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4A047FF-DF11-410B-BC5E-8A47A23D5C8F}" type="datetimeFigureOut">
              <a:rPr lang="cs-CZ" smtClean="0"/>
              <a:t>07.01.2021</a:t>
            </a:fld>
            <a:endParaRPr lang="cs-CZ"/>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cs-CZ"/>
          </a:p>
        </p:txBody>
      </p:sp>
      <p:sp>
        <p:nvSpPr>
          <p:cNvPr id="6" name="Slide Number Placeholder 5"/>
          <p:cNvSpPr>
            <a:spLocks noGrp="1"/>
          </p:cNvSpPr>
          <p:nvPr>
            <p:ph type="sldNum" sz="quarter" idx="12"/>
          </p:nvPr>
        </p:nvSpPr>
        <p:spPr>
          <a:xfrm>
            <a:off x="10469880" y="320040"/>
            <a:ext cx="914400" cy="320040"/>
          </a:xfrm>
        </p:spPr>
        <p:txBody>
          <a:bodyPr/>
          <a:lstStyle/>
          <a:p>
            <a:fld id="{5F5BB340-B667-405C-A3A8-D20F48AB3C2E}" type="slidenum">
              <a:rPr lang="cs-CZ" smtClean="0"/>
              <a:t>‹#›</a:t>
            </a:fld>
            <a:endParaRPr lang="cs-CZ"/>
          </a:p>
        </p:txBody>
      </p:sp>
    </p:spTree>
    <p:extLst>
      <p:ext uri="{BB962C8B-B14F-4D97-AF65-F5344CB8AC3E}">
        <p14:creationId xmlns:p14="http://schemas.microsoft.com/office/powerpoint/2010/main" val="2132251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A047FF-DF11-410B-BC5E-8A47A23D5C8F}" type="datetimeFigureOut">
              <a:rPr lang="cs-CZ" smtClean="0"/>
              <a:t>07.01.2021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F5BB340-B667-405C-A3A8-D20F48AB3C2E}" type="slidenum">
              <a:rPr lang="cs-CZ" smtClean="0"/>
              <a:t>‹#›</a:t>
            </a:fld>
            <a:endParaRPr lang="cs-CZ"/>
          </a:p>
        </p:txBody>
      </p:sp>
    </p:spTree>
    <p:extLst>
      <p:ext uri="{BB962C8B-B14F-4D97-AF65-F5344CB8AC3E}">
        <p14:creationId xmlns:p14="http://schemas.microsoft.com/office/powerpoint/2010/main" val="20827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804672" y="320040"/>
            <a:ext cx="3657600" cy="320040"/>
          </a:xfrm>
        </p:spPr>
        <p:txBody>
          <a:bodyPr/>
          <a:lstStyle/>
          <a:p>
            <a:fld id="{34A047FF-DF11-410B-BC5E-8A47A23D5C8F}" type="datetimeFigureOut">
              <a:rPr lang="cs-CZ" smtClean="0"/>
              <a:t>07.01.2021</a:t>
            </a:fld>
            <a:endParaRPr lang="cs-CZ"/>
          </a:p>
        </p:txBody>
      </p:sp>
      <p:sp>
        <p:nvSpPr>
          <p:cNvPr id="5" name="Footer Placeholder 4"/>
          <p:cNvSpPr>
            <a:spLocks noGrp="1"/>
          </p:cNvSpPr>
          <p:nvPr>
            <p:ph type="ftr" sz="quarter" idx="11"/>
          </p:nvPr>
        </p:nvSpPr>
        <p:spPr>
          <a:xfrm>
            <a:off x="804672" y="6227064"/>
            <a:ext cx="10588752" cy="320040"/>
          </a:xfrm>
        </p:spPr>
        <p:txBody>
          <a:bodyPr/>
          <a:lstStyle/>
          <a:p>
            <a:endParaRPr lang="cs-CZ"/>
          </a:p>
        </p:txBody>
      </p:sp>
      <p:sp>
        <p:nvSpPr>
          <p:cNvPr id="6" name="Slide Number Placeholder 5"/>
          <p:cNvSpPr>
            <a:spLocks noGrp="1"/>
          </p:cNvSpPr>
          <p:nvPr>
            <p:ph type="sldNum" sz="quarter" idx="12"/>
          </p:nvPr>
        </p:nvSpPr>
        <p:spPr>
          <a:xfrm>
            <a:off x="10469880" y="320040"/>
            <a:ext cx="914400" cy="320040"/>
          </a:xfrm>
        </p:spPr>
        <p:txBody>
          <a:bodyPr/>
          <a:lstStyle/>
          <a:p>
            <a:fld id="{5F5BB340-B667-405C-A3A8-D20F48AB3C2E}" type="slidenum">
              <a:rPr lang="cs-CZ" smtClean="0"/>
              <a:t>‹#›</a:t>
            </a:fld>
            <a:endParaRPr lang="cs-CZ"/>
          </a:p>
        </p:txBody>
      </p:sp>
    </p:spTree>
    <p:extLst>
      <p:ext uri="{BB962C8B-B14F-4D97-AF65-F5344CB8AC3E}">
        <p14:creationId xmlns:p14="http://schemas.microsoft.com/office/powerpoint/2010/main" val="349791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cs-CZ" smtClean="0"/>
              <a:t>Kliknutím lze upravit styl.</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A047FF-DF11-410B-BC5E-8A47A23D5C8F}" type="datetimeFigureOut">
              <a:rPr lang="cs-CZ" smtClean="0"/>
              <a:t>07.01.2021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F5BB340-B667-405C-A3A8-D20F48AB3C2E}" type="slidenum">
              <a:rPr lang="cs-CZ" smtClean="0"/>
              <a:t>‹#›</a:t>
            </a:fld>
            <a:endParaRPr lang="cs-CZ"/>
          </a:p>
        </p:txBody>
      </p:sp>
    </p:spTree>
    <p:extLst>
      <p:ext uri="{BB962C8B-B14F-4D97-AF65-F5344CB8AC3E}">
        <p14:creationId xmlns:p14="http://schemas.microsoft.com/office/powerpoint/2010/main" val="624595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a:xfrm>
            <a:off x="804672" y="320040"/>
            <a:ext cx="3657600" cy="320040"/>
          </a:xfrm>
        </p:spPr>
        <p:txBody>
          <a:bodyPr/>
          <a:lstStyle/>
          <a:p>
            <a:fld id="{34A047FF-DF11-410B-BC5E-8A47A23D5C8F}" type="datetimeFigureOut">
              <a:rPr lang="cs-CZ" smtClean="0"/>
              <a:t>07.01.2021</a:t>
            </a:fld>
            <a:endParaRPr lang="cs-CZ"/>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cs-CZ"/>
          </a:p>
        </p:txBody>
      </p:sp>
      <p:sp>
        <p:nvSpPr>
          <p:cNvPr id="6" name="Slide Number Placeholder 5"/>
          <p:cNvSpPr>
            <a:spLocks noGrp="1"/>
          </p:cNvSpPr>
          <p:nvPr>
            <p:ph type="sldNum" sz="quarter" idx="12"/>
          </p:nvPr>
        </p:nvSpPr>
        <p:spPr>
          <a:xfrm>
            <a:off x="10469880" y="320040"/>
            <a:ext cx="914400" cy="320040"/>
          </a:xfrm>
        </p:spPr>
        <p:txBody>
          <a:bodyPr/>
          <a:lstStyle/>
          <a:p>
            <a:fld id="{5F5BB340-B667-405C-A3A8-D20F48AB3C2E}" type="slidenum">
              <a:rPr lang="cs-CZ" smtClean="0"/>
              <a:t>‹#›</a:t>
            </a:fld>
            <a:endParaRPr lang="cs-CZ"/>
          </a:p>
        </p:txBody>
      </p:sp>
    </p:spTree>
    <p:extLst>
      <p:ext uri="{BB962C8B-B14F-4D97-AF65-F5344CB8AC3E}">
        <p14:creationId xmlns:p14="http://schemas.microsoft.com/office/powerpoint/2010/main" val="2691738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cs-CZ" smtClean="0"/>
              <a:t>Kliknutím lze upravit styl.</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a:xfrm>
            <a:off x="804672" y="320040"/>
            <a:ext cx="3657600" cy="320040"/>
          </a:xfrm>
        </p:spPr>
        <p:txBody>
          <a:bodyPr/>
          <a:lstStyle/>
          <a:p>
            <a:fld id="{34A047FF-DF11-410B-BC5E-8A47A23D5C8F}" type="datetimeFigureOut">
              <a:rPr lang="cs-CZ" smtClean="0"/>
              <a:t>07.01.2021</a:t>
            </a:fld>
            <a:endParaRPr lang="cs-CZ"/>
          </a:p>
        </p:txBody>
      </p:sp>
      <p:sp>
        <p:nvSpPr>
          <p:cNvPr id="6" name="Footer Placeholder 5"/>
          <p:cNvSpPr>
            <a:spLocks noGrp="1"/>
          </p:cNvSpPr>
          <p:nvPr>
            <p:ph type="ftr" sz="quarter" idx="11"/>
          </p:nvPr>
        </p:nvSpPr>
        <p:spPr>
          <a:xfrm>
            <a:off x="804672" y="6227064"/>
            <a:ext cx="10588752" cy="320040"/>
          </a:xfrm>
        </p:spPr>
        <p:txBody>
          <a:bodyPr/>
          <a:lstStyle/>
          <a:p>
            <a:endParaRPr lang="cs-CZ"/>
          </a:p>
        </p:txBody>
      </p:sp>
      <p:sp>
        <p:nvSpPr>
          <p:cNvPr id="7" name="Slide Number Placeholder 6"/>
          <p:cNvSpPr>
            <a:spLocks noGrp="1"/>
          </p:cNvSpPr>
          <p:nvPr>
            <p:ph type="sldNum" sz="quarter" idx="12"/>
          </p:nvPr>
        </p:nvSpPr>
        <p:spPr>
          <a:xfrm>
            <a:off x="10469880" y="320040"/>
            <a:ext cx="914400" cy="320040"/>
          </a:xfrm>
        </p:spPr>
        <p:txBody>
          <a:bodyPr/>
          <a:lstStyle/>
          <a:p>
            <a:fld id="{5F5BB340-B667-405C-A3A8-D20F48AB3C2E}" type="slidenum">
              <a:rPr lang="cs-CZ" smtClean="0"/>
              <a:t>‹#›</a:t>
            </a:fld>
            <a:endParaRPr lang="cs-CZ"/>
          </a:p>
        </p:txBody>
      </p:sp>
    </p:spTree>
    <p:extLst>
      <p:ext uri="{BB962C8B-B14F-4D97-AF65-F5344CB8AC3E}">
        <p14:creationId xmlns:p14="http://schemas.microsoft.com/office/powerpoint/2010/main" val="309171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5125305" y="1488985"/>
            <a:ext cx="6264350" cy="169685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118447" y="4351687"/>
            <a:ext cx="6265588" cy="17040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a:xfrm>
            <a:off x="804672" y="320040"/>
            <a:ext cx="3657600" cy="320040"/>
          </a:xfrm>
        </p:spPr>
        <p:txBody>
          <a:bodyPr/>
          <a:lstStyle/>
          <a:p>
            <a:fld id="{34A047FF-DF11-410B-BC5E-8A47A23D5C8F}" type="datetimeFigureOut">
              <a:rPr lang="cs-CZ" smtClean="0"/>
              <a:t>07.01.2021</a:t>
            </a:fld>
            <a:endParaRPr lang="cs-CZ"/>
          </a:p>
        </p:txBody>
      </p:sp>
      <p:sp>
        <p:nvSpPr>
          <p:cNvPr id="8" name="Footer Placeholder 7"/>
          <p:cNvSpPr>
            <a:spLocks noGrp="1"/>
          </p:cNvSpPr>
          <p:nvPr>
            <p:ph type="ftr" sz="quarter" idx="11"/>
          </p:nvPr>
        </p:nvSpPr>
        <p:spPr>
          <a:xfrm>
            <a:off x="804672" y="6227064"/>
            <a:ext cx="10588752" cy="320040"/>
          </a:xfrm>
        </p:spPr>
        <p:txBody>
          <a:bodyPr/>
          <a:lstStyle/>
          <a:p>
            <a:endParaRPr lang="cs-CZ"/>
          </a:p>
        </p:txBody>
      </p:sp>
      <p:sp>
        <p:nvSpPr>
          <p:cNvPr id="9" name="Slide Number Placeholder 8"/>
          <p:cNvSpPr>
            <a:spLocks noGrp="1"/>
          </p:cNvSpPr>
          <p:nvPr>
            <p:ph type="sldNum" sz="quarter" idx="12"/>
          </p:nvPr>
        </p:nvSpPr>
        <p:spPr>
          <a:xfrm>
            <a:off x="10469880" y="320040"/>
            <a:ext cx="914400" cy="320040"/>
          </a:xfrm>
        </p:spPr>
        <p:txBody>
          <a:bodyPr/>
          <a:lstStyle/>
          <a:p>
            <a:fld id="{5F5BB340-B667-405C-A3A8-D20F48AB3C2E}" type="slidenum">
              <a:rPr lang="cs-CZ" smtClean="0"/>
              <a:t>‹#›</a:t>
            </a:fld>
            <a:endParaRPr lang="cs-CZ"/>
          </a:p>
        </p:txBody>
      </p:sp>
    </p:spTree>
    <p:extLst>
      <p:ext uri="{BB962C8B-B14F-4D97-AF65-F5344CB8AC3E}">
        <p14:creationId xmlns:p14="http://schemas.microsoft.com/office/powerpoint/2010/main" val="2736816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4A047FF-DF11-410B-BC5E-8A47A23D5C8F}" type="datetimeFigureOut">
              <a:rPr lang="cs-CZ" smtClean="0"/>
              <a:t>07.01.2021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F5BB340-B667-405C-A3A8-D20F48AB3C2E}" type="slidenum">
              <a:rPr lang="cs-CZ" smtClean="0"/>
              <a:t>‹#›</a:t>
            </a:fld>
            <a:endParaRPr lang="cs-CZ"/>
          </a:p>
        </p:txBody>
      </p:sp>
    </p:spTree>
    <p:extLst>
      <p:ext uri="{BB962C8B-B14F-4D97-AF65-F5344CB8AC3E}">
        <p14:creationId xmlns:p14="http://schemas.microsoft.com/office/powerpoint/2010/main" val="196553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34A047FF-DF11-410B-BC5E-8A47A23D5C8F}" type="datetimeFigureOut">
              <a:rPr lang="cs-CZ" smtClean="0"/>
              <a:t>07.01.2021</a:t>
            </a:fld>
            <a:endParaRPr lang="cs-CZ"/>
          </a:p>
        </p:txBody>
      </p:sp>
      <p:sp>
        <p:nvSpPr>
          <p:cNvPr id="3" name="Footer Placeholder 2"/>
          <p:cNvSpPr>
            <a:spLocks noGrp="1"/>
          </p:cNvSpPr>
          <p:nvPr>
            <p:ph type="ftr" sz="quarter" idx="11"/>
          </p:nvPr>
        </p:nvSpPr>
        <p:spPr>
          <a:xfrm>
            <a:off x="804672" y="6227064"/>
            <a:ext cx="10588752" cy="320040"/>
          </a:xfrm>
        </p:spPr>
        <p:txBody>
          <a:bodyPr/>
          <a:lstStyle/>
          <a:p>
            <a:endParaRPr lang="cs-CZ"/>
          </a:p>
        </p:txBody>
      </p:sp>
      <p:sp>
        <p:nvSpPr>
          <p:cNvPr id="4" name="Slide Number Placeholder 3"/>
          <p:cNvSpPr>
            <a:spLocks noGrp="1"/>
          </p:cNvSpPr>
          <p:nvPr>
            <p:ph type="sldNum" sz="quarter" idx="12"/>
          </p:nvPr>
        </p:nvSpPr>
        <p:spPr>
          <a:xfrm>
            <a:off x="10469880" y="320040"/>
            <a:ext cx="914400" cy="320040"/>
          </a:xfrm>
        </p:spPr>
        <p:txBody>
          <a:bodyPr/>
          <a:lstStyle/>
          <a:p>
            <a:fld id="{5F5BB340-B667-405C-A3A8-D20F48AB3C2E}" type="slidenum">
              <a:rPr lang="cs-CZ" smtClean="0"/>
              <a:t>‹#›</a:t>
            </a:fld>
            <a:endParaRPr lang="cs-CZ"/>
          </a:p>
        </p:txBody>
      </p:sp>
    </p:spTree>
    <p:extLst>
      <p:ext uri="{BB962C8B-B14F-4D97-AF65-F5344CB8AC3E}">
        <p14:creationId xmlns:p14="http://schemas.microsoft.com/office/powerpoint/2010/main" val="355358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cs-CZ" smtClean="0"/>
              <a:t>Kliknutím lze upravit styl.</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4A047FF-DF11-410B-BC5E-8A47A23D5C8F}" type="datetimeFigureOut">
              <a:rPr lang="cs-CZ" smtClean="0"/>
              <a:t>07.01.2021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F5BB340-B667-405C-A3A8-D20F48AB3C2E}" type="slidenum">
              <a:rPr lang="cs-CZ" smtClean="0"/>
              <a:t>‹#›</a:t>
            </a:fld>
            <a:endParaRPr lang="cs-CZ"/>
          </a:p>
        </p:txBody>
      </p:sp>
    </p:spTree>
    <p:extLst>
      <p:ext uri="{BB962C8B-B14F-4D97-AF65-F5344CB8AC3E}">
        <p14:creationId xmlns:p14="http://schemas.microsoft.com/office/powerpoint/2010/main" val="4027381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a:xfrm>
            <a:off x="804672" y="320040"/>
            <a:ext cx="3657600" cy="320040"/>
          </a:xfrm>
        </p:spPr>
        <p:txBody>
          <a:bodyPr/>
          <a:lstStyle/>
          <a:p>
            <a:fld id="{34A047FF-DF11-410B-BC5E-8A47A23D5C8F}" type="datetimeFigureOut">
              <a:rPr lang="cs-CZ" smtClean="0"/>
              <a:t>07.01.2021</a:t>
            </a:fld>
            <a:endParaRPr lang="cs-CZ"/>
          </a:p>
        </p:txBody>
      </p:sp>
      <p:sp>
        <p:nvSpPr>
          <p:cNvPr id="6" name="Footer Placeholder 5"/>
          <p:cNvSpPr>
            <a:spLocks noGrp="1"/>
          </p:cNvSpPr>
          <p:nvPr>
            <p:ph type="ftr" sz="quarter" idx="11"/>
          </p:nvPr>
        </p:nvSpPr>
        <p:spPr>
          <a:xfrm>
            <a:off x="804672" y="6227064"/>
            <a:ext cx="5942203" cy="320040"/>
          </a:xfrm>
        </p:spPr>
        <p:txBody>
          <a:bodyPr/>
          <a:lstStyle/>
          <a:p>
            <a:endParaRPr lang="cs-CZ"/>
          </a:p>
        </p:txBody>
      </p:sp>
      <p:sp>
        <p:nvSpPr>
          <p:cNvPr id="7" name="Slide Number Placeholder 6"/>
          <p:cNvSpPr>
            <a:spLocks noGrp="1"/>
          </p:cNvSpPr>
          <p:nvPr>
            <p:ph type="sldNum" sz="quarter" idx="12"/>
          </p:nvPr>
        </p:nvSpPr>
        <p:spPr>
          <a:xfrm>
            <a:off x="5828377" y="320040"/>
            <a:ext cx="914400" cy="320040"/>
          </a:xfrm>
        </p:spPr>
        <p:txBody>
          <a:bodyPr/>
          <a:lstStyle/>
          <a:p>
            <a:fld id="{5F5BB340-B667-405C-A3A8-D20F48AB3C2E}" type="slidenum">
              <a:rPr lang="cs-CZ" smtClean="0"/>
              <a:t>‹#›</a:t>
            </a:fld>
            <a:endParaRPr lang="cs-CZ"/>
          </a:p>
        </p:txBody>
      </p:sp>
    </p:spTree>
    <p:extLst>
      <p:ext uri="{BB962C8B-B14F-4D97-AF65-F5344CB8AC3E}">
        <p14:creationId xmlns:p14="http://schemas.microsoft.com/office/powerpoint/2010/main" val="632140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4A047FF-DF11-410B-BC5E-8A47A23D5C8F}" type="datetimeFigureOut">
              <a:rPr lang="cs-CZ" smtClean="0"/>
              <a:t>07.01.2021</a:t>
            </a:fld>
            <a:endParaRPr lang="cs-CZ"/>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5F5BB340-B667-405C-A3A8-D20F48AB3C2E}" type="slidenum">
              <a:rPr lang="cs-CZ" smtClean="0"/>
              <a:t>‹#›</a:t>
            </a:fld>
            <a:endParaRPr lang="cs-CZ"/>
          </a:p>
        </p:txBody>
      </p:sp>
    </p:spTree>
    <p:extLst>
      <p:ext uri="{BB962C8B-B14F-4D97-AF65-F5344CB8AC3E}">
        <p14:creationId xmlns:p14="http://schemas.microsoft.com/office/powerpoint/2010/main" val="1469674958"/>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MEDAILONEK</a:t>
            </a:r>
            <a:endParaRPr lang="cs-CZ" dirty="0"/>
          </a:p>
        </p:txBody>
      </p:sp>
      <p:sp>
        <p:nvSpPr>
          <p:cNvPr id="3" name="Podnadpis 2"/>
          <p:cNvSpPr>
            <a:spLocks noGrp="1"/>
          </p:cNvSpPr>
          <p:nvPr>
            <p:ph type="subTitle" idx="1"/>
          </p:nvPr>
        </p:nvSpPr>
        <p:spPr/>
        <p:txBody>
          <a:bodyPr/>
          <a:lstStyle/>
          <a:p>
            <a:r>
              <a:rPr lang="cs-CZ" dirty="0" smtClean="0"/>
              <a:t>Svatava Škodová</a:t>
            </a:r>
            <a:endParaRPr lang="cs-CZ" dirty="0"/>
          </a:p>
        </p:txBody>
      </p:sp>
    </p:spTree>
    <p:extLst>
      <p:ext uri="{BB962C8B-B14F-4D97-AF65-F5344CB8AC3E}">
        <p14:creationId xmlns:p14="http://schemas.microsoft.com/office/powerpoint/2010/main" val="3829958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Co je medailonek?</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pPr lvl="0"/>
            <a:r>
              <a:rPr lang="cs-CZ" dirty="0" smtClean="0"/>
              <a:t>Krátký </a:t>
            </a:r>
            <a:r>
              <a:rPr lang="cs-CZ" dirty="0"/>
              <a:t>textový </a:t>
            </a:r>
            <a:r>
              <a:rPr lang="cs-CZ" dirty="0" smtClean="0"/>
              <a:t>útvar</a:t>
            </a:r>
            <a:endParaRPr lang="cs-CZ" dirty="0"/>
          </a:p>
          <a:p>
            <a:pPr lvl="0"/>
            <a:r>
              <a:rPr lang="cs-CZ" dirty="0"/>
              <a:t>S</a:t>
            </a:r>
            <a:r>
              <a:rPr lang="cs-CZ" dirty="0" smtClean="0"/>
              <a:t>louží </a:t>
            </a:r>
            <a:r>
              <a:rPr lang="cs-CZ" dirty="0"/>
              <a:t>pro sebeprezentaci. </a:t>
            </a:r>
            <a:endParaRPr lang="cs-CZ" dirty="0" smtClean="0"/>
          </a:p>
          <a:p>
            <a:pPr lvl="0"/>
            <a:r>
              <a:rPr lang="cs-CZ" dirty="0"/>
              <a:t>Musí zaujmout na první </a:t>
            </a:r>
            <a:r>
              <a:rPr lang="cs-CZ" dirty="0" smtClean="0"/>
              <a:t>čtení.</a:t>
            </a:r>
          </a:p>
          <a:p>
            <a:pPr lvl="0"/>
            <a:r>
              <a:rPr lang="cs-CZ" dirty="0" smtClean="0"/>
              <a:t>Několik vět</a:t>
            </a:r>
          </a:p>
          <a:p>
            <a:pPr lvl="0"/>
            <a:r>
              <a:rPr lang="cs-CZ" dirty="0" smtClean="0"/>
              <a:t>Představí Vaši osobnost</a:t>
            </a:r>
          </a:p>
          <a:p>
            <a:pPr lvl="0"/>
            <a:r>
              <a:rPr lang="cs-CZ" dirty="0" smtClean="0"/>
              <a:t>Představí aspekty Vašeho života</a:t>
            </a:r>
          </a:p>
          <a:p>
            <a:pPr lvl="0"/>
            <a:r>
              <a:rPr lang="cs-CZ" dirty="0" smtClean="0"/>
              <a:t>Prezentace vzhledem k nějakému účelu! </a:t>
            </a:r>
          </a:p>
          <a:p>
            <a:pPr lvl="0"/>
            <a:endParaRPr lang="cs-CZ" dirty="0"/>
          </a:p>
          <a:p>
            <a:endParaRPr lang="cs-CZ" dirty="0"/>
          </a:p>
        </p:txBody>
      </p:sp>
    </p:spTree>
    <p:extLst>
      <p:ext uri="{BB962C8B-B14F-4D97-AF65-F5344CB8AC3E}">
        <p14:creationId xmlns:p14="http://schemas.microsoft.com/office/powerpoint/2010/main" val="291524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500"/>
                                        <p:tgtEl>
                                          <p:spTgt spid="3">
                                            <p:txEl>
                                              <p:pRg st="4" end="4"/>
                                            </p:txEl>
                                          </p:spTgt>
                                        </p:tgtEl>
                                      </p:cBhvr>
                                    </p:animEffect>
                                    <p:anim calcmode="lin" valueType="num">
                                      <p:cBhvr>
                                        <p:cTn id="3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500"/>
                                        <p:tgtEl>
                                          <p:spTgt spid="3">
                                            <p:txEl>
                                              <p:pRg st="5" end="5"/>
                                            </p:txEl>
                                          </p:spTgt>
                                        </p:tgtEl>
                                      </p:cBhvr>
                                    </p:animEffect>
                                    <p:anim calcmode="lin" valueType="num">
                                      <p:cBhvr>
                                        <p:cTn id="43"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500"/>
                                        <p:tgtEl>
                                          <p:spTgt spid="3">
                                            <p:txEl>
                                              <p:pRg st="6" end="6"/>
                                            </p:txEl>
                                          </p:spTgt>
                                        </p:tgtEl>
                                      </p:cBhvr>
                                    </p:animEffect>
                                    <p:anim calcmode="lin" valueType="num">
                                      <p:cBhvr>
                                        <p:cTn id="50" dur="1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obsah</a:t>
            </a:r>
            <a:endParaRPr lang="cs-CZ" dirty="0"/>
          </a:p>
        </p:txBody>
      </p:sp>
      <p:sp>
        <p:nvSpPr>
          <p:cNvPr id="3" name="Zástupný symbol pro obsah 2"/>
          <p:cNvSpPr>
            <a:spLocks noGrp="1"/>
          </p:cNvSpPr>
          <p:nvPr>
            <p:ph idx="1"/>
          </p:nvPr>
        </p:nvSpPr>
        <p:spPr/>
        <p:txBody>
          <a:bodyPr/>
          <a:lstStyle/>
          <a:p>
            <a:r>
              <a:rPr lang="cs-CZ" dirty="0"/>
              <a:t>vzbudit očekávání </a:t>
            </a:r>
            <a:endParaRPr lang="cs-CZ" dirty="0" smtClean="0"/>
          </a:p>
          <a:p>
            <a:r>
              <a:rPr lang="cs-CZ" dirty="0" smtClean="0"/>
              <a:t>přesvědčit </a:t>
            </a:r>
            <a:r>
              <a:rPr lang="cs-CZ" dirty="0"/>
              <a:t>o svých kvalitách</a:t>
            </a:r>
            <a:endParaRPr lang="cs-CZ" dirty="0"/>
          </a:p>
        </p:txBody>
      </p:sp>
    </p:spTree>
    <p:extLst>
      <p:ext uri="{BB962C8B-B14F-4D97-AF65-F5344CB8AC3E}">
        <p14:creationId xmlns:p14="http://schemas.microsoft.com/office/powerpoint/2010/main" val="106228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uvádět informace</a:t>
            </a:r>
            <a:endParaRPr lang="cs-CZ" dirty="0"/>
          </a:p>
        </p:txBody>
      </p:sp>
      <p:sp>
        <p:nvSpPr>
          <p:cNvPr id="3" name="Zástupný symbol pro obsah 2"/>
          <p:cNvSpPr>
            <a:spLocks noGrp="1"/>
          </p:cNvSpPr>
          <p:nvPr>
            <p:ph idx="1"/>
          </p:nvPr>
        </p:nvSpPr>
        <p:spPr/>
        <p:txBody>
          <a:bodyPr/>
          <a:lstStyle/>
          <a:p>
            <a:r>
              <a:rPr lang="cs-CZ" dirty="0" smtClean="0"/>
              <a:t>Jako byste odpovídali na otázky: </a:t>
            </a:r>
          </a:p>
          <a:p>
            <a:pPr lvl="1"/>
            <a:r>
              <a:rPr lang="cs-CZ" dirty="0"/>
              <a:t>Kdo jsem?</a:t>
            </a:r>
          </a:p>
          <a:p>
            <a:pPr lvl="1"/>
            <a:r>
              <a:rPr lang="cs-CZ" dirty="0"/>
              <a:t>Odkud pocházím?</a:t>
            </a:r>
          </a:p>
          <a:p>
            <a:pPr lvl="1"/>
            <a:r>
              <a:rPr lang="cs-CZ" dirty="0"/>
              <a:t>Co jsem studoval/studuji, čím se živím, čemu se věnuji?</a:t>
            </a:r>
          </a:p>
          <a:p>
            <a:pPr lvl="1"/>
            <a:r>
              <a:rPr lang="cs-CZ" dirty="0"/>
              <a:t>Jaké jsou mé úspěchy, ocenění. </a:t>
            </a:r>
          </a:p>
          <a:p>
            <a:pPr lvl="1"/>
            <a:r>
              <a:rPr lang="cs-CZ" dirty="0"/>
              <a:t>Případné spojení na sociální sítě. </a:t>
            </a:r>
          </a:p>
          <a:p>
            <a:endParaRPr lang="cs-CZ" dirty="0"/>
          </a:p>
        </p:txBody>
      </p:sp>
    </p:spTree>
    <p:extLst>
      <p:ext uri="{BB962C8B-B14F-4D97-AF65-F5344CB8AC3E}">
        <p14:creationId xmlns:p14="http://schemas.microsoft.com/office/powerpoint/2010/main" val="213828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anim calcmode="lin" valueType="num">
                                      <p:cBhvr>
                                        <p:cTn id="14"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500"/>
                                        <p:tgtEl>
                                          <p:spTgt spid="3">
                                            <p:txEl>
                                              <p:pRg st="2" end="2"/>
                                            </p:txEl>
                                          </p:spTgt>
                                        </p:tgtEl>
                                      </p:cBhvr>
                                    </p:animEffect>
                                    <p:anim calcmode="lin" valueType="num">
                                      <p:cBhvr>
                                        <p:cTn id="20"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500"/>
                                        <p:tgtEl>
                                          <p:spTgt spid="3">
                                            <p:txEl>
                                              <p:pRg st="3" end="3"/>
                                            </p:txEl>
                                          </p:spTgt>
                                        </p:tgtEl>
                                      </p:cBhvr>
                                    </p:animEffect>
                                    <p:anim calcmode="lin" valueType="num">
                                      <p:cBhvr>
                                        <p:cTn id="26"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6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500"/>
                                        <p:tgtEl>
                                          <p:spTgt spid="3">
                                            <p:txEl>
                                              <p:pRg st="4" end="4"/>
                                            </p:txEl>
                                          </p:spTgt>
                                        </p:tgtEl>
                                      </p:cBhvr>
                                    </p:animEffect>
                                    <p:anim calcmode="lin" valueType="num">
                                      <p:cBhvr>
                                        <p:cTn id="32"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75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500"/>
                                        <p:tgtEl>
                                          <p:spTgt spid="3">
                                            <p:txEl>
                                              <p:pRg st="5" end="5"/>
                                            </p:txEl>
                                          </p:spTgt>
                                        </p:tgtEl>
                                      </p:cBhvr>
                                    </p:animEffect>
                                    <p:anim calcmode="lin" valueType="num">
                                      <p:cBhvr>
                                        <p:cTn id="38"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9000"/>
                            </p:stCondLst>
                            <p:childTnLst>
                              <p:par>
                                <p:cTn id="41" presetID="42" presetClass="entr" presetSubtype="0" fill="hold" nodeType="after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fade">
                                      <p:cBhvr>
                                        <p:cTn id="43" dur="1500"/>
                                        <p:tgtEl>
                                          <p:spTgt spid="3">
                                            <p:txEl>
                                              <p:pRg st="1" end="1"/>
                                            </p:txEl>
                                          </p:spTgt>
                                        </p:tgtEl>
                                      </p:cBhvr>
                                    </p:animEffect>
                                    <p:anim calcmode="lin" valueType="num">
                                      <p:cBhvr>
                                        <p:cTn id="44"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5"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46" fill="hold">
                            <p:stCondLst>
                              <p:cond delay="10500"/>
                            </p:stCondLst>
                            <p:childTnLst>
                              <p:par>
                                <p:cTn id="47" presetID="42" presetClass="entr" presetSubtype="0" fill="hold" nodeType="after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fade">
                                      <p:cBhvr>
                                        <p:cTn id="49" dur="1500"/>
                                        <p:tgtEl>
                                          <p:spTgt spid="3">
                                            <p:txEl>
                                              <p:pRg st="2" end="2"/>
                                            </p:txEl>
                                          </p:spTgt>
                                        </p:tgtEl>
                                      </p:cBhvr>
                                    </p:animEffect>
                                    <p:anim calcmode="lin" valueType="num">
                                      <p:cBhvr>
                                        <p:cTn id="50"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51"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12000"/>
                            </p:stCondLst>
                            <p:childTnLst>
                              <p:par>
                                <p:cTn id="53" presetID="42" presetClass="entr" presetSubtype="0" fill="hold" nodeType="after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fade">
                                      <p:cBhvr>
                                        <p:cTn id="55" dur="1500"/>
                                        <p:tgtEl>
                                          <p:spTgt spid="3">
                                            <p:txEl>
                                              <p:pRg st="3" end="3"/>
                                            </p:txEl>
                                          </p:spTgt>
                                        </p:tgtEl>
                                      </p:cBhvr>
                                    </p:animEffect>
                                    <p:anim calcmode="lin" valueType="num">
                                      <p:cBhvr>
                                        <p:cTn id="56"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7"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58" fill="hold">
                            <p:stCondLst>
                              <p:cond delay="13500"/>
                            </p:stCondLst>
                            <p:childTnLst>
                              <p:par>
                                <p:cTn id="59" presetID="42" presetClass="entr" presetSubtype="0" fill="hold" nodeType="after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fade">
                                      <p:cBhvr>
                                        <p:cTn id="61" dur="1500"/>
                                        <p:tgtEl>
                                          <p:spTgt spid="3">
                                            <p:txEl>
                                              <p:pRg st="4" end="4"/>
                                            </p:txEl>
                                          </p:spTgt>
                                        </p:tgtEl>
                                      </p:cBhvr>
                                    </p:animEffect>
                                    <p:anim calcmode="lin" valueType="num">
                                      <p:cBhvr>
                                        <p:cTn id="62"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3"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64" fill="hold">
                            <p:stCondLst>
                              <p:cond delay="15000"/>
                            </p:stCondLst>
                            <p:childTnLst>
                              <p:par>
                                <p:cTn id="65" presetID="42" presetClass="entr" presetSubtype="0" fill="hold" nodeType="after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fade">
                                      <p:cBhvr>
                                        <p:cTn id="67" dur="1500"/>
                                        <p:tgtEl>
                                          <p:spTgt spid="3">
                                            <p:txEl>
                                              <p:pRg st="5" end="5"/>
                                            </p:txEl>
                                          </p:spTgt>
                                        </p:tgtEl>
                                      </p:cBhvr>
                                    </p:animEffect>
                                    <p:anim calcmode="lin" valueType="num">
                                      <p:cBhvr>
                                        <p:cTn id="68"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9" dur="1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délka</a:t>
            </a:r>
            <a:endParaRPr lang="cs-CZ" dirty="0"/>
          </a:p>
        </p:txBody>
      </p:sp>
      <p:sp>
        <p:nvSpPr>
          <p:cNvPr id="3" name="Zástupný symbol pro obsah 2"/>
          <p:cNvSpPr>
            <a:spLocks noGrp="1"/>
          </p:cNvSpPr>
          <p:nvPr>
            <p:ph idx="1"/>
          </p:nvPr>
        </p:nvSpPr>
        <p:spPr/>
        <p:txBody>
          <a:bodyPr/>
          <a:lstStyle/>
          <a:p>
            <a:r>
              <a:rPr lang="cs-CZ" dirty="0"/>
              <a:t>Medailonek nesmí být příliš dlouhý </a:t>
            </a:r>
            <a:endParaRPr lang="cs-CZ" dirty="0" smtClean="0"/>
          </a:p>
          <a:p>
            <a:r>
              <a:rPr lang="cs-CZ" dirty="0" smtClean="0"/>
              <a:t>Cca 5 řádků</a:t>
            </a:r>
          </a:p>
          <a:p>
            <a:r>
              <a:rPr lang="cs-CZ" dirty="0" smtClean="0"/>
              <a:t>Optimální délka: 1000-1500 </a:t>
            </a:r>
            <a:r>
              <a:rPr lang="cs-CZ" dirty="0"/>
              <a:t>znaků vč. mezer.</a:t>
            </a:r>
          </a:p>
          <a:p>
            <a:endParaRPr lang="cs-CZ" dirty="0"/>
          </a:p>
        </p:txBody>
      </p:sp>
    </p:spTree>
    <p:extLst>
      <p:ext uri="{BB962C8B-B14F-4D97-AF65-F5344CB8AC3E}">
        <p14:creationId xmlns:p14="http://schemas.microsoft.com/office/powerpoint/2010/main" val="380359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styl</a:t>
            </a:r>
            <a:endParaRPr lang="cs-CZ" dirty="0"/>
          </a:p>
        </p:txBody>
      </p:sp>
      <p:sp>
        <p:nvSpPr>
          <p:cNvPr id="3" name="Zástupný symbol pro obsah 2"/>
          <p:cNvSpPr>
            <a:spLocks noGrp="1"/>
          </p:cNvSpPr>
          <p:nvPr>
            <p:ph idx="1"/>
          </p:nvPr>
        </p:nvSpPr>
        <p:spPr/>
        <p:txBody>
          <a:bodyPr/>
          <a:lstStyle/>
          <a:p>
            <a:r>
              <a:rPr lang="cs-CZ" dirty="0"/>
              <a:t>osobitý styl psaní a </a:t>
            </a:r>
            <a:r>
              <a:rPr lang="cs-CZ" dirty="0" smtClean="0"/>
              <a:t>vyjadřování</a:t>
            </a:r>
          </a:p>
          <a:p>
            <a:r>
              <a:rPr lang="cs-CZ" dirty="0" smtClean="0"/>
              <a:t>Ozvláštnění! </a:t>
            </a:r>
            <a:endParaRPr lang="cs-CZ" dirty="0"/>
          </a:p>
        </p:txBody>
      </p:sp>
    </p:spTree>
    <p:extLst>
      <p:ext uri="{BB962C8B-B14F-4D97-AF65-F5344CB8AC3E}">
        <p14:creationId xmlns:p14="http://schemas.microsoft.com/office/powerpoint/2010/main" val="84344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a:t>
            </a:r>
            <a:endParaRPr lang="cs-CZ" dirty="0"/>
          </a:p>
        </p:txBody>
      </p:sp>
      <p:sp>
        <p:nvSpPr>
          <p:cNvPr id="3" name="Zástupný symbol pro obsah 2"/>
          <p:cNvSpPr>
            <a:spLocks noGrp="1"/>
          </p:cNvSpPr>
          <p:nvPr>
            <p:ph idx="1"/>
          </p:nvPr>
        </p:nvSpPr>
        <p:spPr/>
        <p:txBody>
          <a:bodyPr>
            <a:normAutofit/>
          </a:bodyPr>
          <a:lstStyle/>
          <a:p>
            <a:pPr lvl="0"/>
            <a:r>
              <a:rPr lang="cs-CZ" dirty="0" smtClean="0"/>
              <a:t>Pište </a:t>
            </a:r>
            <a:r>
              <a:rPr lang="cs-CZ" dirty="0"/>
              <a:t>ve </a:t>
            </a:r>
            <a:r>
              <a:rPr lang="cs-CZ" b="1" dirty="0"/>
              <a:t>třetí osobě</a:t>
            </a:r>
            <a:r>
              <a:rPr lang="cs-CZ" dirty="0" smtClean="0"/>
              <a:t>.</a:t>
            </a:r>
          </a:p>
          <a:p>
            <a:pPr lvl="1"/>
            <a:r>
              <a:rPr lang="cs-CZ" dirty="0" smtClean="0"/>
              <a:t>Je </a:t>
            </a:r>
            <a:r>
              <a:rPr lang="cs-CZ" dirty="0"/>
              <a:t>to ustálený způsob psaní medailonku, </a:t>
            </a:r>
            <a:endParaRPr lang="cs-CZ" dirty="0" smtClean="0"/>
          </a:p>
          <a:p>
            <a:pPr lvl="1"/>
            <a:r>
              <a:rPr lang="cs-CZ" dirty="0" smtClean="0"/>
              <a:t>umožní </a:t>
            </a:r>
            <a:r>
              <a:rPr lang="cs-CZ" dirty="0"/>
              <a:t>udržet si od textu odstup. </a:t>
            </a:r>
            <a:endParaRPr lang="cs-CZ" dirty="0" smtClean="0"/>
          </a:p>
          <a:p>
            <a:pPr lvl="2"/>
            <a:r>
              <a:rPr lang="cs-CZ" dirty="0" smtClean="0"/>
              <a:t>V </a:t>
            </a:r>
            <a:r>
              <a:rPr lang="cs-CZ" dirty="0"/>
              <a:t>první osobě mají lidé tendence být osobnější, uvolněnější a celkově emočnější, což v případě medailonku není úplně žádoucí. </a:t>
            </a:r>
          </a:p>
          <a:p>
            <a:pPr lvl="0"/>
            <a:r>
              <a:rPr lang="cs-CZ" dirty="0" smtClean="0"/>
              <a:t>Nepřidávejte zbytečné </a:t>
            </a:r>
            <a:r>
              <a:rPr lang="cs-CZ" dirty="0"/>
              <a:t>detaily.</a:t>
            </a:r>
          </a:p>
          <a:p>
            <a:pPr lvl="0"/>
            <a:r>
              <a:rPr lang="cs-CZ" dirty="0"/>
              <a:t>Pro ozvláštnění doporučuji přiložit </a:t>
            </a:r>
            <a:r>
              <a:rPr lang="cs-CZ" b="1" dirty="0"/>
              <a:t>fotografii</a:t>
            </a:r>
            <a:r>
              <a:rPr lang="cs-CZ" dirty="0"/>
              <a:t>, která vás zachycuje při nějaké aktivitě. </a:t>
            </a:r>
          </a:p>
          <a:p>
            <a:pPr lvl="0"/>
            <a:r>
              <a:rPr lang="cs-CZ" dirty="0"/>
              <a:t>u zaměstnavatelů nebo projektů, kterých jste se účastnili, můžete použít </a:t>
            </a:r>
            <a:r>
              <a:rPr lang="cs-CZ" b="1" dirty="0"/>
              <a:t>odkaz</a:t>
            </a:r>
            <a:r>
              <a:rPr lang="cs-CZ" dirty="0"/>
              <a:t> na </a:t>
            </a:r>
            <a:r>
              <a:rPr lang="cs-CZ" dirty="0" smtClean="0"/>
              <a:t>jejich </a:t>
            </a:r>
            <a:r>
              <a:rPr lang="cs-CZ" dirty="0"/>
              <a:t>web.</a:t>
            </a:r>
          </a:p>
          <a:p>
            <a:endParaRPr lang="cs-CZ" dirty="0"/>
          </a:p>
        </p:txBody>
      </p:sp>
    </p:spTree>
    <p:extLst>
      <p:ext uri="{BB962C8B-B14F-4D97-AF65-F5344CB8AC3E}">
        <p14:creationId xmlns:p14="http://schemas.microsoft.com/office/powerpoint/2010/main" val="180362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500"/>
                                        <p:tgtEl>
                                          <p:spTgt spid="3">
                                            <p:txEl>
                                              <p:pRg st="1" end="1"/>
                                            </p:txEl>
                                          </p:spTgt>
                                        </p:tgtEl>
                                      </p:cBhvr>
                                    </p:animEffect>
                                    <p:anim calcmode="lin" valueType="num">
                                      <p:cBhvr>
                                        <p:cTn id="13"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5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500"/>
                                        <p:tgtEl>
                                          <p:spTgt spid="3">
                                            <p:txEl>
                                              <p:pRg st="2" end="2"/>
                                            </p:txEl>
                                          </p:spTgt>
                                        </p:tgtEl>
                                      </p:cBhvr>
                                    </p:animEffect>
                                    <p:anim calcmode="lin" valueType="num">
                                      <p:cBhvr>
                                        <p:cTn id="1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5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500"/>
                                        <p:tgtEl>
                                          <p:spTgt spid="3">
                                            <p:txEl>
                                              <p:pRg st="3" end="3"/>
                                            </p:txEl>
                                          </p:spTgt>
                                        </p:tgtEl>
                                      </p:cBhvr>
                                    </p:animEffect>
                                    <p:anim calcmode="lin" valueType="num">
                                      <p:cBhvr>
                                        <p:cTn id="23"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500"/>
                                        <p:tgtEl>
                                          <p:spTgt spid="3">
                                            <p:txEl>
                                              <p:pRg st="4" end="4"/>
                                            </p:txEl>
                                          </p:spTgt>
                                        </p:tgtEl>
                                      </p:cBhvr>
                                    </p:animEffect>
                                    <p:anim calcmode="lin" valueType="num">
                                      <p:cBhvr>
                                        <p:cTn id="30"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500"/>
                                        <p:tgtEl>
                                          <p:spTgt spid="3">
                                            <p:txEl>
                                              <p:pRg st="5" end="5"/>
                                            </p:txEl>
                                          </p:spTgt>
                                        </p:tgtEl>
                                      </p:cBhvr>
                                    </p:animEffect>
                                    <p:anim calcmode="lin" valueType="num">
                                      <p:cBhvr>
                                        <p:cTn id="37" dur="1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500"/>
                                        <p:tgtEl>
                                          <p:spTgt spid="3">
                                            <p:txEl>
                                              <p:pRg st="6" end="6"/>
                                            </p:txEl>
                                          </p:spTgt>
                                        </p:tgtEl>
                                      </p:cBhvr>
                                    </p:animEffect>
                                    <p:anim calcmode="lin" valueType="num">
                                      <p:cBhvr>
                                        <p:cTn id="44" dur="1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ukázka</a:t>
            </a:r>
            <a:endParaRPr lang="cs-CZ" dirty="0"/>
          </a:p>
        </p:txBody>
      </p:sp>
      <p:sp>
        <p:nvSpPr>
          <p:cNvPr id="3" name="Zástupný symbol pro obsah 2"/>
          <p:cNvSpPr>
            <a:spLocks noGrp="1"/>
          </p:cNvSpPr>
          <p:nvPr>
            <p:ph idx="1"/>
          </p:nvPr>
        </p:nvSpPr>
        <p:spPr>
          <a:xfrm>
            <a:off x="4862945" y="685800"/>
            <a:ext cx="6537375" cy="5366008"/>
          </a:xfrm>
        </p:spPr>
        <p:txBody>
          <a:bodyPr>
            <a:normAutofit/>
          </a:bodyPr>
          <a:lstStyle/>
          <a:p>
            <a:pPr fontAlgn="base"/>
            <a:r>
              <a:rPr lang="cs-CZ" dirty="0"/>
              <a:t>Hana Pachtová (nar. 1971 v Praze) se zprvu věnovala publicistice, v posledním desetiletí se soustředí na psaní prózy. Publikovala časopisecky (Intelektuál, Labyrint Revue, Tvar, </a:t>
            </a:r>
            <a:r>
              <a:rPr lang="cs-CZ" dirty="0" err="1"/>
              <a:t>Weles</a:t>
            </a:r>
            <a:r>
              <a:rPr lang="cs-CZ" dirty="0"/>
              <a:t> aj.) a na vlnách Českého rozhlasu; je zastoupena v antologii „současné české ženské povídky“ Ty, která píšeš (2008). Debutovala povídkovým souborem Bůh je pes (Petrov, 2005), na němž kritika ocenila jak výrazovou zralost, tak schopnost „psychologických průniků do niterného světa, nejčastěji svých vrstevnic“ (V. Novotný). Svojí druhou knížkou, shrnující rozsáhlejší prozaické texty z let 2004–09, potvrzuje Pachtová to, co svým debutem naznačila: nová česká literatura je bohatší o překvapivě osobitou a původní spisovatelku.</a:t>
            </a:r>
          </a:p>
          <a:p>
            <a:pPr lvl="2" fontAlgn="base"/>
            <a:r>
              <a:rPr lang="cs-CZ" i="1" dirty="0"/>
              <a:t>Zdroj životopisu: http://</a:t>
            </a:r>
            <a:r>
              <a:rPr lang="cs-CZ" i="1" dirty="0" smtClean="0"/>
              <a:t>www.knihazlin.cz/autori/hana-pachtova</a:t>
            </a:r>
            <a:endParaRPr lang="cs-CZ" dirty="0"/>
          </a:p>
        </p:txBody>
      </p:sp>
    </p:spTree>
    <p:extLst>
      <p:ext uri="{BB962C8B-B14F-4D97-AF65-F5344CB8AC3E}">
        <p14:creationId xmlns:p14="http://schemas.microsoft.com/office/powerpoint/2010/main" val="1732908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Oranžovo-červen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docProps/app.xml><?xml version="1.0" encoding="utf-8"?>
<Properties xmlns="http://schemas.openxmlformats.org/officeDocument/2006/extended-properties" xmlns:vt="http://schemas.openxmlformats.org/officeDocument/2006/docPropsVTypes">
  <Template>TM16401371[[fn=Atlas]]</Template>
  <TotalTime>14</TotalTime>
  <Words>320</Words>
  <Application>Microsoft Office PowerPoint</Application>
  <PresentationFormat>Širokoúhlá obrazovka</PresentationFormat>
  <Paragraphs>38</Paragraphs>
  <Slides>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8</vt:i4>
      </vt:variant>
    </vt:vector>
  </HeadingPairs>
  <TitlesOfParts>
    <vt:vector size="11" baseType="lpstr">
      <vt:lpstr>Century Gothic</vt:lpstr>
      <vt:lpstr>Wingdings</vt:lpstr>
      <vt:lpstr>Atlas</vt:lpstr>
      <vt:lpstr>MEDAILONEK</vt:lpstr>
      <vt:lpstr>Co je medailonek? </vt:lpstr>
      <vt:lpstr>obsah</vt:lpstr>
      <vt:lpstr>Jak uvádět informace</vt:lpstr>
      <vt:lpstr>délka</vt:lpstr>
      <vt:lpstr>styl</vt:lpstr>
      <vt:lpstr>Doporučení</vt:lpstr>
      <vt:lpstr>ukázka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MEDAILONEK</dc:title>
  <dc:creator>FFUK</dc:creator>
  <cp:lastModifiedBy>FFUK</cp:lastModifiedBy>
  <cp:revision>2</cp:revision>
  <dcterms:created xsi:type="dcterms:W3CDTF">2021-01-07T11:38:49Z</dcterms:created>
  <dcterms:modified xsi:type="dcterms:W3CDTF">2021-01-07T11:53:21Z</dcterms:modified>
</cp:coreProperties>
</file>