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69" r:id="rId4"/>
    <p:sldId id="258" r:id="rId5"/>
    <p:sldId id="263" r:id="rId6"/>
    <p:sldId id="272" r:id="rId7"/>
    <p:sldId id="267" r:id="rId8"/>
    <p:sldId id="273" r:id="rId9"/>
    <p:sldId id="270" r:id="rId10"/>
    <p:sldId id="274" r:id="rId11"/>
    <p:sldId id="271" r:id="rId12"/>
    <p:sldId id="259" r:id="rId13"/>
    <p:sldId id="261" r:id="rId14"/>
    <p:sldId id="26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09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3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4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0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8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5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1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Železniční trať táhnoucí se pouští">
            <a:extLst>
              <a:ext uri="{FF2B5EF4-FFF2-40B4-BE49-F238E27FC236}">
                <a16:creationId xmlns:a16="http://schemas.microsoft.com/office/drawing/2014/main" id="{BBA551AC-0F2F-4718-A738-CD135DD0D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14" r="2" b="2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4737E9-E143-8146-85BE-2A2C77318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cs-CZ" sz="4800" i="1"/>
              <a:t>Prostředky bez účelu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57B2B9-6F64-AC4C-A978-F5F5BDB4F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cs-CZ" sz="2000" dirty="0"/>
              <a:t>Agamben, 2021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2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605C7-F867-7A4A-AF68-ED0A86B4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Dancing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Jojo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FFF66-2319-C34C-8841-AC9982A7A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=L4dmL8iyjrg</a:t>
            </a:r>
          </a:p>
        </p:txBody>
      </p:sp>
    </p:spTree>
    <p:extLst>
      <p:ext uri="{BB962C8B-B14F-4D97-AF65-F5344CB8AC3E}">
        <p14:creationId xmlns:p14="http://schemas.microsoft.com/office/powerpoint/2010/main" val="369024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C95E4-14D0-1542-8301-94B6838C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Gag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E3D1B-07AE-BE43-9CC2-BCDDD20BB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každý velký filosofický text je gagem, který prezentuje samotný jazyk, samotné bytí v jazyce jako gigantické selhání paměti, jako neléčitelnou vadu řeči“ (54).</a:t>
            </a:r>
          </a:p>
        </p:txBody>
      </p:sp>
    </p:spTree>
    <p:extLst>
      <p:ext uri="{BB962C8B-B14F-4D97-AF65-F5344CB8AC3E}">
        <p14:creationId xmlns:p14="http://schemas.microsoft.com/office/powerpoint/2010/main" val="276015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242296-0EDB-6547-8A93-FBFE0BDD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cs-CZ" sz="5200" i="1">
                <a:latin typeface="Times New Roman" panose="02020603050405020304" pitchFamily="18" charset="0"/>
                <a:cs typeface="Times New Roman" panose="02020603050405020304" pitchFamily="18" charset="0"/>
              </a:rPr>
              <a:t>In memoriam Guy Debord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827B6B7-E7AF-EE40-83C4-F62F58B2B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3" r="475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96C016-3FB8-8A47-9B5C-F4D567A01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Kniha je věnována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Guyi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Debordovi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(1931–1994) – marxistickému mysliteli a filmaři s anarchistickými sklony. Svůj život ukončil sebevraždou.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Označoval filosofii jako formu strategie a pojmy jako zbraně.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Vymyslel společenskou hru (</a:t>
            </a:r>
            <a:r>
              <a:rPr lang="cs-CZ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Jeu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cs-CZ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Guerre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která se roku 2008 dočkala převedení do podoby videohry.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stěžejním dílem je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 </a:t>
            </a:r>
            <a:r>
              <a:rPr lang="cs-CZ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spektáklu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vyšla v roce 2007 česky.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Spektákl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není přímo obraz, ale je to „společenský vztah mezi lidmi, který je obrazy zprostředkovaný“. </a:t>
            </a:r>
          </a:p>
        </p:txBody>
      </p:sp>
    </p:spTree>
    <p:extLst>
      <p:ext uri="{BB962C8B-B14F-4D97-AF65-F5344CB8AC3E}">
        <p14:creationId xmlns:p14="http://schemas.microsoft.com/office/powerpoint/2010/main" val="33493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4AB0A-F68A-7E4D-8FD6-D0A21ABB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tím </a:t>
            </a:r>
            <a:r>
              <a:rPr lang="cs-CZ" dirty="0" err="1"/>
              <a:t>Debord</a:t>
            </a:r>
            <a:r>
              <a:rPr lang="cs-CZ" dirty="0"/>
              <a:t> míní?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B51D09-5591-964E-AE8E-6FA8CB34A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Zprávy způsobují události, které produkují zprávy.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Žijeme ve veskrze zprostředkované společnosti, která myslí jen to, co bylo myšleno jiným a jimi reprezentováno.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Příznačné je pro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Deborda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jak klíčový je v moderní společnosti smysl zraku. V této souvislosti hovoří o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fetiši viditelnosti.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Obrazy se do nás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otiskávají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dříve, než jsme schopni se jim bránit. </a:t>
            </a:r>
          </a:p>
        </p:txBody>
      </p:sp>
    </p:spTree>
    <p:extLst>
      <p:ext uri="{BB962C8B-B14F-4D97-AF65-F5344CB8AC3E}">
        <p14:creationId xmlns:p14="http://schemas.microsoft.com/office/powerpoint/2010/main" val="29535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98813-8772-1B49-ACE2-46FF55A6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Ztráta schopnosti zakoušet/zakoušení…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9E993-E3CD-FA4E-80E5-ED0E8A68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je výrazem našeho ovládnutí obrazem a naší neschopnosti nekonat, nereagovat nebo spočinout v potencialitě sdělitelnosti, která nevytváří slova ani obecniny ani identity, a místo toho je schopna vytvářet společenskost, která nespočívá na obecninách, a tudíž na identitách.</a:t>
            </a:r>
          </a:p>
        </p:txBody>
      </p:sp>
    </p:spTree>
    <p:extLst>
      <p:ext uri="{BB962C8B-B14F-4D97-AF65-F5344CB8AC3E}">
        <p14:creationId xmlns:p14="http://schemas.microsoft.com/office/powerpoint/2010/main" val="1764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CB7C7-3CDC-ED4A-9B89-3F6FEF0B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prostředky bez účelu?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72368-EF18-8545-9A0B-67888EA50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Agamben hledá „prostředky, které se vymaňují ze vztahu k nějakému účelu“ (8).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Proč?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sám je veskrze neúčelný. Výrazem této neúčelnosti je právě neurčenost,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procesualita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politiky i etiky – východiskem etiky i politiky je vlastně určitý typ nevědění, který by měl být v nějaké podobě i jejich úběžníkem. Nevíme, jak správně žít jako jednotlivci ani jako skupina a nikdy to vědět nebudeme. Neexistuje správný život, Agamben zná jen kategorii „šťastného života“.</a:t>
            </a:r>
          </a:p>
        </p:txBody>
      </p:sp>
    </p:spTree>
    <p:extLst>
      <p:ext uri="{BB962C8B-B14F-4D97-AF65-F5344CB8AC3E}">
        <p14:creationId xmlns:p14="http://schemas.microsoft.com/office/powerpoint/2010/main" val="12745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A00E5-5BBD-9147-8133-0D3732FC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Výrazné motivy knihy: Uprchlík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599EC8-DDF1-4F46-BC80-477AED255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Utečenec, který dlí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mezistavu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kdy nepatří ani do jedné společnosti, je „avantgardní postavou“ (poprvé tento obrat ve vztahu k uprchlíkovi použila Hannah Arendtová).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avantgarda? Ztělesňuje (možnou) budoucnost nás všech. Nikam nepatří, je to postava nehotová, nezavršená, a tudíž vyjadřuje lidskost, ale nejen to – ohlašuje novou politika mimo účelů.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„Jen v zemi, v níž prostory států budou takto proděravělé a topologicky deformované a v níž se občan naučí poznat sám v sobě utečence, je dnes myslitelné politické přežití lidí“ (28).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4E121-F75E-C94F-9692-BE5F7652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Pojem „sdělitelnosti“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3E20E-CD76-984A-94A9-436E461F0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člověka je stěžejní schopnost získat vhled do toho, co Agamben označuje jako sdělitelnosti.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dlí pro Agambena v jazyce, ale sám jazyk nemá žádný obsah – k ničemu neodkazuje – jako jazyk, jako celek nemá žádný referent. Podstatná je schopnost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komunikability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kterou nelze zkrátit na komunikaci – tu nejčastěji chápeme jako přenos informací za nějakým účel, ale sám jazyk účel nemá.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Vhled do této sdělitelnosti, do média jazyka, které všechny věci a veškeré vědění zprostředkovává, je jedinou bezprostřední věcí, která je pro lidi dosažitelná.</a:t>
            </a:r>
          </a:p>
        </p:txBody>
      </p:sp>
    </p:spTree>
    <p:extLst>
      <p:ext uri="{BB962C8B-B14F-4D97-AF65-F5344CB8AC3E}">
        <p14:creationId xmlns:p14="http://schemas.microsoft.com/office/powerpoint/2010/main" val="19353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E2A06-E79F-3F46-814B-8F476EA5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7E3F55-8FEB-854A-A35E-2A7087F1E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 pro Agambena není sféra účelu ani prostředku, který by byl podřízen jednomu účelu. Spíše se jedná o sféru čiré sdělitelnosti postrádající účel.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této souvislosti byl Agamben řazen mezi politické filosofy s „post-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foundational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směřováním. </a:t>
            </a:r>
          </a:p>
        </p:txBody>
      </p:sp>
    </p:spTree>
    <p:extLst>
      <p:ext uri="{BB962C8B-B14F-4D97-AF65-F5344CB8AC3E}">
        <p14:creationId xmlns:p14="http://schemas.microsoft.com/office/powerpoint/2010/main" val="24477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FB182-FC7D-D349-A418-71FA681C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Post-</a:t>
            </a:r>
            <a:r>
              <a:rPr lang="cs-CZ" dirty="0" err="1"/>
              <a:t>Foundational</a:t>
            </a:r>
            <a:r>
              <a:rPr lang="cs-CZ" dirty="0"/>
              <a:t> – co to neznamená?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6E369-00F4-994C-81C8-D600124F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Neznamená to, že by se společnost nemohla opřít o žádné základy, hodnoty, o žádné směřování („post“ není „anti“), ale že si člověk, nakolik chce žít dobrý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politický život, uvědomuje nahodilost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revidovatelnost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všech základů. V podobné tradici myslí např. Judith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Butler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7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BFD981-6A7B-AC4C-BC4B-5054B5CE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cs-CZ" sz="5200">
                <a:latin typeface="Times New Roman" panose="02020603050405020304" pitchFamily="18" charset="0"/>
                <a:cs typeface="Times New Roman" panose="02020603050405020304" pitchFamily="18" charset="0"/>
              </a:rPr>
              <a:t>Gesto</a:t>
            </a:r>
          </a:p>
        </p:txBody>
      </p:sp>
      <p:pic>
        <p:nvPicPr>
          <p:cNvPr id="5" name="Obrázek 4" descr="Obsah obrázku zeď, osoba, interiér, pruhovaný&#10;&#10;Popis byl vytvořen automaticky">
            <a:extLst>
              <a:ext uri="{FF2B5EF4-FFF2-40B4-BE49-F238E27FC236}">
                <a16:creationId xmlns:a16="http://schemas.microsoft.com/office/drawing/2014/main" id="{F04A8496-FEA7-8343-8B43-FAA4908A0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3" r="3439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98C2E-28E2-9045-8B0D-1F8C552A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Začněme u příkladu: mim dokáže napodobovat určité jednání, aniž by je vykonával. </a:t>
            </a:r>
          </a:p>
          <a:p>
            <a:pPr marL="0" indent="0">
              <a:buNone/>
            </a:pP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Tím naplňuje potencialitu – a to právě tu potencialitu, o níž jde v pojmu inoperosita – nejde o to, že by to byla nečinnost, která čeká na „transitus ad actum“. Jde o schopnost spočinout v potencialitě, což je prostor umění, politiky, etiky. Je to </a:t>
            </a:r>
            <a:r>
              <a:rPr lang="cs-CZ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actualitas</a:t>
            </a: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 v podobě </a:t>
            </a:r>
            <a:r>
              <a:rPr lang="cs-CZ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potentia. </a:t>
            </a:r>
            <a:endParaRPr 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162D2-7361-7746-8FA8-503E21B4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48FFD-BD2F-D34D-A02F-CD75F7D52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aristotelské typy jednání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poiésis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(vytváření, tvoření)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praxis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(jednání).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„Gesto je charakterizováno právě tím, že v něm nikdo nic nevytváří a nikdo nejedná, ale přijímá se cosi, co je svěřeno k vykonávání, 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nositelství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(51).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Gesto je na straně čiré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praxis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nespočívá na žádných účelech, není prostředkem k ničemu, maximálně k otevření prostoru pro jednání, pro ustavení situace.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5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083A1-6B3A-C946-8D8D-6328C5A8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příklad: Tanec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3C94C-F05B-3642-9443-D285B69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Podobně můžeme myslet o tanci, který poukazuje k možnostem tělesnosti, ale sám o sobě je zbytečný. Nicméně jej právě tato zbytečnost (nezainteresovanost) činí krásným, a pro Agambena dokonce i vstupem na etickou sféru – odhlížíme zde zcela od vlastních účelů a potažmo nechápat sebe ani druhé jako prostředky k něčemu.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„Tak pravil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baletem lidstva, které ztratilo svá gesta“.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Prostředky bez účelu, str. 48.</a:t>
            </a:r>
          </a:p>
        </p:txBody>
      </p:sp>
    </p:spTree>
    <p:extLst>
      <p:ext uri="{BB962C8B-B14F-4D97-AF65-F5344CB8AC3E}">
        <p14:creationId xmlns:p14="http://schemas.microsoft.com/office/powerpoint/2010/main" val="19453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413124"/>
      </a:dk2>
      <a:lt2>
        <a:srgbClr val="E8E5E2"/>
      </a:lt2>
      <a:accent1>
        <a:srgbClr val="7EA0BA"/>
      </a:accent1>
      <a:accent2>
        <a:srgbClr val="80A9AA"/>
      </a:accent2>
      <a:accent3>
        <a:srgbClr val="969DC7"/>
      </a:accent3>
      <a:accent4>
        <a:srgbClr val="BA817E"/>
      </a:accent4>
      <a:accent5>
        <a:srgbClr val="BC9B80"/>
      </a:accent5>
      <a:accent6>
        <a:srgbClr val="A9A273"/>
      </a:accent6>
      <a:hlink>
        <a:srgbClr val="A0795A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899</Words>
  <Application>Microsoft Macintosh PowerPoint</Application>
  <PresentationFormat>Širokoúhlá obrazovka</PresentationFormat>
  <Paragraphs>44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Neue Haas Grotesk Text Pro</vt:lpstr>
      <vt:lpstr>Times New Roman</vt:lpstr>
      <vt:lpstr>AccentBoxVTI</vt:lpstr>
      <vt:lpstr>Prostředky bez účelu</vt:lpstr>
      <vt:lpstr>Proč prostředky bez účelu? </vt:lpstr>
      <vt:lpstr>Výrazné motivy knihy: Uprchlík</vt:lpstr>
      <vt:lpstr>Pojem „sdělitelnosti“</vt:lpstr>
      <vt:lpstr>Prezentace aplikace PowerPoint</vt:lpstr>
      <vt:lpstr>Post-Foundational – co to neznamená?</vt:lpstr>
      <vt:lpstr>Gesto</vt:lpstr>
      <vt:lpstr>Prezentace aplikace PowerPoint</vt:lpstr>
      <vt:lpstr>Další příklad: Tanec</vt:lpstr>
      <vt:lpstr>Dancing with Jojo Rabbit</vt:lpstr>
      <vt:lpstr>Gag</vt:lpstr>
      <vt:lpstr>In memoriam Guy Debord</vt:lpstr>
      <vt:lpstr>Co tím Debord míní?</vt:lpstr>
      <vt:lpstr>Ztráta schopnosti zakoušet/zakoušení…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Prostředky bez účelu</dc:title>
  <dc:creator>Matějčková, Tereza</dc:creator>
  <cp:lastModifiedBy>Matějčková, Tereza</cp:lastModifiedBy>
  <cp:revision>22</cp:revision>
  <dcterms:created xsi:type="dcterms:W3CDTF">2021-03-07T19:52:55Z</dcterms:created>
  <dcterms:modified xsi:type="dcterms:W3CDTF">2021-03-09T10:58:30Z</dcterms:modified>
</cp:coreProperties>
</file>