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FFF79-7E93-4DF6-A470-BB26C5CF0EC3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004-D67E-4D2F-80D7-23B77C91B7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FFF79-7E93-4DF6-A470-BB26C5CF0EC3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004-D67E-4D2F-80D7-23B77C91B7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FFF79-7E93-4DF6-A470-BB26C5CF0EC3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004-D67E-4D2F-80D7-23B77C91B7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FFF79-7E93-4DF6-A470-BB26C5CF0EC3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004-D67E-4D2F-80D7-23B77C91B7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FFF79-7E93-4DF6-A470-BB26C5CF0EC3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004-D67E-4D2F-80D7-23B77C91B7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FFF79-7E93-4DF6-A470-BB26C5CF0EC3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004-D67E-4D2F-80D7-23B77C91B7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FFF79-7E93-4DF6-A470-BB26C5CF0EC3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004-D67E-4D2F-80D7-23B77C91B7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FFF79-7E93-4DF6-A470-BB26C5CF0EC3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004-D67E-4D2F-80D7-23B77C91B7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FFF79-7E93-4DF6-A470-BB26C5CF0EC3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004-D67E-4D2F-80D7-23B77C91B7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FFF79-7E93-4DF6-A470-BB26C5CF0EC3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004-D67E-4D2F-80D7-23B77C91B7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FFF79-7E93-4DF6-A470-BB26C5CF0EC3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004-D67E-4D2F-80D7-23B77C91B7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FFF79-7E93-4DF6-A470-BB26C5CF0EC3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CD004-D67E-4D2F-80D7-23B77C91B79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ADORNO: ART AND SOCIETY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II</a:t>
            </a:r>
          </a:p>
          <a:p>
            <a:r>
              <a:rPr lang="cs-CZ" dirty="0" err="1" smtClean="0"/>
              <a:t>Rationality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WATERHOUSE_-_Ulises_y_las_Sirenas_(National_Gallery_of_Victoria,_Melbourne,_1891._Óleo_sobre_lienzo,_100.6_x_202_cm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848643"/>
            <a:ext cx="8412480" cy="411861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Simultaneous emergence of a unitary self, the </a:t>
            </a:r>
            <a:r>
              <a:rPr lang="en-GB" dirty="0" err="1" smtClean="0"/>
              <a:t>suppresion</a:t>
            </a:r>
            <a:r>
              <a:rPr lang="en-GB" dirty="0" smtClean="0"/>
              <a:t> of outer and inner nature, of social domination and the emergence of art as „beauty rendered powerless“</a:t>
            </a:r>
          </a:p>
          <a:p>
            <a:r>
              <a:rPr lang="en-GB" dirty="0" smtClean="0"/>
              <a:t>"So long as art abstains from its claim to cognition and by this closes itself off from practice, social practice tolerates it as it tolerates pleasure.“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Rationality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Organizing principle of the individual and of society</a:t>
            </a:r>
          </a:p>
          <a:p>
            <a:r>
              <a:rPr lang="en-GB" dirty="0" smtClean="0"/>
              <a:t>Historical and practical</a:t>
            </a:r>
          </a:p>
          <a:p>
            <a:r>
              <a:rPr lang="en-GB" dirty="0" smtClean="0"/>
              <a:t>Ethical character of reason x social pathology </a:t>
            </a:r>
          </a:p>
          <a:p>
            <a:r>
              <a:rPr lang="en-GB" dirty="0" smtClean="0"/>
              <a:t>Domination of self-preservation and instrumentality</a:t>
            </a:r>
          </a:p>
          <a:p>
            <a:r>
              <a:rPr lang="en-GB" dirty="0" err="1" smtClean="0"/>
              <a:t>Suppresion</a:t>
            </a:r>
            <a:r>
              <a:rPr lang="en-GB" smtClean="0"/>
              <a:t> of nature </a:t>
            </a:r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2364</TotalTime>
  <Words>94</Words>
  <Application>Microsoft Office PowerPoint</Application>
  <PresentationFormat>Předvádění na obrazovce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ADORNO: ART AND SOCIETY</vt:lpstr>
      <vt:lpstr>Snímek 2</vt:lpstr>
      <vt:lpstr>Snímek 3</vt:lpstr>
      <vt:lpstr>Rationality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ADORNO: ART AND SOCIETY</dc:title>
  <dc:creator>Vlastník</dc:creator>
  <cp:lastModifiedBy>Vlastník</cp:lastModifiedBy>
  <cp:revision>4</cp:revision>
  <dcterms:created xsi:type="dcterms:W3CDTF">2019-10-07T08:05:30Z</dcterms:created>
  <dcterms:modified xsi:type="dcterms:W3CDTF">2019-10-09T08:58:32Z</dcterms:modified>
</cp:coreProperties>
</file>