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65" r:id="rId2"/>
    <p:sldId id="289" r:id="rId3"/>
    <p:sldId id="324" r:id="rId4"/>
    <p:sldId id="331" r:id="rId5"/>
    <p:sldId id="335" r:id="rId6"/>
    <p:sldId id="342" r:id="rId7"/>
    <p:sldId id="343" r:id="rId8"/>
    <p:sldId id="344" r:id="rId9"/>
    <p:sldId id="345" r:id="rId10"/>
    <p:sldId id="346" r:id="rId11"/>
    <p:sldId id="349" r:id="rId12"/>
    <p:sldId id="347" r:id="rId13"/>
    <p:sldId id="348" r:id="rId14"/>
    <p:sldId id="351" r:id="rId15"/>
    <p:sldId id="352" r:id="rId16"/>
    <p:sldId id="353" r:id="rId17"/>
    <p:sldId id="319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BEBD"/>
    <a:srgbClr val="E68A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2" autoAdjust="0"/>
    <p:restoredTop sz="94109" autoAdjust="0"/>
  </p:normalViewPr>
  <p:slideViewPr>
    <p:cSldViewPr snapToGrid="0">
      <p:cViewPr varScale="1">
        <p:scale>
          <a:sx n="62" d="100"/>
          <a:sy n="62" d="100"/>
        </p:scale>
        <p:origin x="643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5E633FC-8591-4888-A197-422AC08686F1}" type="datetimeFigureOut">
              <a:rPr lang="cs-CZ" smtClean="0"/>
              <a:t>05.11.2019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8050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05.11.2019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4612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05.11.2019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3363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05.11.2019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077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05.11.2019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7772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05.11.2019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7339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05.11.2019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240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05.11.2019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5069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05.11.2019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957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05.11.2019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1778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05.11.2019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1203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B5E633FC-8591-4888-A197-422AC08686F1}" type="datetimeFigureOut">
              <a:rPr lang="cs-CZ" smtClean="0"/>
              <a:t>05.11.2019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5734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prezentace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KATEŘINA EŠNEROVÁ</a:t>
            </a:r>
          </a:p>
          <a:p>
            <a:r>
              <a:rPr lang="cs-CZ" dirty="0" smtClean="0"/>
              <a:t>katerina.esnerova@ff.cuni.cz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447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AJ_nová</a:t>
            </a:r>
            <a:r>
              <a:rPr lang="cs-CZ" dirty="0" smtClean="0"/>
              <a:t> </a:t>
            </a:r>
            <a:r>
              <a:rPr lang="cs-CZ" dirty="0" err="1" smtClean="0"/>
              <a:t>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49857" y="2084832"/>
            <a:ext cx="9571530" cy="4315968"/>
          </a:xfrm>
        </p:spPr>
        <p:txBody>
          <a:bodyPr/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600" dirty="0" smtClean="0"/>
              <a:t>Potřebujete se na něco zeptat?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Vzpomeňte si na doporučení </a:t>
            </a:r>
            <a:r>
              <a:rPr lang="cs-CZ" sz="3200" dirty="0" err="1" smtClean="0"/>
              <a:t>Rodericka</a:t>
            </a:r>
            <a:r>
              <a:rPr lang="cs-CZ" sz="3200" dirty="0" smtClean="0"/>
              <a:t> Jonese a každý si zformulujte 1 otázku.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sz="3600" dirty="0" smtClean="0"/>
          </a:p>
          <a:p>
            <a:pPr marL="0" indent="0">
              <a:buNone/>
            </a:pPr>
            <a:r>
              <a:rPr lang="cs-CZ" sz="3200" dirty="0" smtClean="0"/>
              <a:t/>
            </a:r>
            <a:br>
              <a:rPr lang="cs-CZ" sz="3200" dirty="0" smtClean="0"/>
            </a:br>
            <a:endParaRPr lang="cs-CZ" sz="2400" dirty="0" smtClean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875587" y="2255674"/>
            <a:ext cx="9720071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815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AJ_nová</a:t>
            </a:r>
            <a:r>
              <a:rPr lang="cs-CZ" dirty="0"/>
              <a:t> </a:t>
            </a:r>
            <a:r>
              <a:rPr lang="cs-CZ" dirty="0" err="1"/>
              <a:t>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49857" y="2084832"/>
            <a:ext cx="9571530" cy="4315968"/>
          </a:xfrm>
        </p:spPr>
        <p:txBody>
          <a:bodyPr/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600" dirty="0" smtClean="0"/>
              <a:t>tlumočníci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prezentace!!!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600" dirty="0" smtClean="0"/>
              <a:t>posluchači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co se prezentačně povedlo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co je třeba zlepšit</a:t>
            </a:r>
            <a:br>
              <a:rPr lang="cs-CZ" sz="3200" dirty="0" smtClean="0"/>
            </a:br>
            <a:endParaRPr lang="cs-CZ" sz="2400" dirty="0" smtClean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875587" y="2255674"/>
            <a:ext cx="9720071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985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AJ_nová</a:t>
            </a:r>
            <a:r>
              <a:rPr lang="cs-CZ" dirty="0" smtClean="0"/>
              <a:t> </a:t>
            </a:r>
            <a:r>
              <a:rPr lang="cs-CZ" dirty="0" err="1" smtClean="0"/>
              <a:t>ek</a:t>
            </a:r>
            <a:r>
              <a:rPr lang="cs-CZ" dirty="0" smtClean="0"/>
              <a:t> – </a:t>
            </a:r>
            <a:r>
              <a:rPr lang="cs-CZ" dirty="0" err="1" smtClean="0"/>
              <a:t>debriefing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49857" y="2106086"/>
            <a:ext cx="9571530" cy="4315968"/>
          </a:xfrm>
        </p:spPr>
        <p:txBody>
          <a:bodyPr>
            <a:normAutofit lnSpcReduction="10000"/>
          </a:bodyPr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600" dirty="0" smtClean="0"/>
              <a:t>Potřebujete-li se řečníka na něco zeptat, co musí otázka splňovat?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600" dirty="0"/>
              <a:t>C</a:t>
            </a:r>
            <a:r>
              <a:rPr lang="cs-CZ" sz="3600" dirty="0" smtClean="0"/>
              <a:t>o bylo na originálním projevu z pohledu tlumočníka nejtěžší?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600" dirty="0"/>
              <a:t>C</a:t>
            </a:r>
            <a:r>
              <a:rPr lang="cs-CZ" sz="3600" dirty="0" smtClean="0"/>
              <a:t>o bylo naopak pro tlumočníka příjemné?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sz="3600" dirty="0" smtClean="0"/>
          </a:p>
          <a:p>
            <a:pPr marL="0" indent="0">
              <a:buNone/>
            </a:pPr>
            <a:r>
              <a:rPr lang="cs-CZ" sz="3200" dirty="0" smtClean="0"/>
              <a:t/>
            </a:r>
            <a:br>
              <a:rPr lang="cs-CZ" sz="3200" dirty="0" smtClean="0"/>
            </a:br>
            <a:endParaRPr lang="cs-CZ" sz="2400" dirty="0" smtClean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875587" y="2255674"/>
            <a:ext cx="9720071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022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AJ_nová</a:t>
            </a:r>
            <a:r>
              <a:rPr lang="cs-CZ" dirty="0" smtClean="0"/>
              <a:t> </a:t>
            </a:r>
            <a:r>
              <a:rPr lang="cs-CZ" dirty="0" err="1" smtClean="0"/>
              <a:t>ek</a:t>
            </a:r>
            <a:r>
              <a:rPr lang="cs-CZ" dirty="0" smtClean="0"/>
              <a:t> – feedback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293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ČJ_Simon</a:t>
            </a:r>
            <a:r>
              <a:rPr lang="cs-CZ" dirty="0" smtClean="0"/>
              <a:t> slanina (</a:t>
            </a:r>
            <a:r>
              <a:rPr lang="cs-CZ" dirty="0" err="1" smtClean="0"/>
              <a:t>TEDx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49857" y="1784810"/>
            <a:ext cx="10628424" cy="4315968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700" dirty="0" smtClean="0"/>
              <a:t>upravený autentický projev Simona Slaniny z </a:t>
            </a:r>
            <a:r>
              <a:rPr lang="cs-CZ" sz="2700" dirty="0" err="1" smtClean="0"/>
              <a:t>TEDx</a:t>
            </a:r>
            <a:r>
              <a:rPr lang="cs-CZ" sz="2700" dirty="0" smtClean="0"/>
              <a:t> Prague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700" dirty="0" smtClean="0"/>
              <a:t>člen Rady vlády pro romské záležitosti</a:t>
            </a:r>
          </a:p>
          <a:p>
            <a:pPr marL="185738" indent="-185738">
              <a:buFont typeface="Arial" panose="020B0604020202020204" pitchFamily="34" charset="0"/>
              <a:buChar char="•"/>
            </a:pPr>
            <a:r>
              <a:rPr lang="cs-CZ" sz="2400" dirty="0"/>
              <a:t>Životní příběh Simona byl jeden životní zvrat za druhým. Své vnitřní sváry a konflikty se ale rozhodl řešit a v posledních letech se mu podařilo nastoupit cestu </a:t>
            </a:r>
            <a:r>
              <a:rPr lang="cs-CZ" sz="2400" dirty="0" err="1"/>
              <a:t>sebesmíření</a:t>
            </a:r>
            <a:r>
              <a:rPr lang="cs-CZ" sz="2400" dirty="0"/>
              <a:t> a vnitřního </a:t>
            </a:r>
            <a:r>
              <a:rPr lang="cs-CZ" sz="2400" dirty="0" err="1" smtClean="0"/>
              <a:t>vyklidnění</a:t>
            </a:r>
            <a:r>
              <a:rPr lang="cs-CZ" sz="2400" dirty="0" smtClean="0"/>
              <a:t>.</a:t>
            </a:r>
            <a:br>
              <a:rPr lang="cs-CZ" sz="2400" dirty="0" smtClean="0"/>
            </a:br>
            <a:r>
              <a:rPr lang="cs-CZ" sz="2400" dirty="0" smtClean="0"/>
              <a:t>Dnes </a:t>
            </a:r>
            <a:r>
              <a:rPr lang="cs-CZ" sz="2400" dirty="0"/>
              <a:t>využívá svůj potenciál nejen jako </a:t>
            </a:r>
            <a:r>
              <a:rPr lang="cs-CZ" sz="2400" dirty="0" smtClean="0"/>
              <a:t>nejmladší </a:t>
            </a:r>
            <a:r>
              <a:rPr lang="cs-CZ" sz="2400" dirty="0"/>
              <a:t>členem Rady vlády pro romské záležitosti a </a:t>
            </a:r>
            <a:r>
              <a:rPr lang="cs-CZ" sz="2400" dirty="0" smtClean="0"/>
              <a:t>poradce </a:t>
            </a:r>
            <a:r>
              <a:rPr lang="cs-CZ" sz="2400" dirty="0"/>
              <a:t>předsedy senátorského klubu, ale i jako </a:t>
            </a:r>
            <a:r>
              <a:rPr lang="cs-CZ" sz="2400" dirty="0" smtClean="0"/>
              <a:t>manažer </a:t>
            </a:r>
            <a:r>
              <a:rPr lang="cs-CZ" sz="2400" dirty="0"/>
              <a:t>v PR </a:t>
            </a:r>
            <a:r>
              <a:rPr lang="cs-CZ" sz="2400" dirty="0" smtClean="0"/>
              <a:t>agentuře.</a:t>
            </a:r>
            <a:br>
              <a:rPr lang="cs-CZ" sz="2400" dirty="0" smtClean="0"/>
            </a:br>
            <a:r>
              <a:rPr lang="cs-CZ" sz="2400" dirty="0" smtClean="0"/>
              <a:t>Těžko </a:t>
            </a:r>
            <a:r>
              <a:rPr lang="cs-CZ" sz="2400" dirty="0"/>
              <a:t>na cvičišti, lehko na bojišti…. Sám Simon říká, že jeho prvních 28 let života bylo top cvičení. Tvrdá příprava a trénink na to, aby našel velkou sílu změnit životní postoje, překonat své vlastní vnitřní démony a jednou snad dokázal spojit dva tak zdánlivě oddělené světy</a:t>
            </a:r>
            <a:r>
              <a:rPr lang="cs-CZ" sz="2400" dirty="0" smtClean="0"/>
              <a:t>.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875587" y="2255674"/>
            <a:ext cx="9720071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802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ČJ_Simon</a:t>
            </a:r>
            <a:r>
              <a:rPr lang="cs-CZ" dirty="0" smtClean="0"/>
              <a:t> slanina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49857" y="2106086"/>
            <a:ext cx="9571530" cy="4315968"/>
          </a:xfrm>
        </p:spPr>
        <p:txBody>
          <a:bodyPr>
            <a:normAutofit/>
          </a:bodyPr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600" dirty="0" smtClean="0"/>
              <a:t>kojenecký ústav</a:t>
            </a:r>
            <a:br>
              <a:rPr lang="cs-CZ" sz="3600" dirty="0" smtClean="0"/>
            </a:br>
            <a:r>
              <a:rPr lang="cs-CZ" sz="3600" dirty="0" smtClean="0"/>
              <a:t>cikán</a:t>
            </a:r>
            <a:br>
              <a:rPr lang="cs-CZ" sz="3600" dirty="0" smtClean="0"/>
            </a:br>
            <a:r>
              <a:rPr lang="cs-CZ" sz="3600" dirty="0" smtClean="0"/>
              <a:t>míšenec</a:t>
            </a:r>
            <a:br>
              <a:rPr lang="cs-CZ" sz="3600" dirty="0" smtClean="0"/>
            </a:br>
            <a:r>
              <a:rPr lang="cs-CZ" sz="3600" dirty="0" smtClean="0"/>
              <a:t>mulat</a:t>
            </a:r>
            <a:br>
              <a:rPr lang="cs-CZ" sz="3600" dirty="0" smtClean="0"/>
            </a:br>
            <a:r>
              <a:rPr lang="cs-CZ" sz="3600" dirty="0" err="1" smtClean="0"/>
              <a:t>SuperStar</a:t>
            </a:r>
            <a:endParaRPr lang="cs-CZ" sz="3600" dirty="0" smtClean="0"/>
          </a:p>
          <a:p>
            <a:pPr marL="0" indent="0">
              <a:buNone/>
            </a:pPr>
            <a:r>
              <a:rPr lang="cs-CZ" sz="3200" dirty="0" smtClean="0"/>
              <a:t/>
            </a:r>
            <a:br>
              <a:rPr lang="cs-CZ" sz="3200" dirty="0" smtClean="0"/>
            </a:br>
            <a:endParaRPr lang="cs-CZ" sz="2400" dirty="0" smtClean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875587" y="2255674"/>
            <a:ext cx="9720071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577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ČJ_Simon</a:t>
            </a:r>
            <a:r>
              <a:rPr lang="cs-CZ" dirty="0" smtClean="0"/>
              <a:t> slanina – </a:t>
            </a:r>
            <a:r>
              <a:rPr lang="cs-CZ" dirty="0" err="1" smtClean="0"/>
              <a:t>debriefing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49857" y="2106086"/>
            <a:ext cx="9571530" cy="43159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smtClean="0"/>
              <a:t/>
            </a:r>
            <a:br>
              <a:rPr lang="cs-CZ" sz="3200" dirty="0" smtClean="0"/>
            </a:br>
            <a:endParaRPr lang="cs-CZ" sz="2400" dirty="0" smtClean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875587" y="2255674"/>
            <a:ext cx="9720071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875586" y="2127340"/>
            <a:ext cx="9571530" cy="431596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600" dirty="0" smtClean="0"/>
              <a:t>Co bylo na originálním projevu z pohledu tlumočníka nejtěžší?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600" dirty="0" smtClean="0"/>
              <a:t>Co bylo naopak pro tlumočníka příjemné?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sz="3600" dirty="0" smtClean="0"/>
          </a:p>
          <a:p>
            <a:pPr marL="0" indent="0">
              <a:buFont typeface="Tw Cen MT" panose="020B0602020104020603" pitchFamily="34" charset="0"/>
              <a:buNone/>
            </a:pPr>
            <a:r>
              <a:rPr lang="cs-CZ" sz="3200" dirty="0" smtClean="0"/>
              <a:t/>
            </a:r>
            <a:br>
              <a:rPr lang="cs-CZ" sz="3200" dirty="0" smtClean="0"/>
            </a:b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14400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BE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68572" y="2755469"/>
            <a:ext cx="4436936" cy="1499616"/>
          </a:xfrm>
        </p:spPr>
        <p:txBody>
          <a:bodyPr>
            <a:normAutofit/>
          </a:bodyPr>
          <a:lstStyle/>
          <a:p>
            <a:pPr algn="ctr"/>
            <a:r>
              <a:rPr lang="cs-CZ" sz="11500" dirty="0" err="1" smtClean="0">
                <a:solidFill>
                  <a:schemeClr val="bg1"/>
                </a:solidFill>
              </a:rPr>
              <a:t>wrap</a:t>
            </a:r>
            <a:r>
              <a:rPr lang="cs-CZ" sz="11500" dirty="0" smtClean="0">
                <a:solidFill>
                  <a:schemeClr val="bg1"/>
                </a:solidFill>
              </a:rPr>
              <a:t>-up</a:t>
            </a:r>
            <a:endParaRPr lang="cs-CZ" sz="11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40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DÚ</a:t>
            </a:r>
            <a:r>
              <a:rPr lang="cs-CZ" dirty="0" smtClean="0"/>
              <a:t>: zahájení </a:t>
            </a:r>
            <a:r>
              <a:rPr lang="cs-CZ" dirty="0" err="1" smtClean="0"/>
              <a:t>designbloku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6335" y="2084832"/>
            <a:ext cx="9720071" cy="4906652"/>
          </a:xfrm>
        </p:spPr>
        <p:txBody>
          <a:bodyPr>
            <a:normAutofit/>
          </a:bodyPr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600" dirty="0"/>
              <a:t>O jaký typ projevu se převážně jednalo?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600" dirty="0"/>
              <a:t>Na co je třeba se při analýze/zápisu takového projevu zaměřit především</a:t>
            </a:r>
            <a:r>
              <a:rPr lang="cs-CZ" sz="3600" dirty="0" smtClean="0"/>
              <a:t>?</a:t>
            </a: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182456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notace – </a:t>
            </a:r>
            <a:r>
              <a:rPr lang="cs-CZ" dirty="0" err="1" smtClean="0"/>
              <a:t>any</a:t>
            </a:r>
            <a:r>
              <a:rPr lang="cs-CZ" dirty="0" smtClean="0"/>
              <a:t>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questions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875587" y="2255674"/>
            <a:ext cx="9720071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433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prezentace – doporučení </a:t>
            </a:r>
            <a:r>
              <a:rPr lang="cs-CZ" dirty="0" err="1" smtClean="0"/>
              <a:t>R.J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875587" y="2255674"/>
            <a:ext cx="9720071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024128" y="1940011"/>
            <a:ext cx="9720071" cy="4638807"/>
          </a:xfrm>
        </p:spPr>
        <p:txBody>
          <a:bodyPr>
            <a:normAutofit fontScale="5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3600" dirty="0" smtClean="0"/>
              <a:t>tlumočník je </a:t>
            </a:r>
            <a:r>
              <a:rPr lang="cs-CZ" sz="3600" dirty="0"/>
              <a:t>řečník → navázat kontakt s publikem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600" dirty="0" smtClean="0"/>
              <a:t>artikulace</a:t>
            </a:r>
            <a:endParaRPr lang="cs-CZ" sz="36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3600" dirty="0" smtClean="0"/>
              <a:t>práce s tempem + využívání pauz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600" dirty="0" smtClean="0"/>
              <a:t>ne </a:t>
            </a:r>
            <a:r>
              <a:rPr lang="cs-CZ" sz="3600" dirty="0" err="1" smtClean="0"/>
              <a:t>hesitační</a:t>
            </a:r>
            <a:r>
              <a:rPr lang="cs-CZ" sz="3600" dirty="0" smtClean="0"/>
              <a:t> zvuky</a:t>
            </a:r>
            <a:endParaRPr lang="cs-CZ" sz="36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3600" dirty="0" smtClean="0"/>
              <a:t>oční kontakt (X s mírou)</a:t>
            </a:r>
            <a:r>
              <a:rPr lang="cs-CZ" sz="3600" dirty="0"/>
              <a:t> </a:t>
            </a:r>
            <a:r>
              <a:rPr lang="cs-CZ" sz="4400" dirty="0"/>
              <a:t>→ </a:t>
            </a:r>
            <a:r>
              <a:rPr lang="cs-CZ" sz="3600" dirty="0" smtClean="0"/>
              <a:t>necivět </a:t>
            </a:r>
            <a:r>
              <a:rPr lang="cs-CZ" sz="3600" dirty="0"/>
              <a:t>do poznámek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600" dirty="0"/>
              <a:t>n</a:t>
            </a:r>
            <a:r>
              <a:rPr lang="cs-CZ" sz="3600" dirty="0" smtClean="0"/>
              <a:t>everbální komunikace </a:t>
            </a:r>
            <a:r>
              <a:rPr lang="cs-CZ" sz="3600" dirty="0"/>
              <a:t>– přiměřená </a:t>
            </a:r>
            <a:r>
              <a:rPr lang="cs-CZ" sz="3600" dirty="0" smtClean="0"/>
              <a:t>gesta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600" dirty="0" smtClean="0"/>
              <a:t>ne tiky </a:t>
            </a:r>
            <a:r>
              <a:rPr lang="cs-CZ" sz="3600" dirty="0"/>
              <a:t>a </a:t>
            </a:r>
            <a:r>
              <a:rPr lang="cs-CZ" sz="3600" dirty="0" smtClean="0"/>
              <a:t>zlozvyky</a:t>
            </a:r>
            <a:endParaRPr lang="cs-CZ" sz="36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3600" dirty="0" smtClean="0"/>
              <a:t>kreativita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300" dirty="0" smtClean="0"/>
              <a:t>zlogičtění projevu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300" dirty="0" smtClean="0"/>
              <a:t>úprava struktury</a:t>
            </a:r>
            <a:endParaRPr lang="cs-CZ" sz="33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3600" dirty="0"/>
              <a:t>z</a:t>
            </a:r>
            <a:r>
              <a:rPr lang="cs-CZ" sz="3600" dirty="0" smtClean="0"/>
              <a:t>bavit </a:t>
            </a:r>
            <a:r>
              <a:rPr lang="cs-CZ" sz="3600" dirty="0" smtClean="0"/>
              <a:t>se redundancí X záměrné opakování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600" dirty="0"/>
              <a:t>s</a:t>
            </a:r>
            <a:r>
              <a:rPr lang="cs-CZ" sz="3600" dirty="0" smtClean="0"/>
              <a:t>alámová technika</a:t>
            </a:r>
            <a:endParaRPr 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165238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AJ_Emma</a:t>
            </a:r>
            <a:r>
              <a:rPr lang="cs-CZ" dirty="0" smtClean="0"/>
              <a:t> Watson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49857" y="2084832"/>
            <a:ext cx="9571530" cy="4315968"/>
          </a:xfrm>
        </p:spPr>
        <p:txBody>
          <a:bodyPr/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en-US" sz="3600" dirty="0"/>
              <a:t>Speech by UN Women Goodwill Ambassador Emma Watson at a special event for the </a:t>
            </a:r>
            <a:r>
              <a:rPr lang="en-US" sz="3600" b="1" dirty="0" err="1"/>
              <a:t>HeForShe</a:t>
            </a:r>
            <a:r>
              <a:rPr lang="en-US" sz="3600" dirty="0"/>
              <a:t> </a:t>
            </a:r>
            <a:r>
              <a:rPr lang="en-US" sz="3600" dirty="0" smtClean="0"/>
              <a:t>campaign</a:t>
            </a:r>
            <a:endParaRPr lang="cs-CZ" sz="36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en-US" sz="3600" dirty="0" smtClean="0"/>
              <a:t>Goodwill </a:t>
            </a:r>
            <a:r>
              <a:rPr lang="en-US" sz="3600" dirty="0"/>
              <a:t>Ambassador for UN </a:t>
            </a:r>
            <a:r>
              <a:rPr lang="en-US" sz="3600" dirty="0" smtClean="0"/>
              <a:t>Women</a:t>
            </a: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>gender </a:t>
            </a:r>
            <a:r>
              <a:rPr lang="cs-CZ" sz="3600" dirty="0" err="1" smtClean="0"/>
              <a:t>equality</a:t>
            </a:r>
            <a:r>
              <a:rPr lang="cs-CZ" sz="3600" dirty="0"/>
              <a:t/>
            </a:r>
            <a:br>
              <a:rPr lang="cs-CZ" sz="3600" dirty="0"/>
            </a:br>
            <a:r>
              <a:rPr lang="cs-CZ" sz="3600" dirty="0" smtClean="0"/>
              <a:t>gender-</a:t>
            </a:r>
            <a:r>
              <a:rPr lang="cs-CZ" sz="3600" dirty="0" err="1" smtClean="0"/>
              <a:t>based</a:t>
            </a:r>
            <a:r>
              <a:rPr lang="cs-CZ" sz="3600" dirty="0" smtClean="0"/>
              <a:t> </a:t>
            </a:r>
            <a:r>
              <a:rPr lang="cs-CZ" sz="3600" dirty="0" err="1" smtClean="0"/>
              <a:t>assuptions</a:t>
            </a:r>
            <a:endParaRPr lang="cs-CZ" sz="36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600" dirty="0" smtClean="0"/>
              <a:t>oslovení stačí „</a:t>
            </a:r>
            <a:r>
              <a:rPr lang="cs-CZ" sz="3600" dirty="0" err="1" smtClean="0"/>
              <a:t>Distinguished</a:t>
            </a:r>
            <a:r>
              <a:rPr lang="cs-CZ" sz="3600" dirty="0" smtClean="0"/>
              <a:t> </a:t>
            </a:r>
            <a:r>
              <a:rPr lang="cs-CZ" sz="3600" dirty="0" err="1" smtClean="0"/>
              <a:t>guests</a:t>
            </a:r>
            <a:r>
              <a:rPr lang="cs-CZ" sz="3600" dirty="0" smtClean="0"/>
              <a:t>“</a:t>
            </a:r>
            <a:r>
              <a:rPr lang="cs-CZ" sz="3600" i="1" dirty="0" smtClean="0"/>
              <a:t/>
            </a:r>
            <a:br>
              <a:rPr lang="cs-CZ" sz="3600" i="1" dirty="0" smtClean="0"/>
            </a:br>
            <a:endParaRPr lang="cs-CZ" sz="2800" i="1" dirty="0" smtClean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875587" y="2255674"/>
            <a:ext cx="9720071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693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AJ_Emma</a:t>
            </a:r>
            <a:r>
              <a:rPr lang="cs-CZ" dirty="0" smtClean="0"/>
              <a:t> Watson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49857" y="2084832"/>
            <a:ext cx="9571530" cy="4315968"/>
          </a:xfrm>
        </p:spPr>
        <p:txBody>
          <a:bodyPr/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600" dirty="0" smtClean="0"/>
              <a:t>tlumočníci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prezentace!!!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600" dirty="0" smtClean="0"/>
              <a:t>posluchači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co se prezentačně povedlo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co je třeba zlepšit</a:t>
            </a:r>
            <a:br>
              <a:rPr lang="cs-CZ" sz="3200" dirty="0" smtClean="0"/>
            </a:br>
            <a:endParaRPr lang="cs-CZ" sz="2400" dirty="0" smtClean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875587" y="2255674"/>
            <a:ext cx="9720071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877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AJ_Emma</a:t>
            </a:r>
            <a:r>
              <a:rPr lang="cs-CZ" dirty="0" smtClean="0"/>
              <a:t> Watson – </a:t>
            </a:r>
            <a:r>
              <a:rPr lang="cs-CZ" dirty="0" err="1" smtClean="0"/>
              <a:t>debriefing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49857" y="2084832"/>
            <a:ext cx="9571530" cy="4315968"/>
          </a:xfrm>
        </p:spPr>
        <p:txBody>
          <a:bodyPr/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600" dirty="0" smtClean="0"/>
              <a:t>Co bylo záměrem řečnice?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600" dirty="0" smtClean="0"/>
              <a:t>Jakými prostředky toho dosahovala?</a:t>
            </a:r>
            <a:endParaRPr lang="cs-CZ" sz="3200" dirty="0" smtClean="0"/>
          </a:p>
          <a:p>
            <a:pPr marL="0" indent="0">
              <a:buNone/>
            </a:pPr>
            <a:r>
              <a:rPr lang="cs-CZ" sz="3200" dirty="0" smtClean="0"/>
              <a:t/>
            </a:r>
            <a:br>
              <a:rPr lang="cs-CZ" sz="3200" dirty="0" smtClean="0"/>
            </a:br>
            <a:endParaRPr lang="cs-CZ" sz="2400" dirty="0" smtClean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875587" y="2255674"/>
            <a:ext cx="9720071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482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AJ_Emma</a:t>
            </a:r>
            <a:r>
              <a:rPr lang="cs-CZ" dirty="0" smtClean="0"/>
              <a:t> Watson – feedback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49857" y="2084832"/>
            <a:ext cx="9571530" cy="4315968"/>
          </a:xfrm>
        </p:spPr>
        <p:txBody>
          <a:bodyPr/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600" dirty="0" smtClean="0"/>
              <a:t>Co se prezentačně povedlo?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600" dirty="0"/>
              <a:t>C</a:t>
            </a:r>
            <a:r>
              <a:rPr lang="cs-CZ" sz="3600" dirty="0" smtClean="0"/>
              <a:t>o je třeba zlepšit?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sz="3600" dirty="0" smtClean="0"/>
          </a:p>
          <a:p>
            <a:pPr marL="0" indent="0">
              <a:buNone/>
            </a:pPr>
            <a:r>
              <a:rPr lang="cs-CZ" sz="3200" dirty="0" smtClean="0"/>
              <a:t/>
            </a:r>
            <a:br>
              <a:rPr lang="cs-CZ" sz="3200" dirty="0" smtClean="0"/>
            </a:br>
            <a:endParaRPr lang="cs-CZ" sz="2400" dirty="0" smtClean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875587" y="2255674"/>
            <a:ext cx="9720071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379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AJ_nová</a:t>
            </a:r>
            <a:r>
              <a:rPr lang="cs-CZ" dirty="0" smtClean="0"/>
              <a:t> </a:t>
            </a:r>
            <a:r>
              <a:rPr lang="cs-CZ" dirty="0" err="1" smtClean="0"/>
              <a:t>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49857" y="2084832"/>
            <a:ext cx="9571530" cy="4315968"/>
          </a:xfrm>
        </p:spPr>
        <p:txBody>
          <a:bodyPr/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600" dirty="0" err="1" smtClean="0"/>
              <a:t>faction</a:t>
            </a:r>
            <a:r>
              <a:rPr lang="cs-CZ" sz="3600" dirty="0"/>
              <a:t/>
            </a:r>
            <a:br>
              <a:rPr lang="cs-CZ" sz="3600" dirty="0"/>
            </a:br>
            <a:r>
              <a:rPr lang="cs-CZ" sz="3600" dirty="0" err="1" smtClean="0"/>
              <a:t>executive</a:t>
            </a:r>
            <a:r>
              <a:rPr lang="cs-CZ" sz="3600" dirty="0" smtClean="0"/>
              <a:t> vice-president</a:t>
            </a:r>
            <a:br>
              <a:rPr lang="cs-CZ" sz="3600" dirty="0" smtClean="0"/>
            </a:br>
            <a:r>
              <a:rPr lang="cs-CZ" sz="3600" dirty="0" err="1" smtClean="0"/>
              <a:t>directorate</a:t>
            </a:r>
            <a:r>
              <a:rPr lang="cs-CZ" sz="3600" dirty="0" smtClean="0"/>
              <a:t> </a:t>
            </a:r>
            <a:r>
              <a:rPr lang="cs-CZ" sz="3600" dirty="0" err="1" smtClean="0"/>
              <a:t>general</a:t>
            </a:r>
            <a:r>
              <a:rPr lang="cs-CZ" sz="3600" dirty="0" smtClean="0"/>
              <a:t> (DG)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sz="36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sz="3600" dirty="0" smtClean="0"/>
          </a:p>
          <a:p>
            <a:pPr marL="0" indent="0">
              <a:buNone/>
            </a:pPr>
            <a:r>
              <a:rPr lang="cs-CZ" sz="3200" dirty="0" smtClean="0"/>
              <a:t/>
            </a:r>
            <a:br>
              <a:rPr lang="cs-CZ" sz="3200" dirty="0" smtClean="0"/>
            </a:br>
            <a:endParaRPr lang="cs-CZ" sz="2400" dirty="0" smtClean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875587" y="2255674"/>
            <a:ext cx="9720071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894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2179</TotalTime>
  <Words>311</Words>
  <Application>Microsoft Office PowerPoint</Application>
  <PresentationFormat>Širokoúhlá obrazovka</PresentationFormat>
  <Paragraphs>76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Tw Cen MT</vt:lpstr>
      <vt:lpstr>Tw Cen MT Condensed</vt:lpstr>
      <vt:lpstr>Wingdings 3</vt:lpstr>
      <vt:lpstr>Integrál</vt:lpstr>
      <vt:lpstr>prezentace</vt:lpstr>
      <vt:lpstr>DÚ: zahájení designbloku</vt:lpstr>
      <vt:lpstr>notace – any other questions?</vt:lpstr>
      <vt:lpstr>prezentace – doporučení R.J.</vt:lpstr>
      <vt:lpstr>AJ_Emma Watson</vt:lpstr>
      <vt:lpstr>AJ_Emma Watson</vt:lpstr>
      <vt:lpstr>AJ_Emma Watson – debriefing</vt:lpstr>
      <vt:lpstr>AJ_Emma Watson – feedback</vt:lpstr>
      <vt:lpstr>AJ_nová ek</vt:lpstr>
      <vt:lpstr>AJ_nová ek</vt:lpstr>
      <vt:lpstr>AJ_nová ek</vt:lpstr>
      <vt:lpstr>AJ_nová ek – debriefing</vt:lpstr>
      <vt:lpstr>AJ_nová ek – feedback</vt:lpstr>
      <vt:lpstr>ČJ_Simon slanina (TEDx)</vt:lpstr>
      <vt:lpstr>ČJ_Simon slanina</vt:lpstr>
      <vt:lpstr>ČJ_Simon slanina – debriefing</vt:lpstr>
      <vt:lpstr>wrap-up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Kateřina Ešnerová</dc:creator>
  <cp:lastModifiedBy>Kateřina Ešnerová</cp:lastModifiedBy>
  <cp:revision>107</cp:revision>
  <dcterms:created xsi:type="dcterms:W3CDTF">2019-03-09T16:29:07Z</dcterms:created>
  <dcterms:modified xsi:type="dcterms:W3CDTF">2019-11-05T08:06:16Z</dcterms:modified>
</cp:coreProperties>
</file>