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20"/>
  </p:handoutMasterIdLst>
  <p:sldIdLst>
    <p:sldId id="265" r:id="rId2"/>
    <p:sldId id="441" r:id="rId3"/>
    <p:sldId id="424" r:id="rId4"/>
    <p:sldId id="427" r:id="rId5"/>
    <p:sldId id="428" r:id="rId6"/>
    <p:sldId id="429" r:id="rId7"/>
    <p:sldId id="430" r:id="rId8"/>
    <p:sldId id="437" r:id="rId9"/>
    <p:sldId id="438" r:id="rId10"/>
    <p:sldId id="439" r:id="rId11"/>
    <p:sldId id="440" r:id="rId12"/>
    <p:sldId id="319" r:id="rId13"/>
    <p:sldId id="431" r:id="rId14"/>
    <p:sldId id="433" r:id="rId15"/>
    <p:sldId id="434" r:id="rId16"/>
    <p:sldId id="432" r:id="rId17"/>
    <p:sldId id="435" r:id="rId18"/>
    <p:sldId id="436" r:id="rId19"/>
  </p:sldIdLst>
  <p:sldSz cx="12192000" cy="6858000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109" autoAdjust="0"/>
  </p:normalViewPr>
  <p:slideViewPr>
    <p:cSldViewPr snapToGrid="0">
      <p:cViewPr varScale="1">
        <p:scale>
          <a:sx n="62" d="100"/>
          <a:sy n="62" d="100"/>
        </p:scale>
        <p:origin x="6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E46CD-0660-4C6D-BB4B-6AA4304C6A39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423F4-85D7-4994-A459-EC4CE7A57A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969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KTI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ČJ_umělecké</a:t>
            </a:r>
            <a:r>
              <a:rPr lang="cs-CZ" dirty="0" smtClean="0"/>
              <a:t> kovářství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9730706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bylo na projevu tlumočnicky nejtěžší?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Jak se dařil zápis?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všechno jste udělali v rámci přípravy?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Co se vám vyplatilo?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Co chybělo?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428544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ČJ_umělecké</a:t>
            </a:r>
            <a:r>
              <a:rPr lang="cs-CZ" dirty="0" smtClean="0"/>
              <a:t> kovářství – feedback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9730706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ve dvojicích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prezentace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obsah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si odnášíte z feedbacku?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1 věc, která se povedla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1 věk, kterou zlepšit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52589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speakerstars</a:t>
            </a:r>
            <a:r>
              <a:rPr lang="cs-CZ" dirty="0" smtClean="0"/>
              <a:t> – vyhlášení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3. </a:t>
            </a:r>
            <a:r>
              <a:rPr lang="cs-CZ" sz="3600" dirty="0" smtClean="0"/>
              <a:t>místo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indent="0" defTabSz="266700">
              <a:buNone/>
            </a:pPr>
            <a:r>
              <a:rPr lang="cs-CZ" sz="3600" dirty="0" smtClean="0"/>
              <a:t>Klára a Míša</a:t>
            </a:r>
            <a:endParaRPr lang="cs-CZ" sz="3600" dirty="0" smtClean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indent="0" defTabSz="26670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1833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speakerstars</a:t>
            </a:r>
            <a:r>
              <a:rPr lang="cs-CZ" dirty="0" smtClean="0"/>
              <a:t> – vyhlášení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/>
              <a:t>2</a:t>
            </a:r>
            <a:r>
              <a:rPr lang="cs-CZ" sz="3600" dirty="0" smtClean="0"/>
              <a:t>. místo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indent="0" defTabSz="266700">
              <a:buNone/>
            </a:pPr>
            <a:r>
              <a:rPr lang="cs-CZ" sz="3600" dirty="0" smtClean="0"/>
              <a:t>Honza</a:t>
            </a: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73640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speakerstars</a:t>
            </a:r>
            <a:r>
              <a:rPr lang="cs-CZ" dirty="0" smtClean="0"/>
              <a:t> – vyhlášení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1. místo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indent="0" defTabSz="266700">
              <a:buNone/>
            </a:pPr>
            <a:r>
              <a:rPr lang="cs-CZ" sz="3600" dirty="0" smtClean="0"/>
              <a:t>Lenka</a:t>
            </a: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89327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admin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err="1" smtClean="0"/>
              <a:t>DÚ</a:t>
            </a:r>
            <a:r>
              <a:rPr lang="cs-CZ" sz="3600" dirty="0" smtClean="0"/>
              <a:t> stále přijímám – minimum 5 odevzdaných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zadání zápočtové práce na </a:t>
            </a:r>
            <a:r>
              <a:rPr lang="cs-CZ" sz="3600" dirty="0" err="1" smtClean="0"/>
              <a:t>Moodlu</a:t>
            </a:r>
            <a:endParaRPr lang="cs-CZ" sz="3600" dirty="0" smtClean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samostudium na </a:t>
            </a:r>
            <a:r>
              <a:rPr lang="cs-CZ" sz="3600" dirty="0" err="1" smtClean="0"/>
              <a:t>Moodlu</a:t>
            </a:r>
            <a:endParaRPr lang="cs-CZ" sz="3600" dirty="0" smtClean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dotazy?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err="1" smtClean="0"/>
              <a:t>posemestrální</a:t>
            </a:r>
            <a:r>
              <a:rPr lang="cs-CZ" sz="3600" dirty="0" smtClean="0"/>
              <a:t> pivo?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indent="0" defTabSz="26670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90400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/>
              <a:t>co konkrétně se vám na výuce v tomto semestru </a:t>
            </a:r>
            <a:r>
              <a:rPr lang="cs-CZ" sz="3600" dirty="0" smtClean="0"/>
              <a:t>líbilo</a:t>
            </a:r>
            <a:endParaRPr lang="cs-CZ" sz="3600" dirty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/>
              <a:t>co konkrétně byste </a:t>
            </a:r>
            <a:r>
              <a:rPr lang="cs-CZ" sz="3600" dirty="0" smtClean="0"/>
              <a:t>zlepšili</a:t>
            </a:r>
            <a:endParaRPr lang="cs-CZ" sz="3600" dirty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/>
              <a:t>co si </a:t>
            </a:r>
            <a:r>
              <a:rPr lang="cs-CZ" sz="3600" dirty="0" smtClean="0"/>
              <a:t>z </a:t>
            </a:r>
            <a:r>
              <a:rPr lang="cs-CZ" sz="3600" dirty="0"/>
              <a:t>tohoto semestru </a:t>
            </a:r>
            <a:r>
              <a:rPr lang="cs-CZ" sz="3600" dirty="0" smtClean="0"/>
              <a:t>odnášíte</a:t>
            </a:r>
            <a:endParaRPr lang="cs-CZ" sz="3600" dirty="0"/>
          </a:p>
          <a:p>
            <a:pPr marL="0" indent="0" defTabSz="266700">
              <a:buNone/>
            </a:pPr>
            <a:endParaRPr lang="cs-CZ" sz="3600" dirty="0"/>
          </a:p>
          <a:p>
            <a:pPr marL="0" indent="0" defTabSz="26670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56876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smtClean="0">
                <a:solidFill>
                  <a:schemeClr val="bg1"/>
                </a:solidFill>
              </a:rPr>
              <a:t>díky!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20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DÚ – follow-up – obecně o samostudiu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196" y="2173770"/>
            <a:ext cx="10325318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zaměřit se </a:t>
            </a:r>
            <a:r>
              <a:rPr lang="cs-CZ" sz="3600" dirty="0"/>
              <a:t>co nejúžeji (prezentace)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vždy + i </a:t>
            </a:r>
            <a:r>
              <a:rPr lang="cs-CZ" sz="3600" dirty="0">
                <a:sym typeface="Wingdings 3" panose="05040102010807070707" pitchFamily="18" charset="2"/>
              </a:rPr>
              <a:t>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>
                <a:sym typeface="Wingdings 3" panose="05040102010807070707" pitchFamily="18" charset="2"/>
              </a:rPr>
              <a:t>stanovit si MÁLO cílů (</a:t>
            </a:r>
            <a:r>
              <a:rPr lang="cs-CZ" sz="3600" dirty="0" err="1">
                <a:sym typeface="Wingdings 3" panose="05040102010807070707" pitchFamily="18" charset="2"/>
              </a:rPr>
              <a:t>max</a:t>
            </a:r>
            <a:r>
              <a:rPr lang="cs-CZ" sz="3600" dirty="0">
                <a:sym typeface="Wingdings 3" panose="05040102010807070707" pitchFamily="18" charset="2"/>
              </a:rPr>
              <a:t> 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>
                <a:sym typeface="Wingdings 3" panose="05040102010807070707" pitchFamily="18" charset="2"/>
              </a:rPr>
              <a:t>vždy se ptát PROČ → přijít s doporučením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783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umění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196" y="2173770"/>
            <a:ext cx="10325318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Career</a:t>
            </a:r>
            <a:r>
              <a:rPr lang="cs-CZ" sz="3600" dirty="0" smtClean="0"/>
              <a:t> </a:t>
            </a:r>
            <a:r>
              <a:rPr lang="cs-CZ" sz="3600" dirty="0" err="1" smtClean="0"/>
              <a:t>of</a:t>
            </a:r>
            <a:r>
              <a:rPr lang="cs-CZ" sz="3600" dirty="0" smtClean="0"/>
              <a:t> a </a:t>
            </a:r>
            <a:r>
              <a:rPr lang="cs-CZ" sz="3600" dirty="0" err="1" smtClean="0"/>
              <a:t>ballet</a:t>
            </a:r>
            <a:r>
              <a:rPr lang="cs-CZ" sz="3600" dirty="0" smtClean="0"/>
              <a:t> </a:t>
            </a:r>
            <a:r>
              <a:rPr lang="cs-CZ" sz="3600" dirty="0" err="1" smtClean="0"/>
              <a:t>dancer</a:t>
            </a:r>
            <a:r>
              <a:rPr lang="cs-CZ" sz="3600" dirty="0" smtClean="0"/>
              <a:t> – </a:t>
            </a:r>
            <a:r>
              <a:rPr lang="cs-CZ" sz="3600" dirty="0" err="1" smtClean="0"/>
              <a:t>Agnieszka</a:t>
            </a:r>
            <a:r>
              <a:rPr lang="cs-CZ" sz="3600" dirty="0" smtClean="0"/>
              <a:t> </a:t>
            </a:r>
            <a:r>
              <a:rPr lang="cs-CZ" sz="3600" dirty="0" err="1" smtClean="0"/>
              <a:t>Kowalska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Umělecké kovářství – Tomáš Lebduška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94625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AJ_career of a ballet dancer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196" y="2173770"/>
            <a:ext cx="10325318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tutu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pointe </a:t>
            </a:r>
            <a:r>
              <a:rPr lang="cs-CZ" sz="3600" dirty="0" err="1" smtClean="0"/>
              <a:t>shoes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60474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AJ_</a:t>
            </a:r>
            <a:r>
              <a:rPr lang="pl-PL" dirty="0"/>
              <a:t>career of a ballet dancer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812585" y="2084832"/>
            <a:ext cx="4543274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tlumočníci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dělají si zápis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1 tlumočí projev</a:t>
            </a:r>
          </a:p>
          <a:p>
            <a:pPr marL="358775" lvl="2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ostatní dávají feedback</a:t>
            </a:r>
          </a:p>
          <a:p>
            <a:pPr marL="329184" lvl="3" indent="0">
              <a:buFont typeface="Arial" panose="020B0604020202020204" pitchFamily="34" charset="0"/>
              <a:buChar char="•"/>
            </a:pPr>
            <a:r>
              <a:rPr lang="cs-CZ" sz="2800" dirty="0" smtClean="0"/>
              <a:t>prezentace</a:t>
            </a:r>
          </a:p>
          <a:p>
            <a:pPr marL="329184" lvl="3" indent="0">
              <a:buFont typeface="Arial" panose="020B0604020202020204" pitchFamily="34" charset="0"/>
              <a:buChar char="•"/>
            </a:pPr>
            <a:r>
              <a:rPr lang="cs-CZ" sz="2800" dirty="0" smtClean="0"/>
              <a:t>obsah</a:t>
            </a:r>
            <a:endParaRPr lang="cs-CZ" sz="2800" dirty="0"/>
          </a:p>
          <a:p>
            <a:pPr marL="0" lvl="1" indent="0">
              <a:buNone/>
            </a:pP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861383" y="2196043"/>
            <a:ext cx="5022781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err="1" smtClean="0"/>
              <a:t>paměťáři</a:t>
            </a:r>
            <a:endParaRPr lang="cs-CZ" sz="3600" dirty="0" smtClean="0"/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v kabinách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ve dvojicích</a:t>
            </a:r>
          </a:p>
          <a:p>
            <a:pPr marL="329184" lvl="3" indent="0">
              <a:buFont typeface="Arial" panose="020B0604020202020204" pitchFamily="34" charset="0"/>
              <a:buChar char="•"/>
            </a:pPr>
            <a:r>
              <a:rPr lang="cs-CZ" sz="2800" dirty="0" smtClean="0"/>
              <a:t>1 tlumočí</a:t>
            </a:r>
          </a:p>
          <a:p>
            <a:pPr marL="542925" lvl="3" indent="-184150">
              <a:buFont typeface="Arial" panose="020B0604020202020204" pitchFamily="34" charset="0"/>
              <a:buChar char="•"/>
            </a:pPr>
            <a:r>
              <a:rPr lang="cs-CZ" sz="2800" dirty="0" smtClean="0"/>
              <a:t>druhý kontroluje obsah</a:t>
            </a:r>
          </a:p>
          <a:p>
            <a:pPr marL="0" lvl="1" indent="0">
              <a:buNone/>
            </a:pP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7706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AJ_</a:t>
            </a:r>
            <a:r>
              <a:rPr lang="pl-PL" dirty="0"/>
              <a:t>career of a ballet dancer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O jaký typ projevu se jednalo?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Šlo </a:t>
            </a:r>
            <a:r>
              <a:rPr lang="cs-CZ" sz="3600" dirty="0" err="1"/>
              <a:t>odtlumočit</a:t>
            </a:r>
            <a:r>
              <a:rPr lang="cs-CZ" sz="3600" dirty="0"/>
              <a:t> i bez zápisu</a:t>
            </a:r>
            <a:r>
              <a:rPr lang="cs-CZ" sz="3600" dirty="0" smtClean="0"/>
              <a:t>?</a:t>
            </a:r>
          </a:p>
          <a:p>
            <a:pPr marL="0" lvl="1" indent="0">
              <a:buNone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</a:t>
            </a:r>
            <a:r>
              <a:rPr lang="cs-CZ" sz="3600" dirty="0"/>
              <a:t>bylo tlumočnicky nejtěžší?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Co bylo tlumočnicky příjemné?</a:t>
            </a:r>
            <a:endParaRPr lang="en-GB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79443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AJ_</a:t>
            </a:r>
            <a:r>
              <a:rPr lang="pl-PL" dirty="0" smtClean="0"/>
              <a:t>career </a:t>
            </a:r>
            <a:r>
              <a:rPr lang="pl-PL" dirty="0"/>
              <a:t>of a ballet dancer</a:t>
            </a:r>
            <a:r>
              <a:rPr lang="cs-CZ" dirty="0" smtClean="0"/>
              <a:t> – feedback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err="1" smtClean="0"/>
              <a:t>paměťáři</a:t>
            </a:r>
            <a:r>
              <a:rPr lang="cs-CZ" sz="3600" dirty="0" smtClean="0"/>
              <a:t> mezi sebou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prezentace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>
                <a:sym typeface="Wingdings 3" panose="05040102010807070707" pitchFamily="18" charset="2"/>
              </a:rPr>
              <a:t>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obsah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>
                <a:sym typeface="Wingdings 3" panose="05040102010807070707" pitchFamily="18" charset="2"/>
              </a:rPr>
              <a:t></a:t>
            </a:r>
            <a:endParaRPr lang="cs-CZ" sz="32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40492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ČJ_umělecké</a:t>
            </a:r>
            <a:r>
              <a:rPr lang="cs-CZ" dirty="0" smtClean="0"/>
              <a:t> kovářství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kalení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kovadlina</a:t>
            </a:r>
            <a:endParaRPr lang="cs-CZ" sz="3600" dirty="0" smtClean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21446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ČJ_umělecké</a:t>
            </a:r>
            <a:r>
              <a:rPr lang="cs-CZ" dirty="0" smtClean="0"/>
              <a:t> kovářství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3379333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tlumočníci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dělají si v kabině zápis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tlumočí</a:t>
            </a:r>
          </a:p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256077" y="2084832"/>
            <a:ext cx="5247166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trénink zápisu + feedback</a:t>
            </a:r>
          </a:p>
          <a:p>
            <a:pPr marL="182880" lvl="2" indent="0">
              <a:buFont typeface="Arial" panose="020B0604020202020204" pitchFamily="34" charset="0"/>
              <a:buChar char="•"/>
            </a:pPr>
            <a:r>
              <a:rPr lang="cs-CZ" sz="3200" dirty="0" smtClean="0"/>
              <a:t>dělají si zápis venku</a:t>
            </a:r>
          </a:p>
          <a:p>
            <a:pPr marL="358775" lvl="2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poslouchají tlumočení a dávají feedback na:</a:t>
            </a:r>
          </a:p>
          <a:p>
            <a:pPr marL="505079" lvl="3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prezentaci</a:t>
            </a:r>
          </a:p>
          <a:p>
            <a:pPr marL="505079" lvl="3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obsah</a:t>
            </a:r>
          </a:p>
          <a:p>
            <a:pPr marL="329184" lvl="3" indent="0"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65534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3148</TotalTime>
  <Words>296</Words>
  <Application>Microsoft Office PowerPoint</Application>
  <PresentationFormat>Širokoúhlá obrazovka</PresentationFormat>
  <Paragraphs>94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Tw Cen MT</vt:lpstr>
      <vt:lpstr>Tw Cen MT Condensed</vt:lpstr>
      <vt:lpstr>Wingdings 3</vt:lpstr>
      <vt:lpstr>Integrál</vt:lpstr>
      <vt:lpstr>KTI</vt:lpstr>
      <vt:lpstr>DÚ – follow-up – obecně o samostudiu</vt:lpstr>
      <vt:lpstr>umění</vt:lpstr>
      <vt:lpstr>AJ_career of a ballet dancer</vt:lpstr>
      <vt:lpstr>AJ_career of a ballet dancer</vt:lpstr>
      <vt:lpstr>AJ_career of a ballet dancer – debriefing</vt:lpstr>
      <vt:lpstr>AJ_career of a ballet dancer – feedback</vt:lpstr>
      <vt:lpstr>ČJ_umělecké kovářství</vt:lpstr>
      <vt:lpstr>ČJ_umělecké kovářství</vt:lpstr>
      <vt:lpstr>ČJ_umělecké kovářství – debriefing</vt:lpstr>
      <vt:lpstr>ČJ_umělecké kovářství – feedback</vt:lpstr>
      <vt:lpstr>wrap-up</vt:lpstr>
      <vt:lpstr>speakerstars – vyhlášení výsledků</vt:lpstr>
      <vt:lpstr>speakerstars – vyhlášení výsledků</vt:lpstr>
      <vt:lpstr>speakerstars – vyhlášení výsledků</vt:lpstr>
      <vt:lpstr>admin</vt:lpstr>
      <vt:lpstr>feedback</vt:lpstr>
      <vt:lpstr>díky!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266</cp:revision>
  <cp:lastPrinted>2019-11-14T17:13:18Z</cp:lastPrinted>
  <dcterms:created xsi:type="dcterms:W3CDTF">2019-03-09T16:29:07Z</dcterms:created>
  <dcterms:modified xsi:type="dcterms:W3CDTF">2020-01-07T13:16:55Z</dcterms:modified>
</cp:coreProperties>
</file>