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6" r:id="rId3"/>
    <p:sldId id="351" r:id="rId4"/>
    <p:sldId id="352" r:id="rId5"/>
    <p:sldId id="353" r:id="rId6"/>
    <p:sldId id="355" r:id="rId7"/>
    <p:sldId id="362" r:id="rId8"/>
    <p:sldId id="354" r:id="rId9"/>
    <p:sldId id="356" r:id="rId10"/>
    <p:sldId id="361" r:id="rId11"/>
    <p:sldId id="357" r:id="rId12"/>
    <p:sldId id="363" r:id="rId13"/>
    <p:sldId id="307" r:id="rId14"/>
    <p:sldId id="364" r:id="rId15"/>
    <p:sldId id="366" r:id="rId16"/>
    <p:sldId id="365" r:id="rId17"/>
    <p:sldId id="347" r:id="rId18"/>
    <p:sldId id="321" r:id="rId19"/>
    <p:sldId id="322" r:id="rId20"/>
    <p:sldId id="340" r:id="rId21"/>
    <p:sldId id="326" r:id="rId22"/>
    <p:sldId id="338" r:id="rId23"/>
    <p:sldId id="323" r:id="rId24"/>
    <p:sldId id="327" r:id="rId25"/>
    <p:sldId id="328" r:id="rId26"/>
    <p:sldId id="341" r:id="rId27"/>
    <p:sldId id="342" r:id="rId28"/>
    <p:sldId id="325" r:id="rId29"/>
    <p:sldId id="339" r:id="rId30"/>
    <p:sldId id="337" r:id="rId31"/>
    <p:sldId id="358" r:id="rId32"/>
    <p:sldId id="331" r:id="rId33"/>
    <p:sldId id="345" r:id="rId34"/>
    <p:sldId id="344" r:id="rId35"/>
    <p:sldId id="343" r:id="rId36"/>
    <p:sldId id="336" r:id="rId37"/>
    <p:sldId id="346" r:id="rId38"/>
    <p:sldId id="324" r:id="rId39"/>
    <p:sldId id="348" r:id="rId40"/>
    <p:sldId id="334" r:id="rId41"/>
    <p:sldId id="360" r:id="rId42"/>
    <p:sldId id="333" r:id="rId43"/>
    <p:sldId id="335" r:id="rId44"/>
    <p:sldId id="332" r:id="rId45"/>
    <p:sldId id="359" r:id="rId46"/>
    <p:sldId id="308" r:id="rId47"/>
    <p:sldId id="312" r:id="rId48"/>
    <p:sldId id="314" r:id="rId49"/>
    <p:sldId id="319" r:id="rId50"/>
    <p:sldId id="315" r:id="rId51"/>
    <p:sldId id="316" r:id="rId52"/>
    <p:sldId id="317" r:id="rId53"/>
    <p:sldId id="318" r:id="rId54"/>
    <p:sldId id="320" r:id="rId55"/>
    <p:sldId id="350" r:id="rId56"/>
    <p:sldId id="311" r:id="rId57"/>
    <p:sldId id="313" r:id="rId58"/>
    <p:sldId id="305" r:id="rId59"/>
    <p:sldId id="310" r:id="rId60"/>
    <p:sldId id="309" r:id="rId61"/>
    <p:sldId id="330" r:id="rId62"/>
    <p:sldId id="329" r:id="rId63"/>
    <p:sldId id="349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2" y="-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7C8C3A-4951-408C-852E-7F7C8D720E7A}" type="datetimeFigureOut">
              <a:rPr lang="cs-CZ" smtClean="0"/>
              <a:t>14.2.2014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5400" dirty="0"/>
              <a:t>a</a:t>
            </a:r>
            <a:r>
              <a:rPr lang="cs-CZ" sz="5400" dirty="0" smtClean="0"/>
              <a:t> jejich vývoj</a:t>
            </a:r>
            <a:endParaRPr lang="cs-CZ" sz="540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8000" dirty="0" smtClean="0"/>
              <a:t>Z Á M K Y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24892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5" name="Picture 3" descr="C:\Users\Martina\Desktop\letadlojemniste_a_okoli12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91088"/>
            <a:ext cx="4896544" cy="32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tina\Desktop\2008-05-14-18-49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01492" cy="315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artina\Desktop\PAM_036_Zamek_Dobris-300x2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7542"/>
            <a:ext cx="3384376" cy="27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4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artina\Desktop\0005852_zamek-milotice-rodinne-vstuplne-sleva-50-hodon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49884"/>
            <a:ext cx="4608512" cy="329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\Desktop\mil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57" y="1812531"/>
            <a:ext cx="2809378" cy="37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2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Martina\Desktop\000016f9a_d83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35317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tina\Desktop\11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799719" cy="25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artina\Desktop\KaÄŤina-7-Mpx-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84216"/>
            <a:ext cx="3713824" cy="27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6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\Desktop\v30824_Zamek-Hradec-nad-Morav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417987" cy="41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\Desktop\lešná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143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ina\Desktop\led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2868"/>
            <a:ext cx="4000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Martina\Desktop\bily-zamek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71" y="468919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tina\Desktop\imagesTN60AC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tina\Desktop\zamek_ledn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909443" cy="325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artina\Desktop\1024px-Hrádek_u_Nechanic_-_Pohled_ze_zámeckého_park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39" y="2606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artina\Desktop\crudolec-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2" y="2348880"/>
            <a:ext cx="2876650" cy="192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Martina\Desktop\zamek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249515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Martina\Desktop\ob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20500" r="5398" b="47869"/>
          <a:stretch/>
        </p:blipFill>
        <p:spPr bwMode="auto">
          <a:xfrm>
            <a:off x="1691680" y="260648"/>
            <a:ext cx="57235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artina\Desktop\zamek_Becov_nad_Teplou_15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2"/>
          <a:stretch/>
        </p:blipFill>
        <p:spPr bwMode="auto">
          <a:xfrm>
            <a:off x="1982871" y="3315460"/>
            <a:ext cx="5141153" cy="340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2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Martina\Desktop\ratbor2vel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04856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 descr="C:\Users\Martina\Desktop\kratochvile-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60051" cy="29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Martina\Desktop\lednice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32231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Martina\Desktop\37cs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7124" r="5771" b="11560"/>
          <a:stretch/>
        </p:blipFill>
        <p:spPr bwMode="auto">
          <a:xfrm>
            <a:off x="4788024" y="2308637"/>
            <a:ext cx="4014988" cy="266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6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9" name="Picture 3" descr="C:\Users\Martina\Desktop\15ef24f755_74635638_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2093" r="2043" b="2871"/>
          <a:stretch/>
        </p:blipFill>
        <p:spPr bwMode="auto">
          <a:xfrm>
            <a:off x="452438" y="3212976"/>
            <a:ext cx="4439858" cy="328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Martina\Desktop\zam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7683"/>
            <a:ext cx="3652934" cy="293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Martina\Desktop\49cs_3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2976"/>
            <a:ext cx="225184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Martina\Desktop\ploskovice_vestibu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76100"/>
            <a:ext cx="3038181" cy="23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2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Martina\Desktop\objfota_199_kromeriz_snemovni_s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"/>
          <a:stretch/>
        </p:blipFill>
        <p:spPr bwMode="auto">
          <a:xfrm>
            <a:off x="251520" y="576234"/>
            <a:ext cx="3552507" cy="23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artina\Desktop\waterm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39591"/>
            <a:ext cx="414582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Martina\Desktop\10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62" y="576234"/>
            <a:ext cx="5080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Martina\Desktop\milotice - freska - zamekmilotice_c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" y="3429000"/>
            <a:ext cx="4291305" cy="30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\Desktop\karlova-koru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5803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\Desktop\v49076_zamek-ploskovice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60960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artina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47" y="476672"/>
            <a:ext cx="38139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C:\Users\Martina\Desktop\trebon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1389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Martina\Desktop\09c03c8d3f_74313271_o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3908" r="4159" b="4200"/>
          <a:stretch/>
        </p:blipFill>
        <p:spPr bwMode="auto">
          <a:xfrm>
            <a:off x="4940335" y="1592796"/>
            <a:ext cx="420366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artina\Desktop\mini24cs_1_bi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483220" cy="30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C:\Users\Martina\Desktop\foto_1319825918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6962"/>
            <a:ext cx="3885952" cy="25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artina\Desktop\kaple-valtice-ag_naive_1335371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1"/>
            <a:ext cx="3536935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Martina\Desktop\69c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43" y="1073151"/>
            <a:ext cx="3861433" cy="25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9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 descr="C:\Users\Martina\Desktop\w_8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824536" cy="64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Martina\Desktop\18cs_3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Martina\Desktop\waterm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29" y="3861048"/>
            <a:ext cx="3898726" cy="292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Martina\Desktop\imagesK3XQSUV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548680"/>
            <a:ext cx="2576294" cy="19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Martina\Desktop\p23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59" y="2770308"/>
            <a:ext cx="247027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C:\Users\Martina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60" y="260648"/>
            <a:ext cx="4248472" cy="63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 descr="C:\Users\Martina\Desktop\horovi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2549"/>
            <a:ext cx="4238359" cy="30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artina\Desktop\30_DSC_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282549"/>
            <a:ext cx="4518863" cy="30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0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C:\Users\Martina\Desktop\valtice130318-04-_DSC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8052"/>
            <a:ext cx="329854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Martina\Desktop\61cs_1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138532" cy="2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Martina\Desktop\6cs_10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32" y="3593129"/>
            <a:ext cx="4163553" cy="277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0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 descr="C:\Users\Martina\Desktop\Bretschnei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08720"/>
            <a:ext cx="786709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9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Martina\Desktop\11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350221" cy="26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artina\Desktop\jideln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054509" cy="30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Martina\Desktop\11cs_11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53" y="377438"/>
            <a:ext cx="3549747" cy="24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Martina\Desktop\kratochvile-0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66" y="3551499"/>
            <a:ext cx="4418533" cy="294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C:\Users\Martina\Desktop\treb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8457"/>
            <a:ext cx="4860032" cy="32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Martina\Desktop\trebon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2" y="1982022"/>
            <a:ext cx="4007792" cy="312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Postupná stabilizace právních systémů</a:t>
            </a:r>
          </a:p>
          <a:p>
            <a:r>
              <a:rPr lang="cs-CZ" dirty="0" smtClean="0"/>
              <a:t>Rozvoj vojenské techniky</a:t>
            </a:r>
          </a:p>
          <a:p>
            <a:r>
              <a:rPr lang="cs-CZ" dirty="0" smtClean="0"/>
              <a:t>Nájemní vojáci (od 17. století armáda)</a:t>
            </a:r>
          </a:p>
          <a:p>
            <a:r>
              <a:rPr lang="cs-CZ" dirty="0" smtClean="0"/>
              <a:t>Vliv měst a jejich opevnění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Důvody klesání významu hradů</a:t>
            </a:r>
            <a:endParaRPr lang="cs-CZ" dirty="0"/>
          </a:p>
        </p:txBody>
      </p:sp>
      <p:pic>
        <p:nvPicPr>
          <p:cNvPr id="3074" name="Picture 2" descr="C:\Users\Martina\Desktop\02_Povazsky_h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5202"/>
            <a:ext cx="4392678" cy="30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\Desktop\sphr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5"/>
          <a:stretch/>
        </p:blipFill>
        <p:spPr bwMode="auto">
          <a:xfrm>
            <a:off x="251520" y="4149080"/>
            <a:ext cx="397665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C:\Users\Martina\Desktop\images6YZ3MOQ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61466"/>
            <a:ext cx="3893725" cy="29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Martina\Desktop\images012CW7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77144"/>
            <a:ext cx="3855529" cy="28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Martina\Desktop\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8"/>
          <a:stretch/>
        </p:blipFill>
        <p:spPr bwMode="auto">
          <a:xfrm>
            <a:off x="822344" y="1124744"/>
            <a:ext cx="3281603" cy="20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tina\Desktop\175cs_17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1233" r="37368" b="39478"/>
          <a:stretch/>
        </p:blipFill>
        <p:spPr bwMode="auto">
          <a:xfrm>
            <a:off x="4604956" y="2253913"/>
            <a:ext cx="3976099" cy="278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tina\Desktop\175cs_17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5" t="67307" r="1168" b="3135"/>
          <a:stretch/>
        </p:blipFill>
        <p:spPr bwMode="auto">
          <a:xfrm>
            <a:off x="683568" y="3645024"/>
            <a:ext cx="3559157" cy="241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Martina\Desktop\18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6" y="476672"/>
            <a:ext cx="381000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Martina\Desktop\22cs_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7839"/>
            <a:ext cx="4721861" cy="35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Martina\Desktop\bd1fe3ec64_74313371_o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3623" r="4612" b="5567"/>
          <a:stretch/>
        </p:blipFill>
        <p:spPr bwMode="auto">
          <a:xfrm>
            <a:off x="323528" y="3601451"/>
            <a:ext cx="3659423" cy="273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Martina\Desktop\1354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371820" cy="21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7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 descr="C:\Users\Martina\Desktop\prague%20hluboka%20interio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 bwMode="auto">
          <a:xfrm>
            <a:off x="179512" y="260648"/>
            <a:ext cx="4205413" cy="26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Martina\Desktop\březn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Martina\Desktop\201004152207_tz_031_010_rohoz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262257" cy="28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Martina\Desktop\12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2613897" cy="335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C:\Users\Martina\Desktop\obsah123_1_bi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19" y="188640"/>
            <a:ext cx="4331660" cy="32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Martina\Desktop\prague%20hluboka%20castle%20interio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/>
        </p:blipFill>
        <p:spPr bwMode="auto">
          <a:xfrm>
            <a:off x="1763688" y="3717032"/>
            <a:ext cx="4768522" cy="29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C:\Users\Martina\Desktop\2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1" y="437443"/>
            <a:ext cx="3212636" cy="24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Martina\Desktop\dsc0825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9150"/>
            <a:ext cx="3885195" cy="25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Martina\Desktop\kulecnikovy sal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53" y="1642182"/>
            <a:ext cx="4525413" cy="30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C:\Users\Martina\Desktop\375532-top_foto1-anoq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3575483" cy="20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Martina\Desktop\22cs_13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rtina\Desktop\HrĂˇdek u Nechanic - pracovna hrabÄ›te 02-2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70" y="908720"/>
            <a:ext cx="3984161" cy="29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5" name="Picture 3" descr="C:\Users\Martina\Desktop\nach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2844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Martina\Desktop\zaku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139"/>
            <a:ext cx="3981210" cy="26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Martina\Desktop\castolov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429000"/>
            <a:ext cx="204958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C:\Users\Martina\Desktop\zamek-cervena-lhota-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7194"/>
            <a:ext cx="4671776" cy="33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Martina\Desktop\telc110331-ir-B_Lozn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384131" cy="22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artina\Desktop\loznice_Pignat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75" y="146111"/>
            <a:ext cx="4659225" cy="34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artina\Desktop\imagesQ3ENV7M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152189" cy="27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Martina\Desktop\22cs_12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 descr="C:\Users\Martina\Desktop\zamek-castolovice-modry-pokoj_denik-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115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15. st.		 17. – 18. st.		1. pol. 19. st.		2. pol. 19. st.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p</a:t>
            </a:r>
            <a:r>
              <a:rPr lang="cs-CZ" sz="1600" dirty="0" smtClean="0"/>
              <a:t>řestavby		   zlatý věk		            min. novostaveb		romantismus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Vzor:</a:t>
            </a:r>
          </a:p>
          <a:p>
            <a:pPr marL="0" indent="0">
              <a:buNone/>
            </a:pPr>
            <a:r>
              <a:rPr lang="cs-CZ" sz="1600" dirty="0"/>
              <a:t>š</a:t>
            </a:r>
            <a:r>
              <a:rPr lang="cs-CZ" sz="1600" dirty="0" smtClean="0"/>
              <a:t>lechtic vzdělanec	  francouzský kavalír		                opět vzorem vzdělanost</a:t>
            </a:r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artina\Desktop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\Desktop\nove_hrady-5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11946"/>
            <a:ext cx="2520280" cy="16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rtina\Desktop\334831-sveti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8"/>
          <a:stretch/>
        </p:blipFill>
        <p:spPr bwMode="auto">
          <a:xfrm>
            <a:off x="5796136" y="4423011"/>
            <a:ext cx="3162306" cy="17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 descr="C:\Users\Martina\Desktop\9b78390a96_74635622_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651" r="2155" b="2472"/>
          <a:stretch/>
        </p:blipFill>
        <p:spPr bwMode="auto">
          <a:xfrm>
            <a:off x="4764013" y="332656"/>
            <a:ext cx="3618088" cy="26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Martina\Desktop\173cs_1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294"/>
            <a:ext cx="2875982" cy="29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Martina\Desktop\375539-original1-u1h7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72219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Martina\Desktop\imagesCNF1MBG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 bwMode="auto">
          <a:xfrm>
            <a:off x="837667" y="3510407"/>
            <a:ext cx="2567784" cy="301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3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\Desktop\pokoj-komor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9"/>
          <a:stretch/>
        </p:blipFill>
        <p:spPr bwMode="auto">
          <a:xfrm>
            <a:off x="4913932" y="4269643"/>
            <a:ext cx="3870325" cy="23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tina\Desktop\33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6632"/>
            <a:ext cx="5878202" cy="39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tina\Desktop\Pokoj_komor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358798" cy="29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Users\Martina\Desktop\4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400349" cy="29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Martina\Desktop\Zleby_kuchy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504307" cy="262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Martina\Desktop\Slatinany, zamecka kuchy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2" y="3717032"/>
            <a:ext cx="4762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Martina\Desktop\Velikonoce_Zleb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000179"/>
            <a:ext cx="3603055" cy="23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C:\Users\Martina\Desktop\23cs_6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07" y="1092575"/>
            <a:ext cx="6096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Users\Martina\Desktop\12393648692122582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99385"/>
            <a:ext cx="3088788" cy="20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Martina\Desktop\23cs_2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8" y="476672"/>
            <a:ext cx="4059143" cy="27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Martina\Desktop\00004ace0_8592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75" y="3500839"/>
            <a:ext cx="5971691" cy="32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6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\Desktop\kocarovna-f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84179" cy="29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a\Desktop\obsah0_2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2375"/>
            <a:ext cx="3500140" cy="262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tina\Desktop\01zo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5"/>
          <a:stretch/>
        </p:blipFill>
        <p:spPr bwMode="auto">
          <a:xfrm>
            <a:off x="1907704" y="3501008"/>
            <a:ext cx="5080000" cy="322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a\Desktop\Prague_Senat_Salla_terr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0640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\Desktop\bez názv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4622" r="3678" b="4936"/>
          <a:stretch/>
        </p:blipFill>
        <p:spPr bwMode="auto">
          <a:xfrm>
            <a:off x="5148064" y="528824"/>
            <a:ext cx="28718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tina\Desktop\s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tina\Desktop\Ploskovice 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38711"/>
            <a:ext cx="2520280" cy="352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\Deskto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tina\Desktop\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04852"/>
            <a:ext cx="311785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tina\Desktop\Edukacni program Mezi promenou a stalosti v sale terrene kromerizskeho zamk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rtina\Desktop\34cs_8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37" y="260648"/>
            <a:ext cx="4050125" cy="269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0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\Desktop\12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48496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a\Desktop\atr3i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762500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tina\Desktop\atr3i7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54" y="404664"/>
            <a:ext cx="476250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rtina\Desktop\1112070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88" y="3573016"/>
            <a:ext cx="400269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7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Martina\Desktop\divadlo_zamek_Mnichovo_Hradi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8599"/>
            <a:ext cx="4301053" cy="30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rtina\Desktop\6ad190cb6e_76270333_o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1949" r="2489" b="2735"/>
          <a:stretch/>
        </p:blipFill>
        <p:spPr bwMode="auto">
          <a:xfrm>
            <a:off x="4831610" y="3831353"/>
            <a:ext cx="4158461" cy="302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artina\Desktop\zamek-litomysl_divadl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7209"/>
            <a:ext cx="4428955" cy="29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 descr="C:\Users\Martina\Desktop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72" y="792247"/>
            <a:ext cx="7515663" cy="50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\Desktop\divad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762501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tina\Desktop\imagesJEZPNAK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21" y="3933056"/>
            <a:ext cx="482123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Martina\Desktop\valtice_zamek_divadlo_03_denik-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532213" cy="3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tina\Desktop\valtice_03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776853" cy="35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tina\Desktop\Pavilon%20Bellar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56" y="332656"/>
            <a:ext cx="5018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tina\Desktop\163cs_21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450"/>
            <a:ext cx="4499992" cy="29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tina\Desktop\36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46" y="3407720"/>
            <a:ext cx="4428221" cy="30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tina\Desktop\otacive_hlediste_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79626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68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C:\Users\Martina\Desktop\valec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412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rtina\Desktop\1014_-_zamek_Valtice_divad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18" y="2464154"/>
            <a:ext cx="4644008" cy="34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034" name="Picture 2" descr="C:\Users\Martina\Desktop\cesko-hlubok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2824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artina\Desktop\1279-kolonada-kromer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\Desktop\imagesSSAKOC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47064"/>
            <a:ext cx="5697136" cy="31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Martina\Desktop\019_zamek_Lys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tina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48" y="3067760"/>
            <a:ext cx="5663952" cy="37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C:\Users\Martina\Desktop\451d32e2ae_68588050_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7897" r="5782" b="7981"/>
          <a:stretch/>
        </p:blipFill>
        <p:spPr bwMode="auto">
          <a:xfrm>
            <a:off x="107504" y="2276872"/>
            <a:ext cx="5998805" cy="44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\Desktop\sk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781031" cy="26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0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\Desktop\full_9c2952_f_normalFile6-img_3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\Desktop\full_19c812_f_normalFile19-zamek-boskovice-sklenik-pod-zamkem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86" y="3528126"/>
            <a:ext cx="4219638" cy="31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ina\Desktop\imagesIN9YFZ2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3342" r="2591" b="3219"/>
          <a:stretch/>
        </p:blipFill>
        <p:spPr bwMode="auto">
          <a:xfrm>
            <a:off x="755576" y="3949430"/>
            <a:ext cx="3317132" cy="24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tina\Desktop\valec_max8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1684"/>
            <a:ext cx="3595159" cy="28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\Desktop\Pražský_hrad,_Letohrádek_královny_Anny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785"/>
            <a:ext cx="4248472" cy="284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\Desktop\velke_losiny_nadvo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 bwMode="auto">
          <a:xfrm>
            <a:off x="5552579" y="431076"/>
            <a:ext cx="2857500" cy="25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ina\Desktop\cl_13618633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4" y="3717032"/>
            <a:ext cx="3734692" cy="28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tina\Desktop\85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91042"/>
            <a:ext cx="4093071" cy="27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\Desktop\Kromeriz_Chateau_Gardens_Central_Moravia_Czech_Republ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" y="116632"/>
            <a:ext cx="59526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\Desktop\voli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78998"/>
            <a:ext cx="2302519" cy="20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ina\Desktop\05edf455cb266ccb3ea3ac2715f873261f0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33416"/>
            <a:ext cx="3944047" cy="26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Users\Martina\Desktop\J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3555501" cy="26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Martina\Desktop\ron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456384" cy="521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Martina\Desktop\v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8155"/>
            <a:ext cx="3119586" cy="20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Martina\Desktop\P2 800x5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5203729" cy="35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Martina\Desktop\Lednice - Januv hrad_ Foto Miroslav Zavad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170"/>
            <a:ext cx="3660742" cy="243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Martina\Desktop\DSC06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4" y="3718540"/>
            <a:ext cx="3720449" cy="279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C:\Users\Martina\Desktop\1734_minaret_v_lednici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048000" cy="38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Martina\Desktop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0418"/>
            <a:ext cx="3986047" cy="298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C:\Users\Martina\Desktop\imagesUWEAJC2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3457575"/>
            <a:ext cx="2199729" cy="330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tina\Desktop\zamek-litomys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83134" cy="283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tina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7514"/>
            <a:ext cx="4068440" cy="269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tina\Desktop\zam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58" y="3645024"/>
            <a:ext cx="3919325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1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a\Desktop\800px-Praha,_Liboc,_Obora_Hvězda,_letohrádek_Hvěz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71488"/>
            <a:ext cx="4867200" cy="32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\Desktop\10_plan-l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28575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tina\Desktop\31556vhvezda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9"/>
          <a:stretch/>
        </p:blipFill>
        <p:spPr bwMode="auto">
          <a:xfrm>
            <a:off x="680812" y="3861048"/>
            <a:ext cx="4456478" cy="27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\Desktop\Trojsky-zamek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1" y="1124744"/>
            <a:ext cx="326872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\Desktop\zamek_jaromer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7667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ina\Desktop\buchlovice-2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50" y="4293096"/>
            <a:ext cx="3454550" cy="229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4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740</TotalTime>
  <Words>37</Words>
  <Application>Microsoft Office PowerPoint</Application>
  <PresentationFormat>Předvádění na obrazovce (4:3)</PresentationFormat>
  <Paragraphs>13</Paragraphs>
  <Slides>63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Papír</vt:lpstr>
      <vt:lpstr>Z Á M K Y</vt:lpstr>
      <vt:lpstr>Prezentace aplikace PowerPoint</vt:lpstr>
      <vt:lpstr>Důvody klesání významu hradů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</dc:creator>
  <cp:lastModifiedBy>Martina</cp:lastModifiedBy>
  <cp:revision>46</cp:revision>
  <dcterms:created xsi:type="dcterms:W3CDTF">2014-01-17T08:42:04Z</dcterms:created>
  <dcterms:modified xsi:type="dcterms:W3CDTF">2014-02-14T12:36:30Z</dcterms:modified>
</cp:coreProperties>
</file>