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Jištění a lezení prvolezce (opakování)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výstupu v pozici prvolezce a jeho činnost na jistícím stanovišti.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Partner-</a:t>
            </a:r>
            <a:r>
              <a:rPr lang="cs-CZ" dirty="0" err="1" smtClean="0"/>
              <a:t>check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Navázání v pozici prvolezce.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</a:t>
            </a:r>
            <a:r>
              <a:rPr lang="cs-CZ" dirty="0" smtClean="0"/>
              <a:t>jistícího (</a:t>
            </a:r>
            <a:r>
              <a:rPr lang="cs-CZ" dirty="0" err="1" smtClean="0"/>
              <a:t>stichtova</a:t>
            </a:r>
            <a:r>
              <a:rPr lang="cs-CZ" dirty="0" smtClean="0"/>
              <a:t> brzda, </a:t>
            </a:r>
            <a:r>
              <a:rPr lang="cs-CZ" dirty="0" err="1" smtClean="0"/>
              <a:t>půllodní</a:t>
            </a:r>
            <a:r>
              <a:rPr lang="cs-CZ" dirty="0" smtClean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</a:t>
            </a:r>
            <a:r>
              <a:rPr lang="cs-CZ" dirty="0"/>
              <a:t>na jistícím stanovišti – </a:t>
            </a:r>
            <a:r>
              <a:rPr lang="cs-CZ" dirty="0" smtClean="0"/>
              <a:t>přelézání a střídání rolí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Využití </a:t>
            </a:r>
            <a:r>
              <a:rPr lang="cs-CZ" dirty="0" err="1" smtClean="0"/>
              <a:t>Reversa</a:t>
            </a:r>
            <a:r>
              <a:rPr lang="cs-CZ" dirty="0" smtClean="0"/>
              <a:t> v </a:t>
            </a:r>
            <a:r>
              <a:rPr lang="cs-CZ" dirty="0" err="1" smtClean="0"/>
              <a:t>samoblokující</a:t>
            </a:r>
            <a:r>
              <a:rPr lang="cs-CZ" dirty="0" smtClean="0"/>
              <a:t> pozici</a:t>
            </a:r>
            <a:r>
              <a:rPr lang="cs-CZ" smtClean="0"/>
              <a:t>, uvolnění na krátko.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3CBF9F-9E3A-46B0-8C41-51B9E0E82D8A}"/>
</file>

<file path=customXml/itemProps2.xml><?xml version="1.0" encoding="utf-8"?>
<ds:datastoreItem xmlns:ds="http://schemas.openxmlformats.org/officeDocument/2006/customXml" ds:itemID="{F36D6365-19AC-4F91-A980-F153A8924C37}"/>
</file>

<file path=customXml/itemProps3.xml><?xml version="1.0" encoding="utf-8"?>
<ds:datastoreItem xmlns:ds="http://schemas.openxmlformats.org/officeDocument/2006/customXml" ds:itemID="{44CBECD5-68F5-47B2-8921-EA2715C32BA8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255</Words>
  <Application>Microsoft Office PowerPoint</Application>
  <PresentationFormat>Předvádění na obrazovce (4:3)</PresentationFormat>
  <Paragraphs>29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32</cp:revision>
  <dcterms:modified xsi:type="dcterms:W3CDTF">2021-12-13T20:22:44Z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