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4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D9E10-87FC-46BE-9F92-2D002A209294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FE83-0791-4EB8-8FEF-157797D9AD73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9631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D9E10-87FC-46BE-9F92-2D002A209294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FE83-0791-4EB8-8FEF-157797D9AD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6883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D9E10-87FC-46BE-9F92-2D002A209294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FE83-0791-4EB8-8FEF-157797D9AD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5360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D9E10-87FC-46BE-9F92-2D002A209294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FE83-0791-4EB8-8FEF-157797D9AD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81994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oddílu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D9E10-87FC-46BE-9F92-2D002A209294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FE83-0791-4EB8-8FEF-157797D9AD73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8561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D9E10-87FC-46BE-9F92-2D002A209294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FE83-0791-4EB8-8FEF-157797D9AD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8598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D9E10-87FC-46BE-9F92-2D002A209294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FE83-0791-4EB8-8FEF-157797D9AD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1228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D9E10-87FC-46BE-9F92-2D002A209294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FE83-0791-4EB8-8FEF-157797D9AD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1208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D9E10-87FC-46BE-9F92-2D002A209294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FE83-0791-4EB8-8FEF-157797D9AD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7318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C4D9E10-87FC-46BE-9F92-2D002A209294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28CFE83-0791-4EB8-8FEF-157797D9AD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6303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4D9E10-87FC-46BE-9F92-2D002A209294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8CFE83-0791-4EB8-8FEF-157797D9AD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2905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C4D9E10-87FC-46BE-9F92-2D002A209294}" type="datetimeFigureOut">
              <a:rPr lang="cs-CZ" smtClean="0"/>
              <a:t>04.12.2019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328CFE83-0791-4EB8-8FEF-157797D9AD73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5518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EEC48F1-9726-47D1-9E9B-070A3DC130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ŘEČNICKÉ FORMY VÝKLADU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22F51939-A6B0-48C4-B251-2B1F5EA1E60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Jtb001						</a:t>
            </a:r>
            <a:r>
              <a:rPr lang="cs-CZ" dirty="0" err="1"/>
              <a:t>klára</a:t>
            </a:r>
            <a:r>
              <a:rPr lang="cs-CZ" dirty="0"/>
              <a:t> </a:t>
            </a:r>
            <a:r>
              <a:rPr lang="cs-CZ" dirty="0" err="1"/>
              <a:t>žaloudková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05590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F14AFA-D566-48CA-8F74-6EBD490E0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ZÁSADY ÚSTNÍHO PROJEVU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52BE542-8F1C-4E0F-B6E9-4538CF64B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cs-CZ" sz="2400" dirty="0"/>
              <a:t> stručnost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/>
              <a:t> jasnost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/>
              <a:t> výstižnost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/>
              <a:t> plynulost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0"/>
              <a:t> postupovat od jednoduchých prvků ke složitým, od celku k detailům</a:t>
            </a:r>
          </a:p>
          <a:p>
            <a:pPr marL="201168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8210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F8DD19-FF6B-43FD-B59F-35C2E8371C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ÚSTNÍHO PROJEVU</a:t>
            </a:r>
          </a:p>
        </p:txBody>
      </p:sp>
      <p:sp>
        <p:nvSpPr>
          <p:cNvPr id="4" name="Zástupný obsah 2">
            <a:extLst>
              <a:ext uri="{FF2B5EF4-FFF2-40B4-BE49-F238E27FC236}">
                <a16:creationId xmlns:a16="http://schemas.microsoft.com/office/drawing/2014/main" id="{44810C27-1482-4320-B64C-6D211DF0A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6963" y="1846263"/>
            <a:ext cx="10058400" cy="4022725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úvod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Představení se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Představení tématu, kontextuální zasazení problematiky, výzkumná otázka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Představení struktury prezentace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vlastní obsahová prezentace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závěr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 krátké shrnutí, zodpovězení výzkumné otázky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dirty="0"/>
              <a:t> použité zdroje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66123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DDECF55-6CB9-4F36-AC08-8488849807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KRÁTKÁ SDĚLENÍ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20E8FA-3456-41D7-AEA2-0C8AEEB245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10 až 30 minut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stručná informace o dílčím výsledku odborné práce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úvod – představení problému, teze –  dvě/tři dílčí tvrzení – závěr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nezabíhat do detailů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777335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E297A9-2E2A-4349-B133-6F337317C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PŘEDNÁŠKA / REFERÁT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70ACF1F-8CFE-476A-8442-9F61750D16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45 až 60 minut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výuková přednáška / seminární referát / koreferát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namísto výtahu informací z knihy/knih spíše </a:t>
            </a:r>
            <a:r>
              <a:rPr lang="cs-CZ" b="1" dirty="0"/>
              <a:t>syntéza informací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 </a:t>
            </a:r>
            <a:r>
              <a:rPr lang="cs-CZ" dirty="0"/>
              <a:t>spíše než popis něčeho jde </a:t>
            </a:r>
            <a:r>
              <a:rPr lang="cs-CZ" b="1" dirty="0"/>
              <a:t>o výklad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13698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04092B-A65B-4B58-9348-677FD14677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OBHAJOBA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9CC4717-E54E-48FC-BBF5-2B3302B795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předem k dispozici posudky konzultanta a oponenta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nejprve prezentace práce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poté se vyjadřovat k posudkům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298618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A1FA6B-00AE-4337-B85F-F0274A801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ÚSTNÍ ZKOUŠKA (s přípravou)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792AFCC-C0C9-4AA7-A97F-C93BE39C1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postupovat jako u přípravy prezentace/referátu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od celku k detailům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soustředit se na hlavní výkladovou linii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nezabíhat do zbytečných detailů </a:t>
            </a:r>
          </a:p>
        </p:txBody>
      </p:sp>
    </p:spTree>
    <p:extLst>
      <p:ext uri="{BB962C8B-B14F-4D97-AF65-F5344CB8AC3E}">
        <p14:creationId xmlns:p14="http://schemas.microsoft.com/office/powerpoint/2010/main" val="2935792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465468-1795-4C3D-8B6F-1F0DD9CAA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DISKUZE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A20E55-A02D-4DF4-8247-1DB0A68204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řečník – diskutující – </a:t>
            </a:r>
            <a:r>
              <a:rPr lang="cs-CZ" dirty="0" err="1"/>
              <a:t>chair</a:t>
            </a:r>
            <a:r>
              <a:rPr lang="cs-CZ" dirty="0"/>
              <a:t>/moderátor/předsedající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nejprve zodpovězení věcných otázek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následně možné rozpravy, polemiky, složitější otázky</a:t>
            </a: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  <a:p>
            <a:pPr>
              <a:buFont typeface="Arial" panose="020B0604020202020204" pitchFamily="34" charset="0"/>
              <a:buChar char="•"/>
            </a:pPr>
            <a:r>
              <a:rPr lang="cs-CZ" dirty="0"/>
              <a:t> stručnost, jasnost a výstižnost odpovědí/reakcí</a:t>
            </a:r>
          </a:p>
        </p:txBody>
      </p:sp>
    </p:spTree>
    <p:extLst>
      <p:ext uri="{BB962C8B-B14F-4D97-AF65-F5344CB8AC3E}">
        <p14:creationId xmlns:p14="http://schemas.microsoft.com/office/powerpoint/2010/main" val="8359427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217D6F-DB92-428C-AE2D-BE4BBC973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VIZUÁLNÍ DOPROVOD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A91CFC-5F17-4F2F-9FCE-739BD37DB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cs-CZ" dirty="0" err="1"/>
              <a:t>power</a:t>
            </a:r>
            <a:r>
              <a:rPr lang="cs-CZ" dirty="0"/>
              <a:t> point / </a:t>
            </a:r>
            <a:r>
              <a:rPr lang="cs-CZ" dirty="0" err="1"/>
              <a:t>prezi</a:t>
            </a:r>
            <a:r>
              <a:rPr lang="cs-CZ" dirty="0"/>
              <a:t> / tabule / flip chart</a:t>
            </a:r>
          </a:p>
          <a:p>
            <a:pPr marL="0" indent="0">
              <a:buNone/>
            </a:pPr>
            <a:endParaRPr lang="cs-CZ" b="1" dirty="0"/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 </a:t>
            </a:r>
            <a:r>
              <a:rPr lang="cs-CZ" dirty="0"/>
              <a:t>grafická přehlednost, heslovitost, jasná struktura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 </a:t>
            </a:r>
            <a:r>
              <a:rPr lang="cs-CZ" dirty="0"/>
              <a:t>obrázky, grafy, tabulky, fotografie, hypertextové odkazy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 </a:t>
            </a:r>
            <a:r>
              <a:rPr lang="cs-CZ" dirty="0"/>
              <a:t>úvodní slide – obsahové slidy – shrnující slide – seznam zdrojů – (poděkování)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 </a:t>
            </a:r>
            <a:r>
              <a:rPr lang="cs-CZ" dirty="0"/>
              <a:t>pravidlo 2 až 3 minuty na jeden slide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cs-CZ" b="1" dirty="0"/>
              <a:t> </a:t>
            </a:r>
            <a:r>
              <a:rPr lang="cs-CZ" dirty="0"/>
              <a:t>pravidlo 5 slov na odrážku, 5 odrážek na slide</a:t>
            </a: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47337018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45</TotalTime>
  <Words>282</Words>
  <Application>Microsoft Office PowerPoint</Application>
  <PresentationFormat>Širokoúhlá obrazovka</PresentationFormat>
  <Paragraphs>53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Retrospektiva</vt:lpstr>
      <vt:lpstr>ŘEČNICKÉ FORMY VÝKLADU</vt:lpstr>
      <vt:lpstr>HLAVNÍ ZÁSADY ÚSTNÍHO PROJEVU</vt:lpstr>
      <vt:lpstr>STRUKTURA ÚSTNÍHO PROJEVU</vt:lpstr>
      <vt:lpstr>KRÁTKÁ SDĚLENÍ</vt:lpstr>
      <vt:lpstr>PŘEDNÁŠKA / REFERÁT</vt:lpstr>
      <vt:lpstr>OBHAJOBA</vt:lpstr>
      <vt:lpstr>ÚSTNÍ ZKOUŠKA (s přípravou)</vt:lpstr>
      <vt:lpstr>DISKUZE</vt:lpstr>
      <vt:lpstr>VIZUÁLNÍ DOPROVOD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ŘEČNICKÉ FORMY VÝKLADU</dc:title>
  <dc:creator>Klára Žaloudková</dc:creator>
  <cp:lastModifiedBy>Klára Žaloudková</cp:lastModifiedBy>
  <cp:revision>5</cp:revision>
  <dcterms:created xsi:type="dcterms:W3CDTF">2019-12-04T07:00:06Z</dcterms:created>
  <dcterms:modified xsi:type="dcterms:W3CDTF">2019-12-04T07:46:05Z</dcterms:modified>
</cp:coreProperties>
</file>