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2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BCF0-E0D7-4E9D-90AF-9F791308CCED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Didaktika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19. dubna 2017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0948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mediální 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640707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publicistický styl → </a:t>
            </a:r>
            <a:r>
              <a:rPr lang="cs-CZ" b="1" dirty="0"/>
              <a:t>styl (psaných) mediálních textů</a:t>
            </a:r>
          </a:p>
          <a:p>
            <a:pPr lvl="1"/>
            <a:r>
              <a:rPr lang="cs-CZ" dirty="0"/>
              <a:t>In: HOFFMANNOVÁ, J. et al. (2016): </a:t>
            </a:r>
            <a:r>
              <a:rPr lang="cs-CZ" i="1" dirty="0"/>
              <a:t>Stylistika mluvené a psané češtiny</a:t>
            </a:r>
            <a:r>
              <a:rPr lang="cs-CZ" dirty="0"/>
              <a:t>. Praha: Academia.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mediální komunikace × masová komunikace</a:t>
            </a:r>
          </a:p>
          <a:p>
            <a:pPr lvl="1"/>
            <a:r>
              <a:rPr lang="cs-CZ" dirty="0"/>
              <a:t>In: ŠEBESTA, K. (1999): </a:t>
            </a:r>
            <a:r>
              <a:rPr lang="cs-CZ" i="1" dirty="0"/>
              <a:t>Od jazyka ke komunikaci</a:t>
            </a:r>
            <a:r>
              <a:rPr lang="cs-CZ" dirty="0"/>
              <a:t>. Praha: Karolinum.</a:t>
            </a:r>
          </a:p>
        </p:txBody>
      </p:sp>
    </p:spTree>
    <p:extLst>
      <p:ext uri="{BB962C8B-B14F-4D97-AF65-F5344CB8AC3E}">
        <p14:creationId xmlns:p14="http://schemas.microsoft.com/office/powerpoint/2010/main" val="187571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elektronické mediální texty</a:t>
            </a:r>
            <a:br>
              <a:rPr lang="cs-CZ" sz="3200" b="1" dirty="0"/>
            </a:br>
            <a:r>
              <a:rPr lang="cs-CZ" sz="3200" b="1" dirty="0"/>
              <a:t>(na co upozorňovat)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</a:p>
          <a:p>
            <a:pPr lvl="1"/>
            <a:r>
              <a:rPr lang="cs-CZ" dirty="0"/>
              <a:t>rychlost &gt; přesnost informační i jazyková</a:t>
            </a:r>
          </a:p>
          <a:p>
            <a:pPr lvl="1"/>
            <a:r>
              <a:rPr lang="cs-CZ" dirty="0"/>
              <a:t>text může být neustále upravován</a:t>
            </a:r>
          </a:p>
          <a:p>
            <a:pPr lvl="2"/>
            <a:r>
              <a:rPr lang="cs-CZ" dirty="0"/>
              <a:t>finální podoba textu?</a:t>
            </a:r>
          </a:p>
          <a:p>
            <a:pPr lvl="2"/>
            <a:r>
              <a:rPr lang="cs-CZ" dirty="0"/>
              <a:t>existence </a:t>
            </a:r>
            <a:r>
              <a:rPr lang="cs-CZ" dirty="0" err="1"/>
              <a:t>printscreenu</a:t>
            </a:r>
            <a:endParaRPr lang="cs-CZ" dirty="0"/>
          </a:p>
          <a:p>
            <a:pPr lvl="1"/>
            <a:r>
              <a:rPr lang="cs-CZ" dirty="0"/>
              <a:t>sdílení a přebírání</a:t>
            </a:r>
          </a:p>
          <a:p>
            <a:pPr lvl="2"/>
            <a:r>
              <a:rPr lang="cs-CZ" dirty="0"/>
              <a:t>částečné potlačení autorské složky</a:t>
            </a:r>
          </a:p>
          <a:p>
            <a:pPr lvl="1"/>
            <a:r>
              <a:rPr lang="cs-CZ" dirty="0"/>
              <a:t>propojování kanálů</a:t>
            </a:r>
          </a:p>
          <a:p>
            <a:pPr lvl="2"/>
            <a:r>
              <a:rPr lang="cs-CZ" dirty="0"/>
              <a:t>neustálé rozšiřování čtenářských cest</a:t>
            </a:r>
          </a:p>
          <a:p>
            <a:pPr lvl="2"/>
            <a:r>
              <a:rPr lang="cs-CZ" dirty="0"/>
              <a:t>propojování se sociálními sítěmi (ale výběrové!)</a:t>
            </a:r>
          </a:p>
          <a:p>
            <a:pPr lvl="1"/>
            <a:r>
              <a:rPr lang="cs-CZ" dirty="0"/>
              <a:t>větší zapojení čtenáře/diváka</a:t>
            </a:r>
          </a:p>
          <a:p>
            <a:pPr lvl="2"/>
            <a:r>
              <a:rPr lang="cs-CZ" dirty="0"/>
              <a:t>diskuse</a:t>
            </a:r>
          </a:p>
          <a:p>
            <a:pPr lvl="3"/>
            <a:r>
              <a:rPr lang="cs-CZ" dirty="0">
                <a:solidFill>
                  <a:schemeClr val="accent1"/>
                </a:solidFill>
              </a:rPr>
              <a:t>Je diskuse pod textem jeho součástí?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75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75" y="0"/>
            <a:ext cx="459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45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sperm</a:t>
            </a:r>
            <a:r>
              <a:rPr lang="cs-CZ" b="1" dirty="0"/>
              <a:t> </a:t>
            </a:r>
            <a:r>
              <a:rPr lang="cs-CZ" b="1" dirty="0" err="1"/>
              <a:t>whale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= vorvaň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spermacet</a:t>
            </a:r>
          </a:p>
          <a:p>
            <a:pPr marL="0" indent="0">
              <a:buNone/>
            </a:pPr>
            <a:r>
              <a:rPr lang="cs-CZ" sz="2400" dirty="0"/>
              <a:t>(bílá voskovitá látka</a:t>
            </a:r>
          </a:p>
          <a:p>
            <a:pPr marL="0" indent="0">
              <a:buNone/>
            </a:pPr>
            <a:r>
              <a:rPr lang="cs-CZ" sz="2400" dirty="0"/>
              <a:t>získaná z lebeční</a:t>
            </a:r>
          </a:p>
          <a:p>
            <a:pPr marL="0" indent="0">
              <a:buNone/>
            </a:pPr>
            <a:r>
              <a:rPr lang="cs-CZ" sz="2400" dirty="0"/>
              <a:t>dutiny vorvaně)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0"/>
            <a:ext cx="459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10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26" y="-5099"/>
            <a:ext cx="8095214" cy="6842570"/>
          </a:xfrm>
          <a:prstGeom prst="rect">
            <a:avLst/>
          </a:prstGeom>
        </p:spPr>
      </p:pic>
      <p:sp>
        <p:nvSpPr>
          <p:cNvPr id="3" name="Ovál 2"/>
          <p:cNvSpPr/>
          <p:nvPr/>
        </p:nvSpPr>
        <p:spPr>
          <a:xfrm>
            <a:off x="1979712" y="3385753"/>
            <a:ext cx="3096344" cy="11953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2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kritická recepce mediálního textu</a:t>
            </a:r>
          </a:p>
          <a:p>
            <a:pPr lvl="1"/>
            <a:r>
              <a:rPr lang="cs-CZ" dirty="0"/>
              <a:t>porozumění + analýza + kritické zhodnocení</a:t>
            </a:r>
          </a:p>
          <a:p>
            <a:endParaRPr lang="cs-CZ" dirty="0"/>
          </a:p>
          <a:p>
            <a:r>
              <a:rPr lang="cs-CZ" dirty="0"/>
              <a:t>maturita: katalog požadavků</a:t>
            </a:r>
          </a:p>
          <a:p>
            <a:pPr lvl="1"/>
            <a:r>
              <a:rPr lang="cs-CZ" dirty="0"/>
              <a:t>žák 1.5 prokáže porozumění celému textu i jeho částem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dirty="0"/>
              <a:t>práce se stereotypy</a:t>
            </a:r>
          </a:p>
          <a:p>
            <a:pPr lvl="1"/>
            <a:r>
              <a:rPr lang="cs-CZ" dirty="0"/>
              <a:t>začleňovat témata, v nichž nejsou žáci osobně angažováni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24" y="4229927"/>
            <a:ext cx="8811151" cy="80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5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Která média / informační kanály byste doporučili studentům: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na druhém stupni ZŠ (7.–9. třída)?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na střední škole?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Doporučili byste jim číst diskuse pod články, zprávami?</a:t>
            </a:r>
          </a:p>
        </p:txBody>
      </p:sp>
    </p:spTree>
    <p:extLst>
      <p:ext uri="{BB962C8B-B14F-4D97-AF65-F5344CB8AC3E}">
        <p14:creationId xmlns:p14="http://schemas.microsoft.com/office/powerpoint/2010/main" val="88374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2833</TotalTime>
  <Words>203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Didaktika II</vt:lpstr>
      <vt:lpstr>mediální výchova</vt:lpstr>
      <vt:lpstr>elektronické mediální texty (na co upozorňovat)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II</dc:title>
  <dc:creator>pivo</dc:creator>
  <cp:lastModifiedBy>pivo</cp:lastModifiedBy>
  <cp:revision>81</cp:revision>
  <dcterms:created xsi:type="dcterms:W3CDTF">2017-02-22T10:01:56Z</dcterms:created>
  <dcterms:modified xsi:type="dcterms:W3CDTF">2017-04-19T12:02:42Z</dcterms:modified>
</cp:coreProperties>
</file>