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95" r:id="rId7"/>
    <p:sldId id="296" r:id="rId8"/>
    <p:sldId id="297" r:id="rId9"/>
    <p:sldId id="305" r:id="rId10"/>
    <p:sldId id="315" r:id="rId11"/>
    <p:sldId id="312" r:id="rId12"/>
    <p:sldId id="313" r:id="rId13"/>
    <p:sldId id="314" r:id="rId14"/>
    <p:sldId id="260" r:id="rId15"/>
    <p:sldId id="262" r:id="rId16"/>
    <p:sldId id="268" r:id="rId17"/>
    <p:sldId id="311" r:id="rId18"/>
    <p:sldId id="270" r:id="rId19"/>
    <p:sldId id="283" r:id="rId20"/>
    <p:sldId id="308" r:id="rId21"/>
    <p:sldId id="310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byt.cz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byt.cz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61A00-ED1F-4E0B-832B-87A718B61C4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C40BF8-CFC2-4CBD-BD8F-5A3953D76444}">
      <dgm:prSet/>
      <dgm:spPr/>
      <dgm:t>
        <a:bodyPr/>
        <a:lstStyle/>
        <a:p>
          <a:r>
            <a:rPr lang="cs-CZ" b="0" i="0"/>
            <a:t>uspokojování potřeb místní komunity a místní poptávky</a:t>
          </a:r>
          <a:endParaRPr lang="en-US"/>
        </a:p>
      </dgm:t>
    </dgm:pt>
    <dgm:pt modelId="{710588B9-256A-49CF-B101-F0D32BF9FD43}" type="parTrans" cxnId="{265CEC20-C336-4CAA-A575-760EB66F545D}">
      <dgm:prSet/>
      <dgm:spPr/>
      <dgm:t>
        <a:bodyPr/>
        <a:lstStyle/>
        <a:p>
          <a:endParaRPr lang="en-US"/>
        </a:p>
      </dgm:t>
    </dgm:pt>
    <dgm:pt modelId="{5FB6FF9C-CF6C-4EA7-B447-BA4EC897EAEC}" type="sibTrans" cxnId="{265CEC20-C336-4CAA-A575-760EB66F545D}">
      <dgm:prSet/>
      <dgm:spPr/>
      <dgm:t>
        <a:bodyPr/>
        <a:lstStyle/>
        <a:p>
          <a:endParaRPr lang="en-US"/>
        </a:p>
      </dgm:t>
    </dgm:pt>
    <dgm:pt modelId="{90BD8BBE-EB16-46F1-9F1E-D4BA3A83E52B}">
      <dgm:prSet/>
      <dgm:spPr/>
      <dgm:t>
        <a:bodyPr/>
        <a:lstStyle/>
        <a:p>
          <a:r>
            <a:rPr lang="cs-CZ" b="0" i="0"/>
            <a:t>využívání přednostně místních zdrojů</a:t>
          </a:r>
          <a:endParaRPr lang="en-US"/>
        </a:p>
      </dgm:t>
    </dgm:pt>
    <dgm:pt modelId="{60B4052E-0F59-4F3D-9B5B-D092FCDE75F8}" type="parTrans" cxnId="{28FFFE66-5FB2-42AB-8507-9B875D6DC38B}">
      <dgm:prSet/>
      <dgm:spPr/>
      <dgm:t>
        <a:bodyPr/>
        <a:lstStyle/>
        <a:p>
          <a:endParaRPr lang="en-US"/>
        </a:p>
      </dgm:t>
    </dgm:pt>
    <dgm:pt modelId="{647E5C89-890F-4FD2-B2AD-17FD614A14BD}" type="sibTrans" cxnId="{28FFFE66-5FB2-42AB-8507-9B875D6DC38B}">
      <dgm:prSet/>
      <dgm:spPr/>
      <dgm:t>
        <a:bodyPr/>
        <a:lstStyle/>
        <a:p>
          <a:endParaRPr lang="en-US"/>
        </a:p>
      </dgm:t>
    </dgm:pt>
    <dgm:pt modelId="{2F3BFB2D-BB1C-4247-BAD6-649E4E249300}">
      <dgm:prSet/>
      <dgm:spPr/>
      <dgm:t>
        <a:bodyPr/>
        <a:lstStyle/>
        <a:p>
          <a:r>
            <a:rPr lang="cs-CZ" b="0" i="0"/>
            <a:t>spolupráce sociálního podniku s místními aktéry</a:t>
          </a:r>
          <a:endParaRPr lang="en-US"/>
        </a:p>
      </dgm:t>
    </dgm:pt>
    <dgm:pt modelId="{CD3E0428-A3A4-485B-9E85-819B894B490C}" type="parTrans" cxnId="{1CD1E777-2F81-4270-BD32-5A228027AA86}">
      <dgm:prSet/>
      <dgm:spPr/>
      <dgm:t>
        <a:bodyPr/>
        <a:lstStyle/>
        <a:p>
          <a:endParaRPr lang="en-US"/>
        </a:p>
      </dgm:t>
    </dgm:pt>
    <dgm:pt modelId="{8AC59207-331D-4330-BBE6-F1AF7F320057}" type="sibTrans" cxnId="{1CD1E777-2F81-4270-BD32-5A228027AA86}">
      <dgm:prSet/>
      <dgm:spPr/>
      <dgm:t>
        <a:bodyPr/>
        <a:lstStyle/>
        <a:p>
          <a:endParaRPr lang="en-US"/>
        </a:p>
      </dgm:t>
    </dgm:pt>
    <dgm:pt modelId="{89C60759-BFCF-40C5-83A4-1AA6A440C87B}" type="pres">
      <dgm:prSet presAssocID="{3D161A00-ED1F-4E0B-832B-87A718B61C43}" presName="linear" presStyleCnt="0">
        <dgm:presLayoutVars>
          <dgm:animLvl val="lvl"/>
          <dgm:resizeHandles val="exact"/>
        </dgm:presLayoutVars>
      </dgm:prSet>
      <dgm:spPr/>
    </dgm:pt>
    <dgm:pt modelId="{D26C6390-4BE1-4A3F-8CBB-019BA7468BDF}" type="pres">
      <dgm:prSet presAssocID="{87C40BF8-CFC2-4CBD-BD8F-5A3953D764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463788-DB6A-495E-B65A-89C4667FA839}" type="pres">
      <dgm:prSet presAssocID="{5FB6FF9C-CF6C-4EA7-B447-BA4EC897EAEC}" presName="spacer" presStyleCnt="0"/>
      <dgm:spPr/>
    </dgm:pt>
    <dgm:pt modelId="{22F787B9-33FD-45D6-A8FF-DCF785F11EEC}" type="pres">
      <dgm:prSet presAssocID="{90BD8BBE-EB16-46F1-9F1E-D4BA3A83E5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13713B-2281-4AB4-ABC6-3E17383FF6F9}" type="pres">
      <dgm:prSet presAssocID="{647E5C89-890F-4FD2-B2AD-17FD614A14BD}" presName="spacer" presStyleCnt="0"/>
      <dgm:spPr/>
    </dgm:pt>
    <dgm:pt modelId="{9963BC49-AAB2-4648-A96D-523C4B11C6A2}" type="pres">
      <dgm:prSet presAssocID="{2F3BFB2D-BB1C-4247-BAD6-649E4E2493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0B670E-B5FB-4E62-AE26-39C1628C3C38}" type="presOf" srcId="{3D161A00-ED1F-4E0B-832B-87A718B61C43}" destId="{89C60759-BFCF-40C5-83A4-1AA6A440C87B}" srcOrd="0" destOrd="0" presId="urn:microsoft.com/office/officeart/2005/8/layout/vList2"/>
    <dgm:cxn modelId="{265CEC20-C336-4CAA-A575-760EB66F545D}" srcId="{3D161A00-ED1F-4E0B-832B-87A718B61C43}" destId="{87C40BF8-CFC2-4CBD-BD8F-5A3953D76444}" srcOrd="0" destOrd="0" parTransId="{710588B9-256A-49CF-B101-F0D32BF9FD43}" sibTransId="{5FB6FF9C-CF6C-4EA7-B447-BA4EC897EAEC}"/>
    <dgm:cxn modelId="{08676430-AD91-455A-859E-8CBFD4D03519}" type="presOf" srcId="{87C40BF8-CFC2-4CBD-BD8F-5A3953D76444}" destId="{D26C6390-4BE1-4A3F-8CBB-019BA7468BDF}" srcOrd="0" destOrd="0" presId="urn:microsoft.com/office/officeart/2005/8/layout/vList2"/>
    <dgm:cxn modelId="{28FFFE66-5FB2-42AB-8507-9B875D6DC38B}" srcId="{3D161A00-ED1F-4E0B-832B-87A718B61C43}" destId="{90BD8BBE-EB16-46F1-9F1E-D4BA3A83E52B}" srcOrd="1" destOrd="0" parTransId="{60B4052E-0F59-4F3D-9B5B-D092FCDE75F8}" sibTransId="{647E5C89-890F-4FD2-B2AD-17FD614A14BD}"/>
    <dgm:cxn modelId="{81DCD86E-FEFF-47F9-A581-DACB82BDB48D}" type="presOf" srcId="{2F3BFB2D-BB1C-4247-BAD6-649E4E249300}" destId="{9963BC49-AAB2-4648-A96D-523C4B11C6A2}" srcOrd="0" destOrd="0" presId="urn:microsoft.com/office/officeart/2005/8/layout/vList2"/>
    <dgm:cxn modelId="{1CD1E777-2F81-4270-BD32-5A228027AA86}" srcId="{3D161A00-ED1F-4E0B-832B-87A718B61C43}" destId="{2F3BFB2D-BB1C-4247-BAD6-649E4E249300}" srcOrd="2" destOrd="0" parTransId="{CD3E0428-A3A4-485B-9E85-819B894B490C}" sibTransId="{8AC59207-331D-4330-BBE6-F1AF7F320057}"/>
    <dgm:cxn modelId="{464533ED-A977-47BF-8855-DDEE05FA3B2F}" type="presOf" srcId="{90BD8BBE-EB16-46F1-9F1E-D4BA3A83E52B}" destId="{22F787B9-33FD-45D6-A8FF-DCF785F11EEC}" srcOrd="0" destOrd="0" presId="urn:microsoft.com/office/officeart/2005/8/layout/vList2"/>
    <dgm:cxn modelId="{C4CD1A3F-69F1-4721-A339-DB3998737B93}" type="presParOf" srcId="{89C60759-BFCF-40C5-83A4-1AA6A440C87B}" destId="{D26C6390-4BE1-4A3F-8CBB-019BA7468BDF}" srcOrd="0" destOrd="0" presId="urn:microsoft.com/office/officeart/2005/8/layout/vList2"/>
    <dgm:cxn modelId="{529299B5-49FA-4701-8EB2-16B6EE817BCF}" type="presParOf" srcId="{89C60759-BFCF-40C5-83A4-1AA6A440C87B}" destId="{70463788-DB6A-495E-B65A-89C4667FA839}" srcOrd="1" destOrd="0" presId="urn:microsoft.com/office/officeart/2005/8/layout/vList2"/>
    <dgm:cxn modelId="{E7820E2F-46F5-4728-9506-BCE483C54BD7}" type="presParOf" srcId="{89C60759-BFCF-40C5-83A4-1AA6A440C87B}" destId="{22F787B9-33FD-45D6-A8FF-DCF785F11EEC}" srcOrd="2" destOrd="0" presId="urn:microsoft.com/office/officeart/2005/8/layout/vList2"/>
    <dgm:cxn modelId="{FE6A7E62-AF26-4B4A-8BBC-FE4D00B523E7}" type="presParOf" srcId="{89C60759-BFCF-40C5-83A4-1AA6A440C87B}" destId="{F613713B-2281-4AB4-ABC6-3E17383FF6F9}" srcOrd="3" destOrd="0" presId="urn:microsoft.com/office/officeart/2005/8/layout/vList2"/>
    <dgm:cxn modelId="{1A1D2945-314F-4007-9B1C-F2AA3EA2C086}" type="presParOf" srcId="{89C60759-BFCF-40C5-83A4-1AA6A440C87B}" destId="{9963BC49-AAB2-4648-A96D-523C4B11C6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987B4-35AE-4C99-AECA-5A13B8BD6D5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55DF7D-874C-4C38-A31B-5E81338E7B35}">
      <dgm:prSet/>
      <dgm:spPr/>
      <dgm:t>
        <a:bodyPr/>
        <a:lstStyle/>
        <a:p>
          <a:r>
            <a:rPr lang="cs-CZ"/>
            <a:t>Participace lidí na věcech veřejných</a:t>
          </a:r>
          <a:endParaRPr lang="en-US"/>
        </a:p>
      </dgm:t>
    </dgm:pt>
    <dgm:pt modelId="{A02D804B-ACDB-4BFF-B4AD-B58CB732393E}" type="parTrans" cxnId="{95012C6C-AC7C-4859-B3CD-45D209F72F63}">
      <dgm:prSet/>
      <dgm:spPr/>
      <dgm:t>
        <a:bodyPr/>
        <a:lstStyle/>
        <a:p>
          <a:endParaRPr lang="en-US"/>
        </a:p>
      </dgm:t>
    </dgm:pt>
    <dgm:pt modelId="{6CC240C8-4372-4967-BFAA-15FB072BB35B}" type="sibTrans" cxnId="{95012C6C-AC7C-4859-B3CD-45D209F72F63}">
      <dgm:prSet/>
      <dgm:spPr/>
      <dgm:t>
        <a:bodyPr/>
        <a:lstStyle/>
        <a:p>
          <a:endParaRPr lang="en-US"/>
        </a:p>
      </dgm:t>
    </dgm:pt>
    <dgm:pt modelId="{DD7863BD-DDAC-4AA0-A8ED-626D1C83B5D0}">
      <dgm:prSet/>
      <dgm:spPr/>
      <dgm:t>
        <a:bodyPr/>
        <a:lstStyle/>
        <a:p>
          <a:r>
            <a:rPr lang="cs-CZ"/>
            <a:t>Řešení problémů „bottom-up“</a:t>
          </a:r>
          <a:endParaRPr lang="en-US"/>
        </a:p>
      </dgm:t>
    </dgm:pt>
    <dgm:pt modelId="{93F8F53A-C7AF-4A01-96CD-27316B6072E2}" type="parTrans" cxnId="{BA349ED0-7259-4A82-9F7C-8853DC5C67EB}">
      <dgm:prSet/>
      <dgm:spPr/>
      <dgm:t>
        <a:bodyPr/>
        <a:lstStyle/>
        <a:p>
          <a:endParaRPr lang="en-US"/>
        </a:p>
      </dgm:t>
    </dgm:pt>
    <dgm:pt modelId="{B7159E4E-1D6C-4F8D-BE97-ACF4DA19F10C}" type="sibTrans" cxnId="{BA349ED0-7259-4A82-9F7C-8853DC5C67EB}">
      <dgm:prSet/>
      <dgm:spPr/>
      <dgm:t>
        <a:bodyPr/>
        <a:lstStyle/>
        <a:p>
          <a:endParaRPr lang="en-US"/>
        </a:p>
      </dgm:t>
    </dgm:pt>
    <dgm:pt modelId="{F45A7DFE-8A54-4179-BF30-7E5E32726727}">
      <dgm:prSet/>
      <dgm:spPr/>
      <dgm:t>
        <a:bodyPr/>
        <a:lstStyle/>
        <a:p>
          <a:r>
            <a:rPr lang="cs-CZ"/>
            <a:t>Integrace lidí z okrajů komunity</a:t>
          </a:r>
          <a:endParaRPr lang="en-US"/>
        </a:p>
      </dgm:t>
    </dgm:pt>
    <dgm:pt modelId="{D42052B4-7FFF-47E4-A211-70EF185CF1F7}" type="parTrans" cxnId="{97C29EB7-7714-423F-9050-4F86AE461041}">
      <dgm:prSet/>
      <dgm:spPr/>
      <dgm:t>
        <a:bodyPr/>
        <a:lstStyle/>
        <a:p>
          <a:endParaRPr lang="en-US"/>
        </a:p>
      </dgm:t>
    </dgm:pt>
    <dgm:pt modelId="{57FBCDC4-B1CF-4375-BE0A-BCFAE85D08B7}" type="sibTrans" cxnId="{97C29EB7-7714-423F-9050-4F86AE461041}">
      <dgm:prSet/>
      <dgm:spPr/>
      <dgm:t>
        <a:bodyPr/>
        <a:lstStyle/>
        <a:p>
          <a:endParaRPr lang="en-US"/>
        </a:p>
      </dgm:t>
    </dgm:pt>
    <dgm:pt modelId="{9CF5C73B-01B8-4551-BF61-52D918E8D3A6}">
      <dgm:prSet/>
      <dgm:spPr/>
      <dgm:t>
        <a:bodyPr/>
        <a:lstStyle/>
        <a:p>
          <a:r>
            <a:rPr lang="cs-CZ"/>
            <a:t>Holistický přístup, respektující žitý svět lidí, problém nelze řešit na úkor vzniku problémů jiných</a:t>
          </a:r>
          <a:endParaRPr lang="en-US"/>
        </a:p>
      </dgm:t>
    </dgm:pt>
    <dgm:pt modelId="{3C0979E2-AE88-48D1-A1D8-CC752BF37887}" type="parTrans" cxnId="{28127F57-F7B7-4D52-92B1-E42E86A0FCF0}">
      <dgm:prSet/>
      <dgm:spPr/>
      <dgm:t>
        <a:bodyPr/>
        <a:lstStyle/>
        <a:p>
          <a:endParaRPr lang="en-US"/>
        </a:p>
      </dgm:t>
    </dgm:pt>
    <dgm:pt modelId="{35A3BEB9-BCB4-4CF6-99AA-BB5B03B93D5D}" type="sibTrans" cxnId="{28127F57-F7B7-4D52-92B1-E42E86A0FCF0}">
      <dgm:prSet/>
      <dgm:spPr/>
      <dgm:t>
        <a:bodyPr/>
        <a:lstStyle/>
        <a:p>
          <a:endParaRPr lang="en-US"/>
        </a:p>
      </dgm:t>
    </dgm:pt>
    <dgm:pt modelId="{6AE18637-69CF-4690-86C4-A9D795763860}">
      <dgm:prSet/>
      <dgm:spPr/>
      <dgm:t>
        <a:bodyPr/>
        <a:lstStyle/>
        <a:p>
          <a:r>
            <a:rPr lang="cs-CZ"/>
            <a:t>Dobrá komunikace, informovanost, kvalitní příprava projektů</a:t>
          </a:r>
          <a:endParaRPr lang="en-US"/>
        </a:p>
      </dgm:t>
    </dgm:pt>
    <dgm:pt modelId="{9170BF49-1C9D-49DB-A3F0-65D77D7A2C9E}" type="parTrans" cxnId="{2531A4CD-DF9C-4987-B477-A937E21F78CB}">
      <dgm:prSet/>
      <dgm:spPr/>
      <dgm:t>
        <a:bodyPr/>
        <a:lstStyle/>
        <a:p>
          <a:endParaRPr lang="en-US"/>
        </a:p>
      </dgm:t>
    </dgm:pt>
    <dgm:pt modelId="{6A86400B-EE16-4CF5-94D6-1E57CAAB3F32}" type="sibTrans" cxnId="{2531A4CD-DF9C-4987-B477-A937E21F78CB}">
      <dgm:prSet/>
      <dgm:spPr/>
      <dgm:t>
        <a:bodyPr/>
        <a:lstStyle/>
        <a:p>
          <a:endParaRPr lang="en-US"/>
        </a:p>
      </dgm:t>
    </dgm:pt>
    <dgm:pt modelId="{067AF26B-20BB-4893-BAF8-D5B79CB6CF46}">
      <dgm:prSet/>
      <dgm:spPr/>
      <dgm:t>
        <a:bodyPr/>
        <a:lstStyle/>
        <a:p>
          <a:r>
            <a:rPr lang="cs-CZ"/>
            <a:t>Posílení, zplnomocnění komunity (empowerment)</a:t>
          </a:r>
          <a:endParaRPr lang="en-US"/>
        </a:p>
      </dgm:t>
    </dgm:pt>
    <dgm:pt modelId="{DA05EB4C-0DCF-40BD-AD50-5C18D47A26A5}" type="parTrans" cxnId="{235377CA-65A2-4723-A267-7EF118F2400F}">
      <dgm:prSet/>
      <dgm:spPr/>
      <dgm:t>
        <a:bodyPr/>
        <a:lstStyle/>
        <a:p>
          <a:endParaRPr lang="en-US"/>
        </a:p>
      </dgm:t>
    </dgm:pt>
    <dgm:pt modelId="{BF789EE1-86A7-4416-8753-0BDD35EA88EF}" type="sibTrans" cxnId="{235377CA-65A2-4723-A267-7EF118F2400F}">
      <dgm:prSet/>
      <dgm:spPr/>
      <dgm:t>
        <a:bodyPr/>
        <a:lstStyle/>
        <a:p>
          <a:endParaRPr lang="en-US"/>
        </a:p>
      </dgm:t>
    </dgm:pt>
    <dgm:pt modelId="{88F7D7CC-4890-434F-A60D-26FE0B61F771}" type="pres">
      <dgm:prSet presAssocID="{C77987B4-35AE-4C99-AECA-5A13B8BD6D50}" presName="linear" presStyleCnt="0">
        <dgm:presLayoutVars>
          <dgm:animLvl val="lvl"/>
          <dgm:resizeHandles val="exact"/>
        </dgm:presLayoutVars>
      </dgm:prSet>
      <dgm:spPr/>
    </dgm:pt>
    <dgm:pt modelId="{BCD83CA5-9C88-43B1-845C-727F8B430A17}" type="pres">
      <dgm:prSet presAssocID="{E855DF7D-874C-4C38-A31B-5E81338E7B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3AD1A25-0E19-43D4-A99D-FD0249A3DD21}" type="pres">
      <dgm:prSet presAssocID="{6CC240C8-4372-4967-BFAA-15FB072BB35B}" presName="spacer" presStyleCnt="0"/>
      <dgm:spPr/>
    </dgm:pt>
    <dgm:pt modelId="{334F0D5E-9DAD-40BB-9E6D-A5E127DFD827}" type="pres">
      <dgm:prSet presAssocID="{DD7863BD-DDAC-4AA0-A8ED-626D1C83B5D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5D025CF-7907-4834-B0D4-AB83962219F9}" type="pres">
      <dgm:prSet presAssocID="{B7159E4E-1D6C-4F8D-BE97-ACF4DA19F10C}" presName="spacer" presStyleCnt="0"/>
      <dgm:spPr/>
    </dgm:pt>
    <dgm:pt modelId="{583E9B1F-EB54-4D47-A3C4-E530947180B4}" type="pres">
      <dgm:prSet presAssocID="{F45A7DFE-8A54-4179-BF30-7E5E3272672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76A783B-8C04-4F77-AA11-3B510EF8CB9A}" type="pres">
      <dgm:prSet presAssocID="{57FBCDC4-B1CF-4375-BE0A-BCFAE85D08B7}" presName="spacer" presStyleCnt="0"/>
      <dgm:spPr/>
    </dgm:pt>
    <dgm:pt modelId="{435B8128-3697-45A7-B247-ED9FC7ACED74}" type="pres">
      <dgm:prSet presAssocID="{9CF5C73B-01B8-4551-BF61-52D918E8D3A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03B177-EB40-4158-A26C-C2494C33F1FE}" type="pres">
      <dgm:prSet presAssocID="{35A3BEB9-BCB4-4CF6-99AA-BB5B03B93D5D}" presName="spacer" presStyleCnt="0"/>
      <dgm:spPr/>
    </dgm:pt>
    <dgm:pt modelId="{0F6B7AB0-DB2A-4211-ABA4-944214728487}" type="pres">
      <dgm:prSet presAssocID="{6AE18637-69CF-4690-86C4-A9D79576386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C07D9AA-CDB1-4CE3-94AD-8C02AA448F6B}" type="pres">
      <dgm:prSet presAssocID="{6A86400B-EE16-4CF5-94D6-1E57CAAB3F32}" presName="spacer" presStyleCnt="0"/>
      <dgm:spPr/>
    </dgm:pt>
    <dgm:pt modelId="{1E4FD489-03CB-4700-BA54-84956C6A97D2}" type="pres">
      <dgm:prSet presAssocID="{067AF26B-20BB-4893-BAF8-D5B79CB6CF4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30A9446-87FE-435B-826C-09F120410A70}" type="presOf" srcId="{DD7863BD-DDAC-4AA0-A8ED-626D1C83B5D0}" destId="{334F0D5E-9DAD-40BB-9E6D-A5E127DFD827}" srcOrd="0" destOrd="0" presId="urn:microsoft.com/office/officeart/2005/8/layout/vList2"/>
    <dgm:cxn modelId="{95012C6C-AC7C-4859-B3CD-45D209F72F63}" srcId="{C77987B4-35AE-4C99-AECA-5A13B8BD6D50}" destId="{E855DF7D-874C-4C38-A31B-5E81338E7B35}" srcOrd="0" destOrd="0" parTransId="{A02D804B-ACDB-4BFF-B4AD-B58CB732393E}" sibTransId="{6CC240C8-4372-4967-BFAA-15FB072BB35B}"/>
    <dgm:cxn modelId="{28127F57-F7B7-4D52-92B1-E42E86A0FCF0}" srcId="{C77987B4-35AE-4C99-AECA-5A13B8BD6D50}" destId="{9CF5C73B-01B8-4551-BF61-52D918E8D3A6}" srcOrd="3" destOrd="0" parTransId="{3C0979E2-AE88-48D1-A1D8-CC752BF37887}" sibTransId="{35A3BEB9-BCB4-4CF6-99AA-BB5B03B93D5D}"/>
    <dgm:cxn modelId="{77222F7E-14C6-41B5-9985-75BF8FA85FA8}" type="presOf" srcId="{6AE18637-69CF-4690-86C4-A9D795763860}" destId="{0F6B7AB0-DB2A-4211-ABA4-944214728487}" srcOrd="0" destOrd="0" presId="urn:microsoft.com/office/officeart/2005/8/layout/vList2"/>
    <dgm:cxn modelId="{C4FD54A6-3177-4EDC-A62E-78755BE24C61}" type="presOf" srcId="{F45A7DFE-8A54-4179-BF30-7E5E32726727}" destId="{583E9B1F-EB54-4D47-A3C4-E530947180B4}" srcOrd="0" destOrd="0" presId="urn:microsoft.com/office/officeart/2005/8/layout/vList2"/>
    <dgm:cxn modelId="{01EB52AF-04C3-4E1D-A1BD-2564737D7A36}" type="presOf" srcId="{9CF5C73B-01B8-4551-BF61-52D918E8D3A6}" destId="{435B8128-3697-45A7-B247-ED9FC7ACED74}" srcOrd="0" destOrd="0" presId="urn:microsoft.com/office/officeart/2005/8/layout/vList2"/>
    <dgm:cxn modelId="{97C29EB7-7714-423F-9050-4F86AE461041}" srcId="{C77987B4-35AE-4C99-AECA-5A13B8BD6D50}" destId="{F45A7DFE-8A54-4179-BF30-7E5E32726727}" srcOrd="2" destOrd="0" parTransId="{D42052B4-7FFF-47E4-A211-70EF185CF1F7}" sibTransId="{57FBCDC4-B1CF-4375-BE0A-BCFAE85D08B7}"/>
    <dgm:cxn modelId="{7F4EBFC8-0A15-4999-BF0D-6FF398D029E1}" type="presOf" srcId="{C77987B4-35AE-4C99-AECA-5A13B8BD6D50}" destId="{88F7D7CC-4890-434F-A60D-26FE0B61F771}" srcOrd="0" destOrd="0" presId="urn:microsoft.com/office/officeart/2005/8/layout/vList2"/>
    <dgm:cxn modelId="{235377CA-65A2-4723-A267-7EF118F2400F}" srcId="{C77987B4-35AE-4C99-AECA-5A13B8BD6D50}" destId="{067AF26B-20BB-4893-BAF8-D5B79CB6CF46}" srcOrd="5" destOrd="0" parTransId="{DA05EB4C-0DCF-40BD-AD50-5C18D47A26A5}" sibTransId="{BF789EE1-86A7-4416-8753-0BDD35EA88EF}"/>
    <dgm:cxn modelId="{2531A4CD-DF9C-4987-B477-A937E21F78CB}" srcId="{C77987B4-35AE-4C99-AECA-5A13B8BD6D50}" destId="{6AE18637-69CF-4690-86C4-A9D795763860}" srcOrd="4" destOrd="0" parTransId="{9170BF49-1C9D-49DB-A3F0-65D77D7A2C9E}" sibTransId="{6A86400B-EE16-4CF5-94D6-1E57CAAB3F32}"/>
    <dgm:cxn modelId="{BA349ED0-7259-4A82-9F7C-8853DC5C67EB}" srcId="{C77987B4-35AE-4C99-AECA-5A13B8BD6D50}" destId="{DD7863BD-DDAC-4AA0-A8ED-626D1C83B5D0}" srcOrd="1" destOrd="0" parTransId="{93F8F53A-C7AF-4A01-96CD-27316B6072E2}" sibTransId="{B7159E4E-1D6C-4F8D-BE97-ACF4DA19F10C}"/>
    <dgm:cxn modelId="{C5A107E7-5FBC-446A-A157-D1ABE0B0DDD4}" type="presOf" srcId="{067AF26B-20BB-4893-BAF8-D5B79CB6CF46}" destId="{1E4FD489-03CB-4700-BA54-84956C6A97D2}" srcOrd="0" destOrd="0" presId="urn:microsoft.com/office/officeart/2005/8/layout/vList2"/>
    <dgm:cxn modelId="{B211F3FE-71DC-4D3B-A068-943AE793F66A}" type="presOf" srcId="{E855DF7D-874C-4C38-A31B-5E81338E7B35}" destId="{BCD83CA5-9C88-43B1-845C-727F8B430A17}" srcOrd="0" destOrd="0" presId="urn:microsoft.com/office/officeart/2005/8/layout/vList2"/>
    <dgm:cxn modelId="{5D9FE23C-D4FC-477A-B927-B19F4FDDEC39}" type="presParOf" srcId="{88F7D7CC-4890-434F-A60D-26FE0B61F771}" destId="{BCD83CA5-9C88-43B1-845C-727F8B430A17}" srcOrd="0" destOrd="0" presId="urn:microsoft.com/office/officeart/2005/8/layout/vList2"/>
    <dgm:cxn modelId="{D683F3FA-03AF-4FDE-802F-97535E350A61}" type="presParOf" srcId="{88F7D7CC-4890-434F-A60D-26FE0B61F771}" destId="{83AD1A25-0E19-43D4-A99D-FD0249A3DD21}" srcOrd="1" destOrd="0" presId="urn:microsoft.com/office/officeart/2005/8/layout/vList2"/>
    <dgm:cxn modelId="{601A279E-6BE3-4F79-AA33-F3C94477CD70}" type="presParOf" srcId="{88F7D7CC-4890-434F-A60D-26FE0B61F771}" destId="{334F0D5E-9DAD-40BB-9E6D-A5E127DFD827}" srcOrd="2" destOrd="0" presId="urn:microsoft.com/office/officeart/2005/8/layout/vList2"/>
    <dgm:cxn modelId="{04833539-7B51-4430-A55F-458E19E55BD7}" type="presParOf" srcId="{88F7D7CC-4890-434F-A60D-26FE0B61F771}" destId="{D5D025CF-7907-4834-B0D4-AB83962219F9}" srcOrd="3" destOrd="0" presId="urn:microsoft.com/office/officeart/2005/8/layout/vList2"/>
    <dgm:cxn modelId="{D8973084-E5E9-4366-B2CD-9767CD53F3A9}" type="presParOf" srcId="{88F7D7CC-4890-434F-A60D-26FE0B61F771}" destId="{583E9B1F-EB54-4D47-A3C4-E530947180B4}" srcOrd="4" destOrd="0" presId="urn:microsoft.com/office/officeart/2005/8/layout/vList2"/>
    <dgm:cxn modelId="{2CE6FE50-4EF8-4DCC-A5DD-5245CDA5505D}" type="presParOf" srcId="{88F7D7CC-4890-434F-A60D-26FE0B61F771}" destId="{E76A783B-8C04-4F77-AA11-3B510EF8CB9A}" srcOrd="5" destOrd="0" presId="urn:microsoft.com/office/officeart/2005/8/layout/vList2"/>
    <dgm:cxn modelId="{EBC9D9A5-4AC2-416B-AE5F-E20ED3A38979}" type="presParOf" srcId="{88F7D7CC-4890-434F-A60D-26FE0B61F771}" destId="{435B8128-3697-45A7-B247-ED9FC7ACED74}" srcOrd="6" destOrd="0" presId="urn:microsoft.com/office/officeart/2005/8/layout/vList2"/>
    <dgm:cxn modelId="{62968462-9840-44E1-BD43-CF4FAB7FF7E0}" type="presParOf" srcId="{88F7D7CC-4890-434F-A60D-26FE0B61F771}" destId="{9E03B177-EB40-4158-A26C-C2494C33F1FE}" srcOrd="7" destOrd="0" presId="urn:microsoft.com/office/officeart/2005/8/layout/vList2"/>
    <dgm:cxn modelId="{69D6088A-7791-4B08-AD65-411D8D0B6135}" type="presParOf" srcId="{88F7D7CC-4890-434F-A60D-26FE0B61F771}" destId="{0F6B7AB0-DB2A-4211-ABA4-944214728487}" srcOrd="8" destOrd="0" presId="urn:microsoft.com/office/officeart/2005/8/layout/vList2"/>
    <dgm:cxn modelId="{0D3D7093-DDC0-46E4-88F1-E13BDBB9E29D}" type="presParOf" srcId="{88F7D7CC-4890-434F-A60D-26FE0B61F771}" destId="{6C07D9AA-CDB1-4CE3-94AD-8C02AA448F6B}" srcOrd="9" destOrd="0" presId="urn:microsoft.com/office/officeart/2005/8/layout/vList2"/>
    <dgm:cxn modelId="{D9D17D57-A424-41EF-ACD0-592CA3CC298F}" type="presParOf" srcId="{88F7D7CC-4890-434F-A60D-26FE0B61F771}" destId="{1E4FD489-03CB-4700-BA54-84956C6A97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9350B-92DD-4836-9A39-3BFAC2271A4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244C32-FF2D-428C-82DE-8B225B581E1A}">
      <dgm:prSet/>
      <dgm:spPr/>
      <dgm:t>
        <a:bodyPr/>
        <a:lstStyle/>
        <a:p>
          <a:r>
            <a:rPr lang="cs-CZ" b="1"/>
            <a:t>Dobrá komunita vytváří prostředí pro vznik a fungování  sociálních podniků</a:t>
          </a:r>
          <a:endParaRPr lang="en-US"/>
        </a:p>
      </dgm:t>
    </dgm:pt>
    <dgm:pt modelId="{4CC47F0E-6E32-4333-9EDF-273A72696B82}" type="parTrans" cxnId="{E42BAF9C-17B9-4F0C-8905-B655C769274D}">
      <dgm:prSet/>
      <dgm:spPr/>
      <dgm:t>
        <a:bodyPr/>
        <a:lstStyle/>
        <a:p>
          <a:endParaRPr lang="en-US"/>
        </a:p>
      </dgm:t>
    </dgm:pt>
    <dgm:pt modelId="{6B3D23DC-7C57-4D8F-91F2-DE6C342EF540}" type="sibTrans" cxnId="{E42BAF9C-17B9-4F0C-8905-B655C769274D}">
      <dgm:prSet/>
      <dgm:spPr/>
      <dgm:t>
        <a:bodyPr/>
        <a:lstStyle/>
        <a:p>
          <a:endParaRPr lang="en-US"/>
        </a:p>
      </dgm:t>
    </dgm:pt>
    <dgm:pt modelId="{8F8525DA-A94E-461A-AC43-4DA4CC0E6ECA}">
      <dgm:prSet/>
      <dgm:spPr/>
      <dgm:t>
        <a:bodyPr/>
        <a:lstStyle/>
        <a:p>
          <a:r>
            <a:rPr lang="cs-CZ" b="1"/>
            <a:t>Tyto sociální podniky jsou znakem dobré komunity, dále komunitu posilují </a:t>
          </a:r>
          <a:endParaRPr lang="en-US"/>
        </a:p>
      </dgm:t>
    </dgm:pt>
    <dgm:pt modelId="{351224C8-6403-4AB1-8D74-E8584CD2601D}" type="parTrans" cxnId="{4DE039E0-F7BF-456D-962F-1A1A459F5380}">
      <dgm:prSet/>
      <dgm:spPr/>
      <dgm:t>
        <a:bodyPr/>
        <a:lstStyle/>
        <a:p>
          <a:endParaRPr lang="en-US"/>
        </a:p>
      </dgm:t>
    </dgm:pt>
    <dgm:pt modelId="{2797D3AA-8922-4FC4-B779-89408B629B18}" type="sibTrans" cxnId="{4DE039E0-F7BF-456D-962F-1A1A459F5380}">
      <dgm:prSet/>
      <dgm:spPr/>
      <dgm:t>
        <a:bodyPr/>
        <a:lstStyle/>
        <a:p>
          <a:endParaRPr lang="en-US"/>
        </a:p>
      </dgm:t>
    </dgm:pt>
    <dgm:pt modelId="{E2794F26-8C74-4260-9D18-A6775F2195D9}">
      <dgm:prSet/>
      <dgm:spPr/>
      <dgm:t>
        <a:bodyPr/>
        <a:lstStyle/>
        <a:p>
          <a:r>
            <a:rPr lang="cs-CZ" b="1">
              <a:hlinkClick xmlns:r="http://schemas.openxmlformats.org/officeDocument/2006/relationships" r:id="rId1"/>
            </a:rPr>
            <a:t>www.biobyt.cz</a:t>
          </a:r>
          <a:endParaRPr lang="en-US"/>
        </a:p>
      </dgm:t>
    </dgm:pt>
    <dgm:pt modelId="{13FDE4F5-A823-4AAE-B92A-DB8B89EE8B30}" type="parTrans" cxnId="{B2BBA895-AFEF-429E-AC5D-5999190917E4}">
      <dgm:prSet/>
      <dgm:spPr/>
      <dgm:t>
        <a:bodyPr/>
        <a:lstStyle/>
        <a:p>
          <a:endParaRPr lang="en-US"/>
        </a:p>
      </dgm:t>
    </dgm:pt>
    <dgm:pt modelId="{C3F308E8-550A-42AA-AC9E-7F0B583079FE}" type="sibTrans" cxnId="{B2BBA895-AFEF-429E-AC5D-5999190917E4}">
      <dgm:prSet/>
      <dgm:spPr/>
      <dgm:t>
        <a:bodyPr/>
        <a:lstStyle/>
        <a:p>
          <a:endParaRPr lang="en-US"/>
        </a:p>
      </dgm:t>
    </dgm:pt>
    <dgm:pt modelId="{B985317F-F77B-46D7-B3AE-D76C921CA9AE}" type="pres">
      <dgm:prSet presAssocID="{97B9350B-92DD-4836-9A39-3BFAC2271A46}" presName="linear" presStyleCnt="0">
        <dgm:presLayoutVars>
          <dgm:animLvl val="lvl"/>
          <dgm:resizeHandles val="exact"/>
        </dgm:presLayoutVars>
      </dgm:prSet>
      <dgm:spPr/>
    </dgm:pt>
    <dgm:pt modelId="{1E7EF4A9-E533-4EA2-B3AC-AC8A060D6AEB}" type="pres">
      <dgm:prSet presAssocID="{59244C32-FF2D-428C-82DE-8B225B581E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F416D7-898C-498C-96F0-31BC79085BFD}" type="pres">
      <dgm:prSet presAssocID="{6B3D23DC-7C57-4D8F-91F2-DE6C342EF540}" presName="spacer" presStyleCnt="0"/>
      <dgm:spPr/>
    </dgm:pt>
    <dgm:pt modelId="{2FFEE1D2-C224-45BA-9811-1BCD93AF0796}" type="pres">
      <dgm:prSet presAssocID="{8F8525DA-A94E-461A-AC43-4DA4CC0E6E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5DF22B-161B-46FC-B2F0-51ECEE946A31}" type="pres">
      <dgm:prSet presAssocID="{2797D3AA-8922-4FC4-B779-89408B629B18}" presName="spacer" presStyleCnt="0"/>
      <dgm:spPr/>
    </dgm:pt>
    <dgm:pt modelId="{B0F20472-B32F-4C90-949F-E8E7AF881265}" type="pres">
      <dgm:prSet presAssocID="{E2794F26-8C74-4260-9D18-A6775F2195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42991B-693F-4DCC-BF72-9685EC9DE898}" type="presOf" srcId="{8F8525DA-A94E-461A-AC43-4DA4CC0E6ECA}" destId="{2FFEE1D2-C224-45BA-9811-1BCD93AF0796}" srcOrd="0" destOrd="0" presId="urn:microsoft.com/office/officeart/2005/8/layout/vList2"/>
    <dgm:cxn modelId="{4BADA941-1E23-4B0F-AB19-23E6615B48D6}" type="presOf" srcId="{97B9350B-92DD-4836-9A39-3BFAC2271A46}" destId="{B985317F-F77B-46D7-B3AE-D76C921CA9AE}" srcOrd="0" destOrd="0" presId="urn:microsoft.com/office/officeart/2005/8/layout/vList2"/>
    <dgm:cxn modelId="{12669A52-0A3E-461F-A05E-50BF5E4EC3BC}" type="presOf" srcId="{59244C32-FF2D-428C-82DE-8B225B581E1A}" destId="{1E7EF4A9-E533-4EA2-B3AC-AC8A060D6AEB}" srcOrd="0" destOrd="0" presId="urn:microsoft.com/office/officeart/2005/8/layout/vList2"/>
    <dgm:cxn modelId="{B2BBA895-AFEF-429E-AC5D-5999190917E4}" srcId="{97B9350B-92DD-4836-9A39-3BFAC2271A46}" destId="{E2794F26-8C74-4260-9D18-A6775F2195D9}" srcOrd="2" destOrd="0" parTransId="{13FDE4F5-A823-4AAE-B92A-DB8B89EE8B30}" sibTransId="{C3F308E8-550A-42AA-AC9E-7F0B583079FE}"/>
    <dgm:cxn modelId="{E42BAF9C-17B9-4F0C-8905-B655C769274D}" srcId="{97B9350B-92DD-4836-9A39-3BFAC2271A46}" destId="{59244C32-FF2D-428C-82DE-8B225B581E1A}" srcOrd="0" destOrd="0" parTransId="{4CC47F0E-6E32-4333-9EDF-273A72696B82}" sibTransId="{6B3D23DC-7C57-4D8F-91F2-DE6C342EF540}"/>
    <dgm:cxn modelId="{4DE039E0-F7BF-456D-962F-1A1A459F5380}" srcId="{97B9350B-92DD-4836-9A39-3BFAC2271A46}" destId="{8F8525DA-A94E-461A-AC43-4DA4CC0E6ECA}" srcOrd="1" destOrd="0" parTransId="{351224C8-6403-4AB1-8D74-E8584CD2601D}" sibTransId="{2797D3AA-8922-4FC4-B779-89408B629B18}"/>
    <dgm:cxn modelId="{C3EC68FF-76C8-4F2C-97C0-11E6745D14A2}" type="presOf" srcId="{E2794F26-8C74-4260-9D18-A6775F2195D9}" destId="{B0F20472-B32F-4C90-949F-E8E7AF881265}" srcOrd="0" destOrd="0" presId="urn:microsoft.com/office/officeart/2005/8/layout/vList2"/>
    <dgm:cxn modelId="{B584C497-1EDE-47D0-A765-3ADFC67A3770}" type="presParOf" srcId="{B985317F-F77B-46D7-B3AE-D76C921CA9AE}" destId="{1E7EF4A9-E533-4EA2-B3AC-AC8A060D6AEB}" srcOrd="0" destOrd="0" presId="urn:microsoft.com/office/officeart/2005/8/layout/vList2"/>
    <dgm:cxn modelId="{FFB2F4F1-5D5F-4A9F-B677-4C48FD08E50E}" type="presParOf" srcId="{B985317F-F77B-46D7-B3AE-D76C921CA9AE}" destId="{16F416D7-898C-498C-96F0-31BC79085BFD}" srcOrd="1" destOrd="0" presId="urn:microsoft.com/office/officeart/2005/8/layout/vList2"/>
    <dgm:cxn modelId="{5E50CA57-8E70-452E-AFEC-11A28D4D0B2B}" type="presParOf" srcId="{B985317F-F77B-46D7-B3AE-D76C921CA9AE}" destId="{2FFEE1D2-C224-45BA-9811-1BCD93AF0796}" srcOrd="2" destOrd="0" presId="urn:microsoft.com/office/officeart/2005/8/layout/vList2"/>
    <dgm:cxn modelId="{6C42DC76-F527-4AB3-8EC6-917705F5D32B}" type="presParOf" srcId="{B985317F-F77B-46D7-B3AE-D76C921CA9AE}" destId="{0E5DF22B-161B-46FC-B2F0-51ECEE946A31}" srcOrd="3" destOrd="0" presId="urn:microsoft.com/office/officeart/2005/8/layout/vList2"/>
    <dgm:cxn modelId="{041340A2-E815-4220-A45E-A81AAB252E60}" type="presParOf" srcId="{B985317F-F77B-46D7-B3AE-D76C921CA9AE}" destId="{B0F20472-B32F-4C90-949F-E8E7AF8812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0DEDC-D2F8-4339-9AC0-3F5F9832FD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2F1BCF9-E811-4BFA-8075-F527A9698720}">
      <dgm:prSet/>
      <dgm:spPr/>
      <dgm:t>
        <a:bodyPr/>
        <a:lstStyle/>
        <a:p>
          <a:r>
            <a:rPr lang="cs-CZ"/>
            <a:t>Lidé a vztahy mezi lidmi, občanská kultura</a:t>
          </a:r>
          <a:endParaRPr lang="en-US"/>
        </a:p>
      </dgm:t>
    </dgm:pt>
    <dgm:pt modelId="{4156731E-8862-450F-ACA5-A1189AEFBE4B}" type="parTrans" cxnId="{291D2F84-8C36-4538-A181-0B1BBF271D30}">
      <dgm:prSet/>
      <dgm:spPr/>
      <dgm:t>
        <a:bodyPr/>
        <a:lstStyle/>
        <a:p>
          <a:endParaRPr lang="en-US"/>
        </a:p>
      </dgm:t>
    </dgm:pt>
    <dgm:pt modelId="{8D9F66E8-5D21-4FDF-B426-2B6F035AA465}" type="sibTrans" cxnId="{291D2F84-8C36-4538-A181-0B1BBF271D30}">
      <dgm:prSet/>
      <dgm:spPr/>
      <dgm:t>
        <a:bodyPr/>
        <a:lstStyle/>
        <a:p>
          <a:endParaRPr lang="en-US"/>
        </a:p>
      </dgm:t>
    </dgm:pt>
    <dgm:pt modelId="{710A5248-2642-4FFD-B622-B457BB855673}">
      <dgm:prSet/>
      <dgm:spPr/>
      <dgm:t>
        <a:bodyPr/>
        <a:lstStyle/>
        <a:p>
          <a:r>
            <a:rPr lang="cs-CZ"/>
            <a:t>Instituce, organizace občanské společnosti, ekonomické organizace, vzdělávací instituce</a:t>
          </a:r>
          <a:endParaRPr lang="en-US"/>
        </a:p>
      </dgm:t>
    </dgm:pt>
    <dgm:pt modelId="{DFAD4E80-0951-4575-82AE-EAAC56D3689B}" type="parTrans" cxnId="{6278DF87-1176-4186-94B1-707FA154E7D4}">
      <dgm:prSet/>
      <dgm:spPr/>
      <dgm:t>
        <a:bodyPr/>
        <a:lstStyle/>
        <a:p>
          <a:endParaRPr lang="en-US"/>
        </a:p>
      </dgm:t>
    </dgm:pt>
    <dgm:pt modelId="{B71A6737-7767-4CAC-85B0-2EA2EC9D1F91}" type="sibTrans" cxnId="{6278DF87-1176-4186-94B1-707FA154E7D4}">
      <dgm:prSet/>
      <dgm:spPr/>
      <dgm:t>
        <a:bodyPr/>
        <a:lstStyle/>
        <a:p>
          <a:endParaRPr lang="en-US"/>
        </a:p>
      </dgm:t>
    </dgm:pt>
    <dgm:pt modelId="{63A23714-A71C-4173-9CC8-8509D2A8AC99}">
      <dgm:prSet/>
      <dgm:spPr/>
      <dgm:t>
        <a:bodyPr/>
        <a:lstStyle/>
        <a:p>
          <a:r>
            <a:rPr lang="cs-CZ"/>
            <a:t>Finanční zdroje</a:t>
          </a:r>
          <a:endParaRPr lang="en-US"/>
        </a:p>
      </dgm:t>
    </dgm:pt>
    <dgm:pt modelId="{9FF5E6C5-A5A2-4038-8F80-0E8D5B804C2B}" type="parTrans" cxnId="{BBD3F972-2AC0-4F70-A6F4-F4E2D347EF9C}">
      <dgm:prSet/>
      <dgm:spPr/>
      <dgm:t>
        <a:bodyPr/>
        <a:lstStyle/>
        <a:p>
          <a:endParaRPr lang="en-US"/>
        </a:p>
      </dgm:t>
    </dgm:pt>
    <dgm:pt modelId="{3B192F62-9AA0-4DB9-94ED-BEE630515BC8}" type="sibTrans" cxnId="{BBD3F972-2AC0-4F70-A6F4-F4E2D347EF9C}">
      <dgm:prSet/>
      <dgm:spPr/>
      <dgm:t>
        <a:bodyPr/>
        <a:lstStyle/>
        <a:p>
          <a:endParaRPr lang="en-US"/>
        </a:p>
      </dgm:t>
    </dgm:pt>
    <dgm:pt modelId="{AB967397-9904-4BD6-82C2-5F9D0A898C35}">
      <dgm:prSet/>
      <dgm:spPr/>
      <dgm:t>
        <a:bodyPr/>
        <a:lstStyle/>
        <a:p>
          <a:r>
            <a:rPr lang="cs-CZ"/>
            <a:t>Materiální zdroje</a:t>
          </a:r>
          <a:endParaRPr lang="en-US"/>
        </a:p>
      </dgm:t>
    </dgm:pt>
    <dgm:pt modelId="{01DF7651-23FB-4AC3-A69D-7F4A260E5CF1}" type="parTrans" cxnId="{7D3432EE-542D-4BB2-8B42-462EAF4CC216}">
      <dgm:prSet/>
      <dgm:spPr/>
      <dgm:t>
        <a:bodyPr/>
        <a:lstStyle/>
        <a:p>
          <a:endParaRPr lang="en-US"/>
        </a:p>
      </dgm:t>
    </dgm:pt>
    <dgm:pt modelId="{93F89BAE-3E35-45DE-8A39-7FAA1347CCBE}" type="sibTrans" cxnId="{7D3432EE-542D-4BB2-8B42-462EAF4CC216}">
      <dgm:prSet/>
      <dgm:spPr/>
      <dgm:t>
        <a:bodyPr/>
        <a:lstStyle/>
        <a:p>
          <a:endParaRPr lang="en-US"/>
        </a:p>
      </dgm:t>
    </dgm:pt>
    <dgm:pt modelId="{05468B7E-AA61-48E6-8947-BA13DECE2CAD}">
      <dgm:prSet/>
      <dgm:spPr/>
      <dgm:t>
        <a:bodyPr/>
        <a:lstStyle/>
        <a:p>
          <a:r>
            <a:rPr lang="cs-CZ"/>
            <a:t>Kulturní zdroje:</a:t>
          </a:r>
          <a:endParaRPr lang="en-US"/>
        </a:p>
      </dgm:t>
    </dgm:pt>
    <dgm:pt modelId="{20471D51-1B80-4B3E-913C-F4C248B747DC}" type="parTrans" cxnId="{533B7758-F3FD-45D6-9231-48510E3B9B85}">
      <dgm:prSet/>
      <dgm:spPr/>
      <dgm:t>
        <a:bodyPr/>
        <a:lstStyle/>
        <a:p>
          <a:endParaRPr lang="en-US"/>
        </a:p>
      </dgm:t>
    </dgm:pt>
    <dgm:pt modelId="{555DB4AA-B15A-4877-9DFB-5D0B0970757C}" type="sibTrans" cxnId="{533B7758-F3FD-45D6-9231-48510E3B9B85}">
      <dgm:prSet/>
      <dgm:spPr/>
      <dgm:t>
        <a:bodyPr/>
        <a:lstStyle/>
        <a:p>
          <a:endParaRPr lang="en-US"/>
        </a:p>
      </dgm:t>
    </dgm:pt>
    <dgm:pt modelId="{0078D0EC-7086-4FE1-8686-F8641656D551}">
      <dgm:prSet/>
      <dgm:spPr/>
      <dgm:t>
        <a:bodyPr/>
        <a:lstStyle/>
        <a:p>
          <a:r>
            <a:rPr lang="cs-CZ"/>
            <a:t>Přírodní zdroje, životní prostředí </a:t>
          </a:r>
          <a:endParaRPr lang="en-US"/>
        </a:p>
      </dgm:t>
    </dgm:pt>
    <dgm:pt modelId="{18884C01-5E0F-48E1-9473-CCC67D6E90FA}" type="parTrans" cxnId="{6B1D16C1-3FD6-4553-905D-0BFD2ED1AA28}">
      <dgm:prSet/>
      <dgm:spPr/>
      <dgm:t>
        <a:bodyPr/>
        <a:lstStyle/>
        <a:p>
          <a:endParaRPr lang="en-US"/>
        </a:p>
      </dgm:t>
    </dgm:pt>
    <dgm:pt modelId="{B010FD85-DC67-44DA-820E-56524FBCE88F}" type="sibTrans" cxnId="{6B1D16C1-3FD6-4553-905D-0BFD2ED1AA28}">
      <dgm:prSet/>
      <dgm:spPr/>
      <dgm:t>
        <a:bodyPr/>
        <a:lstStyle/>
        <a:p>
          <a:endParaRPr lang="en-US"/>
        </a:p>
      </dgm:t>
    </dgm:pt>
    <dgm:pt modelId="{7AA75C6B-CE3C-4170-87A0-B7A35EEB27D2}">
      <dgm:prSet/>
      <dgm:spPr/>
      <dgm:t>
        <a:bodyPr/>
        <a:lstStyle/>
        <a:p>
          <a:r>
            <a:rPr lang="cs-CZ"/>
            <a:t>Historické dědictví</a:t>
          </a:r>
          <a:endParaRPr lang="en-US"/>
        </a:p>
      </dgm:t>
    </dgm:pt>
    <dgm:pt modelId="{C9AE438A-84B7-46DF-827C-0918F942E479}" type="parTrans" cxnId="{22A7A9C4-4480-4E6D-9E56-F3727C529294}">
      <dgm:prSet/>
      <dgm:spPr/>
      <dgm:t>
        <a:bodyPr/>
        <a:lstStyle/>
        <a:p>
          <a:endParaRPr lang="en-US"/>
        </a:p>
      </dgm:t>
    </dgm:pt>
    <dgm:pt modelId="{8B9C6638-92E5-4E84-8A8F-1753B1EF1867}" type="sibTrans" cxnId="{22A7A9C4-4480-4E6D-9E56-F3727C529294}">
      <dgm:prSet/>
      <dgm:spPr/>
      <dgm:t>
        <a:bodyPr/>
        <a:lstStyle/>
        <a:p>
          <a:endParaRPr lang="en-US"/>
        </a:p>
      </dgm:t>
    </dgm:pt>
    <dgm:pt modelId="{0AAE4057-829A-427F-9D72-CC3566482D5C}">
      <dgm:prSet/>
      <dgm:spPr/>
      <dgm:t>
        <a:bodyPr/>
        <a:lstStyle/>
        <a:p>
          <a:r>
            <a:rPr lang="cs-CZ"/>
            <a:t>Urbanismus a architektura</a:t>
          </a:r>
          <a:endParaRPr lang="en-US"/>
        </a:p>
      </dgm:t>
    </dgm:pt>
    <dgm:pt modelId="{CB691EF5-3C70-4966-B1AC-2FD30C51C271}" type="parTrans" cxnId="{563DF31B-A5B5-4766-BE76-C4812A8F42EF}">
      <dgm:prSet/>
      <dgm:spPr/>
      <dgm:t>
        <a:bodyPr/>
        <a:lstStyle/>
        <a:p>
          <a:endParaRPr lang="en-US"/>
        </a:p>
      </dgm:t>
    </dgm:pt>
    <dgm:pt modelId="{7C092AE0-CBDA-422C-A84E-37ACEF0D7767}" type="sibTrans" cxnId="{563DF31B-A5B5-4766-BE76-C4812A8F42EF}">
      <dgm:prSet/>
      <dgm:spPr/>
      <dgm:t>
        <a:bodyPr/>
        <a:lstStyle/>
        <a:p>
          <a:endParaRPr lang="en-US"/>
        </a:p>
      </dgm:t>
    </dgm:pt>
    <dgm:pt modelId="{F1F4CB53-5E2C-43B4-BEC5-4006FEA12FE7}" type="pres">
      <dgm:prSet presAssocID="{60F0DEDC-D2F8-4339-9AC0-3F5F9832FDC5}" presName="root" presStyleCnt="0">
        <dgm:presLayoutVars>
          <dgm:dir/>
          <dgm:resizeHandles val="exact"/>
        </dgm:presLayoutVars>
      </dgm:prSet>
      <dgm:spPr/>
    </dgm:pt>
    <dgm:pt modelId="{2E64D2D0-D689-45BE-9E21-33FF2AF75E90}" type="pres">
      <dgm:prSet presAssocID="{32F1BCF9-E811-4BFA-8075-F527A9698720}" presName="compNode" presStyleCnt="0"/>
      <dgm:spPr/>
    </dgm:pt>
    <dgm:pt modelId="{B883F9E6-6A70-444C-9197-BB7E1D35E774}" type="pres">
      <dgm:prSet presAssocID="{32F1BCF9-E811-4BFA-8075-F527A9698720}" presName="bgRect" presStyleLbl="bgShp" presStyleIdx="0" presStyleCnt="8"/>
      <dgm:spPr/>
    </dgm:pt>
    <dgm:pt modelId="{D8772F0E-5675-4F97-ADED-9607F957A19D}" type="pres">
      <dgm:prSet presAssocID="{32F1BCF9-E811-4BFA-8075-F527A969872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6E05954F-4236-4422-AD0B-43F170258404}" type="pres">
      <dgm:prSet presAssocID="{32F1BCF9-E811-4BFA-8075-F527A9698720}" presName="spaceRect" presStyleCnt="0"/>
      <dgm:spPr/>
    </dgm:pt>
    <dgm:pt modelId="{74B22BE1-EB14-4ABD-B884-63C7C0444958}" type="pres">
      <dgm:prSet presAssocID="{32F1BCF9-E811-4BFA-8075-F527A9698720}" presName="parTx" presStyleLbl="revTx" presStyleIdx="0" presStyleCnt="8">
        <dgm:presLayoutVars>
          <dgm:chMax val="0"/>
          <dgm:chPref val="0"/>
        </dgm:presLayoutVars>
      </dgm:prSet>
      <dgm:spPr/>
    </dgm:pt>
    <dgm:pt modelId="{E558797B-67A3-4F49-928E-FA647078437F}" type="pres">
      <dgm:prSet presAssocID="{8D9F66E8-5D21-4FDF-B426-2B6F035AA465}" presName="sibTrans" presStyleCnt="0"/>
      <dgm:spPr/>
    </dgm:pt>
    <dgm:pt modelId="{456049AE-906C-4F26-B741-E9A7FB6E7924}" type="pres">
      <dgm:prSet presAssocID="{710A5248-2642-4FFD-B622-B457BB855673}" presName="compNode" presStyleCnt="0"/>
      <dgm:spPr/>
    </dgm:pt>
    <dgm:pt modelId="{69436BC6-5C6E-42EF-BBDA-9B689CC5FC10}" type="pres">
      <dgm:prSet presAssocID="{710A5248-2642-4FFD-B622-B457BB855673}" presName="bgRect" presStyleLbl="bgShp" presStyleIdx="1" presStyleCnt="8"/>
      <dgm:spPr/>
    </dgm:pt>
    <dgm:pt modelId="{EA8E664E-B7EB-4219-89EA-62115B45B676}" type="pres">
      <dgm:prSet presAssocID="{710A5248-2642-4FFD-B622-B457BB85567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76D80EEA-9389-4964-9220-2D8BCF6C3D0F}" type="pres">
      <dgm:prSet presAssocID="{710A5248-2642-4FFD-B622-B457BB855673}" presName="spaceRect" presStyleCnt="0"/>
      <dgm:spPr/>
    </dgm:pt>
    <dgm:pt modelId="{FE8813DF-5BBA-493D-B78C-2A3648203459}" type="pres">
      <dgm:prSet presAssocID="{710A5248-2642-4FFD-B622-B457BB855673}" presName="parTx" presStyleLbl="revTx" presStyleIdx="1" presStyleCnt="8">
        <dgm:presLayoutVars>
          <dgm:chMax val="0"/>
          <dgm:chPref val="0"/>
        </dgm:presLayoutVars>
      </dgm:prSet>
      <dgm:spPr/>
    </dgm:pt>
    <dgm:pt modelId="{E99D1356-1B68-410D-A015-38E857B9F1CF}" type="pres">
      <dgm:prSet presAssocID="{B71A6737-7767-4CAC-85B0-2EA2EC9D1F91}" presName="sibTrans" presStyleCnt="0"/>
      <dgm:spPr/>
    </dgm:pt>
    <dgm:pt modelId="{B54C5083-802D-4237-B911-29A7ECCAAE4E}" type="pres">
      <dgm:prSet presAssocID="{63A23714-A71C-4173-9CC8-8509D2A8AC99}" presName="compNode" presStyleCnt="0"/>
      <dgm:spPr/>
    </dgm:pt>
    <dgm:pt modelId="{B9BDCBB9-18D0-4E93-8F52-E3B554E6F667}" type="pres">
      <dgm:prSet presAssocID="{63A23714-A71C-4173-9CC8-8509D2A8AC99}" presName="bgRect" presStyleLbl="bgShp" presStyleIdx="2" presStyleCnt="8"/>
      <dgm:spPr/>
    </dgm:pt>
    <dgm:pt modelId="{B5D7EFAF-89D3-4659-94A2-EEF7E0DB7CE5}" type="pres">
      <dgm:prSet presAssocID="{63A23714-A71C-4173-9CC8-8509D2A8AC99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090E4271-44D3-4924-9E62-7A14B66556E0}" type="pres">
      <dgm:prSet presAssocID="{63A23714-A71C-4173-9CC8-8509D2A8AC99}" presName="spaceRect" presStyleCnt="0"/>
      <dgm:spPr/>
    </dgm:pt>
    <dgm:pt modelId="{EF247C01-9E4C-4BAF-8650-A3ABFEC06F81}" type="pres">
      <dgm:prSet presAssocID="{63A23714-A71C-4173-9CC8-8509D2A8AC99}" presName="parTx" presStyleLbl="revTx" presStyleIdx="2" presStyleCnt="8">
        <dgm:presLayoutVars>
          <dgm:chMax val="0"/>
          <dgm:chPref val="0"/>
        </dgm:presLayoutVars>
      </dgm:prSet>
      <dgm:spPr/>
    </dgm:pt>
    <dgm:pt modelId="{FCCCA311-6715-4302-84BA-B8D15C1D3A19}" type="pres">
      <dgm:prSet presAssocID="{3B192F62-9AA0-4DB9-94ED-BEE630515BC8}" presName="sibTrans" presStyleCnt="0"/>
      <dgm:spPr/>
    </dgm:pt>
    <dgm:pt modelId="{DB8B5D27-57E5-4C4A-8B32-3E909E2730A7}" type="pres">
      <dgm:prSet presAssocID="{AB967397-9904-4BD6-82C2-5F9D0A898C35}" presName="compNode" presStyleCnt="0"/>
      <dgm:spPr/>
    </dgm:pt>
    <dgm:pt modelId="{D19D0D16-D2E5-49FE-88A5-1302CDB502A4}" type="pres">
      <dgm:prSet presAssocID="{AB967397-9904-4BD6-82C2-5F9D0A898C35}" presName="bgRect" presStyleLbl="bgShp" presStyleIdx="3" presStyleCnt="8"/>
      <dgm:spPr/>
    </dgm:pt>
    <dgm:pt modelId="{31744A6C-490E-4DFC-980F-4ABB4690D0DB}" type="pres">
      <dgm:prSet presAssocID="{AB967397-9904-4BD6-82C2-5F9D0A898C3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A8D459A-BB0A-4E40-9FEA-1B6B284AD8B0}" type="pres">
      <dgm:prSet presAssocID="{AB967397-9904-4BD6-82C2-5F9D0A898C35}" presName="spaceRect" presStyleCnt="0"/>
      <dgm:spPr/>
    </dgm:pt>
    <dgm:pt modelId="{384D395C-1878-4460-B917-A9B087CC7682}" type="pres">
      <dgm:prSet presAssocID="{AB967397-9904-4BD6-82C2-5F9D0A898C35}" presName="parTx" presStyleLbl="revTx" presStyleIdx="3" presStyleCnt="8">
        <dgm:presLayoutVars>
          <dgm:chMax val="0"/>
          <dgm:chPref val="0"/>
        </dgm:presLayoutVars>
      </dgm:prSet>
      <dgm:spPr/>
    </dgm:pt>
    <dgm:pt modelId="{EB670325-9CF5-4E9E-B296-8FED70192688}" type="pres">
      <dgm:prSet presAssocID="{93F89BAE-3E35-45DE-8A39-7FAA1347CCBE}" presName="sibTrans" presStyleCnt="0"/>
      <dgm:spPr/>
    </dgm:pt>
    <dgm:pt modelId="{DFCCE8D9-FDA2-4BEB-BD0D-9AD6ECF3D401}" type="pres">
      <dgm:prSet presAssocID="{05468B7E-AA61-48E6-8947-BA13DECE2CAD}" presName="compNode" presStyleCnt="0"/>
      <dgm:spPr/>
    </dgm:pt>
    <dgm:pt modelId="{97442F68-9D46-464D-AA08-79C7BD9F0E81}" type="pres">
      <dgm:prSet presAssocID="{05468B7E-AA61-48E6-8947-BA13DECE2CAD}" presName="bgRect" presStyleLbl="bgShp" presStyleIdx="4" presStyleCnt="8"/>
      <dgm:spPr/>
    </dgm:pt>
    <dgm:pt modelId="{4CB1C80C-D307-409A-BC17-C704F49D1D86}" type="pres">
      <dgm:prSet presAssocID="{05468B7E-AA61-48E6-8947-BA13DECE2CA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2963777D-FB06-4616-A069-0CE815853261}" type="pres">
      <dgm:prSet presAssocID="{05468B7E-AA61-48E6-8947-BA13DECE2CAD}" presName="spaceRect" presStyleCnt="0"/>
      <dgm:spPr/>
    </dgm:pt>
    <dgm:pt modelId="{790A88DF-A117-4472-9A03-22237B4DE6AC}" type="pres">
      <dgm:prSet presAssocID="{05468B7E-AA61-48E6-8947-BA13DECE2CAD}" presName="parTx" presStyleLbl="revTx" presStyleIdx="4" presStyleCnt="8">
        <dgm:presLayoutVars>
          <dgm:chMax val="0"/>
          <dgm:chPref val="0"/>
        </dgm:presLayoutVars>
      </dgm:prSet>
      <dgm:spPr/>
    </dgm:pt>
    <dgm:pt modelId="{866CABE3-B87A-47E4-B87F-341A000A16D4}" type="pres">
      <dgm:prSet presAssocID="{555DB4AA-B15A-4877-9DFB-5D0B0970757C}" presName="sibTrans" presStyleCnt="0"/>
      <dgm:spPr/>
    </dgm:pt>
    <dgm:pt modelId="{866403E4-D4FB-493B-AAFB-0D8699A41001}" type="pres">
      <dgm:prSet presAssocID="{0078D0EC-7086-4FE1-8686-F8641656D551}" presName="compNode" presStyleCnt="0"/>
      <dgm:spPr/>
    </dgm:pt>
    <dgm:pt modelId="{BB478983-C031-4BB5-8AB7-1F14E47CAEF5}" type="pres">
      <dgm:prSet presAssocID="{0078D0EC-7086-4FE1-8686-F8641656D551}" presName="bgRect" presStyleLbl="bgShp" presStyleIdx="5" presStyleCnt="8"/>
      <dgm:spPr/>
    </dgm:pt>
    <dgm:pt modelId="{6ABA1431-82E2-4509-81C7-C5FEF856B1F9}" type="pres">
      <dgm:prSet presAssocID="{0078D0EC-7086-4FE1-8686-F8641656D55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CE6D0CC-27E6-4FB8-B7BA-06E23CC2D439}" type="pres">
      <dgm:prSet presAssocID="{0078D0EC-7086-4FE1-8686-F8641656D551}" presName="spaceRect" presStyleCnt="0"/>
      <dgm:spPr/>
    </dgm:pt>
    <dgm:pt modelId="{5DA7BAEC-1CA4-4C30-A1EF-71C99A39672E}" type="pres">
      <dgm:prSet presAssocID="{0078D0EC-7086-4FE1-8686-F8641656D551}" presName="parTx" presStyleLbl="revTx" presStyleIdx="5" presStyleCnt="8">
        <dgm:presLayoutVars>
          <dgm:chMax val="0"/>
          <dgm:chPref val="0"/>
        </dgm:presLayoutVars>
      </dgm:prSet>
      <dgm:spPr/>
    </dgm:pt>
    <dgm:pt modelId="{4D1C626A-A471-47A1-AEE0-25F36F57164F}" type="pres">
      <dgm:prSet presAssocID="{B010FD85-DC67-44DA-820E-56524FBCE88F}" presName="sibTrans" presStyleCnt="0"/>
      <dgm:spPr/>
    </dgm:pt>
    <dgm:pt modelId="{DB3AF456-4094-49C0-9D3C-17FAAEA74F70}" type="pres">
      <dgm:prSet presAssocID="{7AA75C6B-CE3C-4170-87A0-B7A35EEB27D2}" presName="compNode" presStyleCnt="0"/>
      <dgm:spPr/>
    </dgm:pt>
    <dgm:pt modelId="{6113ECCF-532A-41A5-B0E2-495AF3FEF831}" type="pres">
      <dgm:prSet presAssocID="{7AA75C6B-CE3C-4170-87A0-B7A35EEB27D2}" presName="bgRect" presStyleLbl="bgShp" presStyleIdx="6" presStyleCnt="8"/>
      <dgm:spPr/>
    </dgm:pt>
    <dgm:pt modelId="{3D65C5C5-6FE1-4CBF-B525-83D079D16A97}" type="pres">
      <dgm:prSet presAssocID="{7AA75C6B-CE3C-4170-87A0-B7A35EEB27D2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8ABE9328-79A2-4A33-85E0-684646B2E586}" type="pres">
      <dgm:prSet presAssocID="{7AA75C6B-CE3C-4170-87A0-B7A35EEB27D2}" presName="spaceRect" presStyleCnt="0"/>
      <dgm:spPr/>
    </dgm:pt>
    <dgm:pt modelId="{E06DB040-9E5F-4C35-97E3-276780D5CD94}" type="pres">
      <dgm:prSet presAssocID="{7AA75C6B-CE3C-4170-87A0-B7A35EEB27D2}" presName="parTx" presStyleLbl="revTx" presStyleIdx="6" presStyleCnt="8">
        <dgm:presLayoutVars>
          <dgm:chMax val="0"/>
          <dgm:chPref val="0"/>
        </dgm:presLayoutVars>
      </dgm:prSet>
      <dgm:spPr/>
    </dgm:pt>
    <dgm:pt modelId="{757B6715-6382-4984-8714-40BFABAB01EF}" type="pres">
      <dgm:prSet presAssocID="{8B9C6638-92E5-4E84-8A8F-1753B1EF1867}" presName="sibTrans" presStyleCnt="0"/>
      <dgm:spPr/>
    </dgm:pt>
    <dgm:pt modelId="{14C5036E-112A-4563-B71F-A6F82C5E6470}" type="pres">
      <dgm:prSet presAssocID="{0AAE4057-829A-427F-9D72-CC3566482D5C}" presName="compNode" presStyleCnt="0"/>
      <dgm:spPr/>
    </dgm:pt>
    <dgm:pt modelId="{0FCD591B-087E-4363-934D-581063791E0F}" type="pres">
      <dgm:prSet presAssocID="{0AAE4057-829A-427F-9D72-CC3566482D5C}" presName="bgRect" presStyleLbl="bgShp" presStyleIdx="7" presStyleCnt="8"/>
      <dgm:spPr/>
    </dgm:pt>
    <dgm:pt modelId="{D3B63C6A-BC08-490A-A4BE-E41852D242F9}" type="pres">
      <dgm:prSet presAssocID="{0AAE4057-829A-427F-9D72-CC3566482D5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AFF5880B-03C7-40A1-9D44-1CE9C5342D49}" type="pres">
      <dgm:prSet presAssocID="{0AAE4057-829A-427F-9D72-CC3566482D5C}" presName="spaceRect" presStyleCnt="0"/>
      <dgm:spPr/>
    </dgm:pt>
    <dgm:pt modelId="{C35D2056-A908-497D-86C5-1894B56174B3}" type="pres">
      <dgm:prSet presAssocID="{0AAE4057-829A-427F-9D72-CC3566482D5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563DF31B-A5B5-4766-BE76-C4812A8F42EF}" srcId="{60F0DEDC-D2F8-4339-9AC0-3F5F9832FDC5}" destId="{0AAE4057-829A-427F-9D72-CC3566482D5C}" srcOrd="7" destOrd="0" parTransId="{CB691EF5-3C70-4966-B1AC-2FD30C51C271}" sibTransId="{7C092AE0-CBDA-422C-A84E-37ACEF0D7767}"/>
    <dgm:cxn modelId="{27DB274D-0B96-4733-B433-68F82A0E776F}" type="presOf" srcId="{05468B7E-AA61-48E6-8947-BA13DECE2CAD}" destId="{790A88DF-A117-4472-9A03-22237B4DE6AC}" srcOrd="0" destOrd="0" presId="urn:microsoft.com/office/officeart/2018/2/layout/IconVerticalSolidList"/>
    <dgm:cxn modelId="{BBD3F972-2AC0-4F70-A6F4-F4E2D347EF9C}" srcId="{60F0DEDC-D2F8-4339-9AC0-3F5F9832FDC5}" destId="{63A23714-A71C-4173-9CC8-8509D2A8AC99}" srcOrd="2" destOrd="0" parTransId="{9FF5E6C5-A5A2-4038-8F80-0E8D5B804C2B}" sibTransId="{3B192F62-9AA0-4DB9-94ED-BEE630515BC8}"/>
    <dgm:cxn modelId="{533B7758-F3FD-45D6-9231-48510E3B9B85}" srcId="{60F0DEDC-D2F8-4339-9AC0-3F5F9832FDC5}" destId="{05468B7E-AA61-48E6-8947-BA13DECE2CAD}" srcOrd="4" destOrd="0" parTransId="{20471D51-1B80-4B3E-913C-F4C248B747DC}" sibTransId="{555DB4AA-B15A-4877-9DFB-5D0B0970757C}"/>
    <dgm:cxn modelId="{224C675A-9BAE-4548-8B1F-D47C2B0BEDFC}" type="presOf" srcId="{32F1BCF9-E811-4BFA-8075-F527A9698720}" destId="{74B22BE1-EB14-4ABD-B884-63C7C0444958}" srcOrd="0" destOrd="0" presId="urn:microsoft.com/office/officeart/2018/2/layout/IconVerticalSolidList"/>
    <dgm:cxn modelId="{BC949180-5C77-4DB4-A1F1-E961D8FBE48F}" type="presOf" srcId="{7AA75C6B-CE3C-4170-87A0-B7A35EEB27D2}" destId="{E06DB040-9E5F-4C35-97E3-276780D5CD94}" srcOrd="0" destOrd="0" presId="urn:microsoft.com/office/officeart/2018/2/layout/IconVerticalSolidList"/>
    <dgm:cxn modelId="{291D2F84-8C36-4538-A181-0B1BBF271D30}" srcId="{60F0DEDC-D2F8-4339-9AC0-3F5F9832FDC5}" destId="{32F1BCF9-E811-4BFA-8075-F527A9698720}" srcOrd="0" destOrd="0" parTransId="{4156731E-8862-450F-ACA5-A1189AEFBE4B}" sibTransId="{8D9F66E8-5D21-4FDF-B426-2B6F035AA465}"/>
    <dgm:cxn modelId="{6278DF87-1176-4186-94B1-707FA154E7D4}" srcId="{60F0DEDC-D2F8-4339-9AC0-3F5F9832FDC5}" destId="{710A5248-2642-4FFD-B622-B457BB855673}" srcOrd="1" destOrd="0" parTransId="{DFAD4E80-0951-4575-82AE-EAAC56D3689B}" sibTransId="{B71A6737-7767-4CAC-85B0-2EA2EC9D1F91}"/>
    <dgm:cxn modelId="{C90AEA88-E4FD-409B-83E7-2A3D79C7CD28}" type="presOf" srcId="{60F0DEDC-D2F8-4339-9AC0-3F5F9832FDC5}" destId="{F1F4CB53-5E2C-43B4-BEC5-4006FEA12FE7}" srcOrd="0" destOrd="0" presId="urn:microsoft.com/office/officeart/2018/2/layout/IconVerticalSolidList"/>
    <dgm:cxn modelId="{36DC108B-5285-4BB4-9563-0100690A4FCD}" type="presOf" srcId="{AB967397-9904-4BD6-82C2-5F9D0A898C35}" destId="{384D395C-1878-4460-B917-A9B087CC7682}" srcOrd="0" destOrd="0" presId="urn:microsoft.com/office/officeart/2018/2/layout/IconVerticalSolidList"/>
    <dgm:cxn modelId="{6B1D16C1-3FD6-4553-905D-0BFD2ED1AA28}" srcId="{60F0DEDC-D2F8-4339-9AC0-3F5F9832FDC5}" destId="{0078D0EC-7086-4FE1-8686-F8641656D551}" srcOrd="5" destOrd="0" parTransId="{18884C01-5E0F-48E1-9473-CCC67D6E90FA}" sibTransId="{B010FD85-DC67-44DA-820E-56524FBCE88F}"/>
    <dgm:cxn modelId="{B74540C2-BDC7-4C7C-8750-76D37575B0DD}" type="presOf" srcId="{0AAE4057-829A-427F-9D72-CC3566482D5C}" destId="{C35D2056-A908-497D-86C5-1894B56174B3}" srcOrd="0" destOrd="0" presId="urn:microsoft.com/office/officeart/2018/2/layout/IconVerticalSolidList"/>
    <dgm:cxn modelId="{D680F6C2-B612-445E-BFE6-8EFAFB94481A}" type="presOf" srcId="{710A5248-2642-4FFD-B622-B457BB855673}" destId="{FE8813DF-5BBA-493D-B78C-2A3648203459}" srcOrd="0" destOrd="0" presId="urn:microsoft.com/office/officeart/2018/2/layout/IconVerticalSolidList"/>
    <dgm:cxn modelId="{22A7A9C4-4480-4E6D-9E56-F3727C529294}" srcId="{60F0DEDC-D2F8-4339-9AC0-3F5F9832FDC5}" destId="{7AA75C6B-CE3C-4170-87A0-B7A35EEB27D2}" srcOrd="6" destOrd="0" parTransId="{C9AE438A-84B7-46DF-827C-0918F942E479}" sibTransId="{8B9C6638-92E5-4E84-8A8F-1753B1EF1867}"/>
    <dgm:cxn modelId="{7D3432EE-542D-4BB2-8B42-462EAF4CC216}" srcId="{60F0DEDC-D2F8-4339-9AC0-3F5F9832FDC5}" destId="{AB967397-9904-4BD6-82C2-5F9D0A898C35}" srcOrd="3" destOrd="0" parTransId="{01DF7651-23FB-4AC3-A69D-7F4A260E5CF1}" sibTransId="{93F89BAE-3E35-45DE-8A39-7FAA1347CCBE}"/>
    <dgm:cxn modelId="{996D42F6-39B7-4FE6-BA65-66A126FF3D88}" type="presOf" srcId="{0078D0EC-7086-4FE1-8686-F8641656D551}" destId="{5DA7BAEC-1CA4-4C30-A1EF-71C99A39672E}" srcOrd="0" destOrd="0" presId="urn:microsoft.com/office/officeart/2018/2/layout/IconVerticalSolidList"/>
    <dgm:cxn modelId="{C5AF73FA-6D3B-4FDF-BC2E-505AF49A48E2}" type="presOf" srcId="{63A23714-A71C-4173-9CC8-8509D2A8AC99}" destId="{EF247C01-9E4C-4BAF-8650-A3ABFEC06F81}" srcOrd="0" destOrd="0" presId="urn:microsoft.com/office/officeart/2018/2/layout/IconVerticalSolidList"/>
    <dgm:cxn modelId="{4C77A5E2-7B94-4FA7-8F29-39DEF427BFA5}" type="presParOf" srcId="{F1F4CB53-5E2C-43B4-BEC5-4006FEA12FE7}" destId="{2E64D2D0-D689-45BE-9E21-33FF2AF75E90}" srcOrd="0" destOrd="0" presId="urn:microsoft.com/office/officeart/2018/2/layout/IconVerticalSolidList"/>
    <dgm:cxn modelId="{B29424DA-AF32-4132-ACCC-B43C9FDD4B39}" type="presParOf" srcId="{2E64D2D0-D689-45BE-9E21-33FF2AF75E90}" destId="{B883F9E6-6A70-444C-9197-BB7E1D35E774}" srcOrd="0" destOrd="0" presId="urn:microsoft.com/office/officeart/2018/2/layout/IconVerticalSolidList"/>
    <dgm:cxn modelId="{DDA6EE3A-8071-4B86-9204-49BA53895AEF}" type="presParOf" srcId="{2E64D2D0-D689-45BE-9E21-33FF2AF75E90}" destId="{D8772F0E-5675-4F97-ADED-9607F957A19D}" srcOrd="1" destOrd="0" presId="urn:microsoft.com/office/officeart/2018/2/layout/IconVerticalSolidList"/>
    <dgm:cxn modelId="{7B031252-EA31-43E3-8D8D-FABF012B0258}" type="presParOf" srcId="{2E64D2D0-D689-45BE-9E21-33FF2AF75E90}" destId="{6E05954F-4236-4422-AD0B-43F170258404}" srcOrd="2" destOrd="0" presId="urn:microsoft.com/office/officeart/2018/2/layout/IconVerticalSolidList"/>
    <dgm:cxn modelId="{D719F013-5387-4CDE-B428-CC99CD0448D3}" type="presParOf" srcId="{2E64D2D0-D689-45BE-9E21-33FF2AF75E90}" destId="{74B22BE1-EB14-4ABD-B884-63C7C0444958}" srcOrd="3" destOrd="0" presId="urn:microsoft.com/office/officeart/2018/2/layout/IconVerticalSolidList"/>
    <dgm:cxn modelId="{974F2730-FB2A-47C6-8D62-234153690CF1}" type="presParOf" srcId="{F1F4CB53-5E2C-43B4-BEC5-4006FEA12FE7}" destId="{E558797B-67A3-4F49-928E-FA647078437F}" srcOrd="1" destOrd="0" presId="urn:microsoft.com/office/officeart/2018/2/layout/IconVerticalSolidList"/>
    <dgm:cxn modelId="{72FA5575-A635-408F-B009-76F88E191F3E}" type="presParOf" srcId="{F1F4CB53-5E2C-43B4-BEC5-4006FEA12FE7}" destId="{456049AE-906C-4F26-B741-E9A7FB6E7924}" srcOrd="2" destOrd="0" presId="urn:microsoft.com/office/officeart/2018/2/layout/IconVerticalSolidList"/>
    <dgm:cxn modelId="{893981F8-3DF7-4FB2-A04F-1EE74666FE51}" type="presParOf" srcId="{456049AE-906C-4F26-B741-E9A7FB6E7924}" destId="{69436BC6-5C6E-42EF-BBDA-9B689CC5FC10}" srcOrd="0" destOrd="0" presId="urn:microsoft.com/office/officeart/2018/2/layout/IconVerticalSolidList"/>
    <dgm:cxn modelId="{CA652813-8E22-410B-BE49-FFDD96712F3D}" type="presParOf" srcId="{456049AE-906C-4F26-B741-E9A7FB6E7924}" destId="{EA8E664E-B7EB-4219-89EA-62115B45B676}" srcOrd="1" destOrd="0" presId="urn:microsoft.com/office/officeart/2018/2/layout/IconVerticalSolidList"/>
    <dgm:cxn modelId="{F913E234-6DDF-45F7-B699-97DEF6E4D78E}" type="presParOf" srcId="{456049AE-906C-4F26-B741-E9A7FB6E7924}" destId="{76D80EEA-9389-4964-9220-2D8BCF6C3D0F}" srcOrd="2" destOrd="0" presId="urn:microsoft.com/office/officeart/2018/2/layout/IconVerticalSolidList"/>
    <dgm:cxn modelId="{0CDF4010-C282-4C15-BC6F-D9C59CBECA34}" type="presParOf" srcId="{456049AE-906C-4F26-B741-E9A7FB6E7924}" destId="{FE8813DF-5BBA-493D-B78C-2A3648203459}" srcOrd="3" destOrd="0" presId="urn:microsoft.com/office/officeart/2018/2/layout/IconVerticalSolidList"/>
    <dgm:cxn modelId="{E8679D5A-AC26-4793-B15B-ED0C12A23E00}" type="presParOf" srcId="{F1F4CB53-5E2C-43B4-BEC5-4006FEA12FE7}" destId="{E99D1356-1B68-410D-A015-38E857B9F1CF}" srcOrd="3" destOrd="0" presId="urn:microsoft.com/office/officeart/2018/2/layout/IconVerticalSolidList"/>
    <dgm:cxn modelId="{DAA6FDCE-DBB4-4CA8-AAE9-81A28C052E8A}" type="presParOf" srcId="{F1F4CB53-5E2C-43B4-BEC5-4006FEA12FE7}" destId="{B54C5083-802D-4237-B911-29A7ECCAAE4E}" srcOrd="4" destOrd="0" presId="urn:microsoft.com/office/officeart/2018/2/layout/IconVerticalSolidList"/>
    <dgm:cxn modelId="{D9F2F8D3-567B-463C-8285-0EAB605168D0}" type="presParOf" srcId="{B54C5083-802D-4237-B911-29A7ECCAAE4E}" destId="{B9BDCBB9-18D0-4E93-8F52-E3B554E6F667}" srcOrd="0" destOrd="0" presId="urn:microsoft.com/office/officeart/2018/2/layout/IconVerticalSolidList"/>
    <dgm:cxn modelId="{DCEE0F9C-D7F1-4157-9714-A8DABA32870E}" type="presParOf" srcId="{B54C5083-802D-4237-B911-29A7ECCAAE4E}" destId="{B5D7EFAF-89D3-4659-94A2-EEF7E0DB7CE5}" srcOrd="1" destOrd="0" presId="urn:microsoft.com/office/officeart/2018/2/layout/IconVerticalSolidList"/>
    <dgm:cxn modelId="{81FBB963-835B-414F-8EB5-4C40E36FB1FD}" type="presParOf" srcId="{B54C5083-802D-4237-B911-29A7ECCAAE4E}" destId="{090E4271-44D3-4924-9E62-7A14B66556E0}" srcOrd="2" destOrd="0" presId="urn:microsoft.com/office/officeart/2018/2/layout/IconVerticalSolidList"/>
    <dgm:cxn modelId="{B56AD5C5-6F29-4419-92A9-8BDCF99CBD78}" type="presParOf" srcId="{B54C5083-802D-4237-B911-29A7ECCAAE4E}" destId="{EF247C01-9E4C-4BAF-8650-A3ABFEC06F81}" srcOrd="3" destOrd="0" presId="urn:microsoft.com/office/officeart/2018/2/layout/IconVerticalSolidList"/>
    <dgm:cxn modelId="{C1EFA338-FB24-46B4-A116-F9D0383A4BBF}" type="presParOf" srcId="{F1F4CB53-5E2C-43B4-BEC5-4006FEA12FE7}" destId="{FCCCA311-6715-4302-84BA-B8D15C1D3A19}" srcOrd="5" destOrd="0" presId="urn:microsoft.com/office/officeart/2018/2/layout/IconVerticalSolidList"/>
    <dgm:cxn modelId="{918EAAC4-A476-4FC7-82D5-D69314E8A927}" type="presParOf" srcId="{F1F4CB53-5E2C-43B4-BEC5-4006FEA12FE7}" destId="{DB8B5D27-57E5-4C4A-8B32-3E909E2730A7}" srcOrd="6" destOrd="0" presId="urn:microsoft.com/office/officeart/2018/2/layout/IconVerticalSolidList"/>
    <dgm:cxn modelId="{EDB7730F-41F3-412D-934A-3BF9F7C2FF27}" type="presParOf" srcId="{DB8B5D27-57E5-4C4A-8B32-3E909E2730A7}" destId="{D19D0D16-D2E5-49FE-88A5-1302CDB502A4}" srcOrd="0" destOrd="0" presId="urn:microsoft.com/office/officeart/2018/2/layout/IconVerticalSolidList"/>
    <dgm:cxn modelId="{5E1A9437-9568-4523-A466-FE1B8C1D88BA}" type="presParOf" srcId="{DB8B5D27-57E5-4C4A-8B32-3E909E2730A7}" destId="{31744A6C-490E-4DFC-980F-4ABB4690D0DB}" srcOrd="1" destOrd="0" presId="urn:microsoft.com/office/officeart/2018/2/layout/IconVerticalSolidList"/>
    <dgm:cxn modelId="{E5966F87-8228-44FC-A057-3D56C6E532B8}" type="presParOf" srcId="{DB8B5D27-57E5-4C4A-8B32-3E909E2730A7}" destId="{1A8D459A-BB0A-4E40-9FEA-1B6B284AD8B0}" srcOrd="2" destOrd="0" presId="urn:microsoft.com/office/officeart/2018/2/layout/IconVerticalSolidList"/>
    <dgm:cxn modelId="{A972983B-3814-4F33-A534-E75DA01411A2}" type="presParOf" srcId="{DB8B5D27-57E5-4C4A-8B32-3E909E2730A7}" destId="{384D395C-1878-4460-B917-A9B087CC7682}" srcOrd="3" destOrd="0" presId="urn:microsoft.com/office/officeart/2018/2/layout/IconVerticalSolidList"/>
    <dgm:cxn modelId="{AAF59CD1-7220-4062-AF7E-0A4C1A750F66}" type="presParOf" srcId="{F1F4CB53-5E2C-43B4-BEC5-4006FEA12FE7}" destId="{EB670325-9CF5-4E9E-B296-8FED70192688}" srcOrd="7" destOrd="0" presId="urn:microsoft.com/office/officeart/2018/2/layout/IconVerticalSolidList"/>
    <dgm:cxn modelId="{0DB868EA-F32D-424B-BA7F-15D1D7244891}" type="presParOf" srcId="{F1F4CB53-5E2C-43B4-BEC5-4006FEA12FE7}" destId="{DFCCE8D9-FDA2-4BEB-BD0D-9AD6ECF3D401}" srcOrd="8" destOrd="0" presId="urn:microsoft.com/office/officeart/2018/2/layout/IconVerticalSolidList"/>
    <dgm:cxn modelId="{F599F0DF-0793-4FC1-933E-967EBB8F0F13}" type="presParOf" srcId="{DFCCE8D9-FDA2-4BEB-BD0D-9AD6ECF3D401}" destId="{97442F68-9D46-464D-AA08-79C7BD9F0E81}" srcOrd="0" destOrd="0" presId="urn:microsoft.com/office/officeart/2018/2/layout/IconVerticalSolidList"/>
    <dgm:cxn modelId="{D704DB55-CB95-49E5-9359-F739782E288C}" type="presParOf" srcId="{DFCCE8D9-FDA2-4BEB-BD0D-9AD6ECF3D401}" destId="{4CB1C80C-D307-409A-BC17-C704F49D1D86}" srcOrd="1" destOrd="0" presId="urn:microsoft.com/office/officeart/2018/2/layout/IconVerticalSolidList"/>
    <dgm:cxn modelId="{926A5293-CBF9-4174-9511-207505944C47}" type="presParOf" srcId="{DFCCE8D9-FDA2-4BEB-BD0D-9AD6ECF3D401}" destId="{2963777D-FB06-4616-A069-0CE815853261}" srcOrd="2" destOrd="0" presId="urn:microsoft.com/office/officeart/2018/2/layout/IconVerticalSolidList"/>
    <dgm:cxn modelId="{05BEE392-664C-4AB6-9377-DD043594BA56}" type="presParOf" srcId="{DFCCE8D9-FDA2-4BEB-BD0D-9AD6ECF3D401}" destId="{790A88DF-A117-4472-9A03-22237B4DE6AC}" srcOrd="3" destOrd="0" presId="urn:microsoft.com/office/officeart/2018/2/layout/IconVerticalSolidList"/>
    <dgm:cxn modelId="{5F3E9DCA-DE02-4410-A14C-98536C2BC332}" type="presParOf" srcId="{F1F4CB53-5E2C-43B4-BEC5-4006FEA12FE7}" destId="{866CABE3-B87A-47E4-B87F-341A000A16D4}" srcOrd="9" destOrd="0" presId="urn:microsoft.com/office/officeart/2018/2/layout/IconVerticalSolidList"/>
    <dgm:cxn modelId="{232E83E7-3431-496D-BAD8-D7A86DAEE25B}" type="presParOf" srcId="{F1F4CB53-5E2C-43B4-BEC5-4006FEA12FE7}" destId="{866403E4-D4FB-493B-AAFB-0D8699A41001}" srcOrd="10" destOrd="0" presId="urn:microsoft.com/office/officeart/2018/2/layout/IconVerticalSolidList"/>
    <dgm:cxn modelId="{D2D0069F-74AF-43B7-9A31-68D4AB7E7051}" type="presParOf" srcId="{866403E4-D4FB-493B-AAFB-0D8699A41001}" destId="{BB478983-C031-4BB5-8AB7-1F14E47CAEF5}" srcOrd="0" destOrd="0" presId="urn:microsoft.com/office/officeart/2018/2/layout/IconVerticalSolidList"/>
    <dgm:cxn modelId="{EE997863-812E-4FA4-8779-CC1C66BF6518}" type="presParOf" srcId="{866403E4-D4FB-493B-AAFB-0D8699A41001}" destId="{6ABA1431-82E2-4509-81C7-C5FEF856B1F9}" srcOrd="1" destOrd="0" presId="urn:microsoft.com/office/officeart/2018/2/layout/IconVerticalSolidList"/>
    <dgm:cxn modelId="{BE195D81-B6CA-4CF1-A03A-B9E9918547E0}" type="presParOf" srcId="{866403E4-D4FB-493B-AAFB-0D8699A41001}" destId="{7CE6D0CC-27E6-4FB8-B7BA-06E23CC2D439}" srcOrd="2" destOrd="0" presId="urn:microsoft.com/office/officeart/2018/2/layout/IconVerticalSolidList"/>
    <dgm:cxn modelId="{422A24AE-EA16-4F61-9745-7CFCD1FF1DAF}" type="presParOf" srcId="{866403E4-D4FB-493B-AAFB-0D8699A41001}" destId="{5DA7BAEC-1CA4-4C30-A1EF-71C99A39672E}" srcOrd="3" destOrd="0" presId="urn:microsoft.com/office/officeart/2018/2/layout/IconVerticalSolidList"/>
    <dgm:cxn modelId="{CAA740BD-BA2C-47C9-9662-68538F9C47E1}" type="presParOf" srcId="{F1F4CB53-5E2C-43B4-BEC5-4006FEA12FE7}" destId="{4D1C626A-A471-47A1-AEE0-25F36F57164F}" srcOrd="11" destOrd="0" presId="urn:microsoft.com/office/officeart/2018/2/layout/IconVerticalSolidList"/>
    <dgm:cxn modelId="{5F57FEFC-9BBD-4204-AF86-6DBF7D34401D}" type="presParOf" srcId="{F1F4CB53-5E2C-43B4-BEC5-4006FEA12FE7}" destId="{DB3AF456-4094-49C0-9D3C-17FAAEA74F70}" srcOrd="12" destOrd="0" presId="urn:microsoft.com/office/officeart/2018/2/layout/IconVerticalSolidList"/>
    <dgm:cxn modelId="{F1E02645-92C4-44D5-9882-5F777D8E41F1}" type="presParOf" srcId="{DB3AF456-4094-49C0-9D3C-17FAAEA74F70}" destId="{6113ECCF-532A-41A5-B0E2-495AF3FEF831}" srcOrd="0" destOrd="0" presId="urn:microsoft.com/office/officeart/2018/2/layout/IconVerticalSolidList"/>
    <dgm:cxn modelId="{8176B522-BD65-4361-B971-418116471923}" type="presParOf" srcId="{DB3AF456-4094-49C0-9D3C-17FAAEA74F70}" destId="{3D65C5C5-6FE1-4CBF-B525-83D079D16A97}" srcOrd="1" destOrd="0" presId="urn:microsoft.com/office/officeart/2018/2/layout/IconVerticalSolidList"/>
    <dgm:cxn modelId="{1DCE906C-F53B-443B-8876-6967A64DD40F}" type="presParOf" srcId="{DB3AF456-4094-49C0-9D3C-17FAAEA74F70}" destId="{8ABE9328-79A2-4A33-85E0-684646B2E586}" srcOrd="2" destOrd="0" presId="urn:microsoft.com/office/officeart/2018/2/layout/IconVerticalSolidList"/>
    <dgm:cxn modelId="{A4BAC5B3-D23C-4BF6-A445-39A97C342F99}" type="presParOf" srcId="{DB3AF456-4094-49C0-9D3C-17FAAEA74F70}" destId="{E06DB040-9E5F-4C35-97E3-276780D5CD94}" srcOrd="3" destOrd="0" presId="urn:microsoft.com/office/officeart/2018/2/layout/IconVerticalSolidList"/>
    <dgm:cxn modelId="{AE5EF263-02DE-489D-A6AB-8506D7D21095}" type="presParOf" srcId="{F1F4CB53-5E2C-43B4-BEC5-4006FEA12FE7}" destId="{757B6715-6382-4984-8714-40BFABAB01EF}" srcOrd="13" destOrd="0" presId="urn:microsoft.com/office/officeart/2018/2/layout/IconVerticalSolidList"/>
    <dgm:cxn modelId="{20935F11-C271-4BED-BFCC-B9D315C4FE2F}" type="presParOf" srcId="{F1F4CB53-5E2C-43B4-BEC5-4006FEA12FE7}" destId="{14C5036E-112A-4563-B71F-A6F82C5E6470}" srcOrd="14" destOrd="0" presId="urn:microsoft.com/office/officeart/2018/2/layout/IconVerticalSolidList"/>
    <dgm:cxn modelId="{0EE3563F-2BC6-4C0C-B013-1B04B0B65FD6}" type="presParOf" srcId="{14C5036E-112A-4563-B71F-A6F82C5E6470}" destId="{0FCD591B-087E-4363-934D-581063791E0F}" srcOrd="0" destOrd="0" presId="urn:microsoft.com/office/officeart/2018/2/layout/IconVerticalSolidList"/>
    <dgm:cxn modelId="{7D66481A-DBA8-4DBD-8070-28C86C54A467}" type="presParOf" srcId="{14C5036E-112A-4563-B71F-A6F82C5E6470}" destId="{D3B63C6A-BC08-490A-A4BE-E41852D242F9}" srcOrd="1" destOrd="0" presId="urn:microsoft.com/office/officeart/2018/2/layout/IconVerticalSolidList"/>
    <dgm:cxn modelId="{CA34302A-A06F-4E02-9114-8D9EB714414D}" type="presParOf" srcId="{14C5036E-112A-4563-B71F-A6F82C5E6470}" destId="{AFF5880B-03C7-40A1-9D44-1CE9C5342D49}" srcOrd="2" destOrd="0" presId="urn:microsoft.com/office/officeart/2018/2/layout/IconVerticalSolidList"/>
    <dgm:cxn modelId="{80373EBF-7791-4AAB-97EA-3976F991E854}" type="presParOf" srcId="{14C5036E-112A-4563-B71F-A6F82C5E6470}" destId="{C35D2056-A908-497D-86C5-1894B56174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C6390-4BE1-4A3F-8CBB-019BA7468BDF}">
      <dsp:nvSpPr>
        <dsp:cNvPr id="0" name=""/>
        <dsp:cNvSpPr/>
      </dsp:nvSpPr>
      <dsp:spPr>
        <a:xfrm>
          <a:off x="0" y="600617"/>
          <a:ext cx="6261100" cy="1389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i="0" kern="1200"/>
            <a:t>uspokojování potřeb místní komunity a místní poptávky</a:t>
          </a:r>
          <a:endParaRPr lang="en-US" sz="3600" kern="1200"/>
        </a:p>
      </dsp:txBody>
      <dsp:txXfrm>
        <a:off x="67852" y="668469"/>
        <a:ext cx="6125396" cy="1254256"/>
      </dsp:txXfrm>
    </dsp:sp>
    <dsp:sp modelId="{22F787B9-33FD-45D6-A8FF-DCF785F11EEC}">
      <dsp:nvSpPr>
        <dsp:cNvPr id="0" name=""/>
        <dsp:cNvSpPr/>
      </dsp:nvSpPr>
      <dsp:spPr>
        <a:xfrm>
          <a:off x="0" y="2094257"/>
          <a:ext cx="6261100" cy="1389960"/>
        </a:xfrm>
        <a:prstGeom prst="roundRect">
          <a:avLst/>
        </a:prstGeom>
        <a:gradFill rotWithShape="0">
          <a:gsLst>
            <a:gs pos="0">
              <a:schemeClr val="accent2">
                <a:hueOff val="-679246"/>
                <a:satOff val="9530"/>
                <a:lumOff val="196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679246"/>
                <a:satOff val="9530"/>
                <a:lumOff val="196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679246"/>
                <a:satOff val="9530"/>
                <a:lumOff val="196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i="0" kern="1200"/>
            <a:t>využívání přednostně místních zdrojů</a:t>
          </a:r>
          <a:endParaRPr lang="en-US" sz="3600" kern="1200"/>
        </a:p>
      </dsp:txBody>
      <dsp:txXfrm>
        <a:off x="67852" y="2162109"/>
        <a:ext cx="6125396" cy="1254256"/>
      </dsp:txXfrm>
    </dsp:sp>
    <dsp:sp modelId="{9963BC49-AAB2-4648-A96D-523C4B11C6A2}">
      <dsp:nvSpPr>
        <dsp:cNvPr id="0" name=""/>
        <dsp:cNvSpPr/>
      </dsp:nvSpPr>
      <dsp:spPr>
        <a:xfrm>
          <a:off x="0" y="3587897"/>
          <a:ext cx="6261100" cy="1389960"/>
        </a:xfrm>
        <a:prstGeom prst="roundRect">
          <a:avLst/>
        </a:prstGeom>
        <a:gradFill rotWithShape="0">
          <a:gsLst>
            <a:gs pos="0">
              <a:schemeClr val="accent2">
                <a:hueOff val="-1358492"/>
                <a:satOff val="19059"/>
                <a:lumOff val="392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358492"/>
                <a:satOff val="19059"/>
                <a:lumOff val="392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358492"/>
                <a:satOff val="19059"/>
                <a:lumOff val="392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i="0" kern="1200"/>
            <a:t>spolupráce sociálního podniku s místními aktéry</a:t>
          </a:r>
          <a:endParaRPr lang="en-US" sz="3600" kern="1200"/>
        </a:p>
      </dsp:txBody>
      <dsp:txXfrm>
        <a:off x="67852" y="3655749"/>
        <a:ext cx="6125396" cy="1254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3CA5-9C88-43B1-845C-727F8B430A17}">
      <dsp:nvSpPr>
        <dsp:cNvPr id="0" name=""/>
        <dsp:cNvSpPr/>
      </dsp:nvSpPr>
      <dsp:spPr>
        <a:xfrm>
          <a:off x="0" y="58909"/>
          <a:ext cx="6666833" cy="836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Participace lidí na věcech veřejných</a:t>
          </a:r>
          <a:endParaRPr lang="en-US" sz="2200" kern="1200"/>
        </a:p>
      </dsp:txBody>
      <dsp:txXfrm>
        <a:off x="40837" y="99746"/>
        <a:ext cx="6585159" cy="754876"/>
      </dsp:txXfrm>
    </dsp:sp>
    <dsp:sp modelId="{334F0D5E-9DAD-40BB-9E6D-A5E127DFD827}">
      <dsp:nvSpPr>
        <dsp:cNvPr id="0" name=""/>
        <dsp:cNvSpPr/>
      </dsp:nvSpPr>
      <dsp:spPr>
        <a:xfrm>
          <a:off x="0" y="958819"/>
          <a:ext cx="6666833" cy="836550"/>
        </a:xfrm>
        <a:prstGeom prst="roundRect">
          <a:avLst/>
        </a:prstGeom>
        <a:gradFill rotWithShape="0">
          <a:gsLst>
            <a:gs pos="0">
              <a:schemeClr val="accent2">
                <a:hueOff val="-2880000"/>
                <a:satOff val="-12001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2001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2001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Řešení problémů „bottom-up“</a:t>
          </a:r>
          <a:endParaRPr lang="en-US" sz="2200" kern="1200"/>
        </a:p>
      </dsp:txBody>
      <dsp:txXfrm>
        <a:off x="40837" y="999656"/>
        <a:ext cx="6585159" cy="754876"/>
      </dsp:txXfrm>
    </dsp:sp>
    <dsp:sp modelId="{583E9B1F-EB54-4D47-A3C4-E530947180B4}">
      <dsp:nvSpPr>
        <dsp:cNvPr id="0" name=""/>
        <dsp:cNvSpPr/>
      </dsp:nvSpPr>
      <dsp:spPr>
        <a:xfrm>
          <a:off x="0" y="1858730"/>
          <a:ext cx="6666833" cy="836550"/>
        </a:xfrm>
        <a:prstGeom prst="roundRect">
          <a:avLst/>
        </a:prstGeom>
        <a:gradFill rotWithShape="0">
          <a:gsLst>
            <a:gs pos="0">
              <a:schemeClr val="accent2">
                <a:hueOff val="-5760000"/>
                <a:satOff val="-24001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4001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4001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Integrace lidí z okrajů komunity</a:t>
          </a:r>
          <a:endParaRPr lang="en-US" sz="2200" kern="1200"/>
        </a:p>
      </dsp:txBody>
      <dsp:txXfrm>
        <a:off x="40837" y="1899567"/>
        <a:ext cx="6585159" cy="754876"/>
      </dsp:txXfrm>
    </dsp:sp>
    <dsp:sp modelId="{435B8128-3697-45A7-B247-ED9FC7ACED74}">
      <dsp:nvSpPr>
        <dsp:cNvPr id="0" name=""/>
        <dsp:cNvSpPr/>
      </dsp:nvSpPr>
      <dsp:spPr>
        <a:xfrm>
          <a:off x="0" y="2758640"/>
          <a:ext cx="6666833" cy="836550"/>
        </a:xfrm>
        <a:prstGeom prst="roundRect">
          <a:avLst/>
        </a:prstGeom>
        <a:gradFill rotWithShape="0">
          <a:gsLst>
            <a:gs pos="0">
              <a:schemeClr val="accent2">
                <a:hueOff val="-8640000"/>
                <a:satOff val="-36002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6002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6002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Holistický přístup, respektující žitý svět lidí, problém nelze řešit na úkor vzniku problémů jiných</a:t>
          </a:r>
          <a:endParaRPr lang="en-US" sz="2200" kern="1200"/>
        </a:p>
      </dsp:txBody>
      <dsp:txXfrm>
        <a:off x="40837" y="2799477"/>
        <a:ext cx="6585159" cy="754876"/>
      </dsp:txXfrm>
    </dsp:sp>
    <dsp:sp modelId="{0F6B7AB0-DB2A-4211-ABA4-944214728487}">
      <dsp:nvSpPr>
        <dsp:cNvPr id="0" name=""/>
        <dsp:cNvSpPr/>
      </dsp:nvSpPr>
      <dsp:spPr>
        <a:xfrm>
          <a:off x="0" y="3658550"/>
          <a:ext cx="6666833" cy="836550"/>
        </a:xfrm>
        <a:prstGeom prst="roundRect">
          <a:avLst/>
        </a:prstGeom>
        <a:gradFill rotWithShape="0">
          <a:gsLst>
            <a:gs pos="0">
              <a:schemeClr val="accent2">
                <a:hueOff val="-11520000"/>
                <a:satOff val="-48002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8002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8002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Dobrá komunikace, informovanost, kvalitní příprava projektů</a:t>
          </a:r>
          <a:endParaRPr lang="en-US" sz="2200" kern="1200"/>
        </a:p>
      </dsp:txBody>
      <dsp:txXfrm>
        <a:off x="40837" y="3699387"/>
        <a:ext cx="6585159" cy="754876"/>
      </dsp:txXfrm>
    </dsp:sp>
    <dsp:sp modelId="{1E4FD489-03CB-4700-BA54-84956C6A97D2}">
      <dsp:nvSpPr>
        <dsp:cNvPr id="0" name=""/>
        <dsp:cNvSpPr/>
      </dsp:nvSpPr>
      <dsp:spPr>
        <a:xfrm>
          <a:off x="0" y="4558460"/>
          <a:ext cx="6666833" cy="836550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60003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60003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60003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Posílení, zplnomocnění komunity (empowerment)</a:t>
          </a:r>
          <a:endParaRPr lang="en-US" sz="2200" kern="1200"/>
        </a:p>
      </dsp:txBody>
      <dsp:txXfrm>
        <a:off x="40837" y="4599297"/>
        <a:ext cx="6585159" cy="754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EF4A9-E533-4EA2-B3AC-AC8A060D6AEB}">
      <dsp:nvSpPr>
        <dsp:cNvPr id="0" name=""/>
        <dsp:cNvSpPr/>
      </dsp:nvSpPr>
      <dsp:spPr>
        <a:xfrm>
          <a:off x="0" y="25744"/>
          <a:ext cx="6666833" cy="17374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Dobrá komunita vytváří prostředí pro vznik a fungování  sociálních podniků</a:t>
          </a:r>
          <a:endParaRPr lang="en-US" sz="3300" kern="1200"/>
        </a:p>
      </dsp:txBody>
      <dsp:txXfrm>
        <a:off x="84815" y="110559"/>
        <a:ext cx="6497203" cy="1567820"/>
      </dsp:txXfrm>
    </dsp:sp>
    <dsp:sp modelId="{2FFEE1D2-C224-45BA-9811-1BCD93AF0796}">
      <dsp:nvSpPr>
        <dsp:cNvPr id="0" name=""/>
        <dsp:cNvSpPr/>
      </dsp:nvSpPr>
      <dsp:spPr>
        <a:xfrm>
          <a:off x="0" y="1858235"/>
          <a:ext cx="6666833" cy="1737450"/>
        </a:xfrm>
        <a:prstGeom prst="roundRect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2571418"/>
                <a:satOff val="5874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Tyto sociální podniky jsou znakem dobré komunity, dále komunitu posilují </a:t>
          </a:r>
          <a:endParaRPr lang="en-US" sz="3300" kern="1200"/>
        </a:p>
      </dsp:txBody>
      <dsp:txXfrm>
        <a:off x="84815" y="1943050"/>
        <a:ext cx="6497203" cy="1567820"/>
      </dsp:txXfrm>
    </dsp:sp>
    <dsp:sp modelId="{B0F20472-B32F-4C90-949F-E8E7AF881265}">
      <dsp:nvSpPr>
        <dsp:cNvPr id="0" name=""/>
        <dsp:cNvSpPr/>
      </dsp:nvSpPr>
      <dsp:spPr>
        <a:xfrm>
          <a:off x="0" y="3690725"/>
          <a:ext cx="6666833" cy="1737450"/>
        </a:xfrm>
        <a:prstGeom prst="round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>
              <a:hlinkClick xmlns:r="http://schemas.openxmlformats.org/officeDocument/2006/relationships" r:id="rId1"/>
            </a:rPr>
            <a:t>www.biobyt.cz</a:t>
          </a:r>
          <a:endParaRPr lang="en-US" sz="3300" kern="1200"/>
        </a:p>
      </dsp:txBody>
      <dsp:txXfrm>
        <a:off x="84815" y="3775540"/>
        <a:ext cx="6497203" cy="1567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3F9E6-6A70-444C-9197-BB7E1D35E774}">
      <dsp:nvSpPr>
        <dsp:cNvPr id="0" name=""/>
        <dsp:cNvSpPr/>
      </dsp:nvSpPr>
      <dsp:spPr>
        <a:xfrm>
          <a:off x="0" y="680"/>
          <a:ext cx="6261100" cy="572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72F0E-5675-4F97-ADED-9607F957A19D}">
      <dsp:nvSpPr>
        <dsp:cNvPr id="0" name=""/>
        <dsp:cNvSpPr/>
      </dsp:nvSpPr>
      <dsp:spPr>
        <a:xfrm>
          <a:off x="173033" y="129383"/>
          <a:ext cx="314606" cy="314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22BE1-EB14-4ABD-B884-63C7C0444958}">
      <dsp:nvSpPr>
        <dsp:cNvPr id="0" name=""/>
        <dsp:cNvSpPr/>
      </dsp:nvSpPr>
      <dsp:spPr>
        <a:xfrm>
          <a:off x="660673" y="680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Lidé a vztahy mezi lidmi, občanská kultura</a:t>
          </a:r>
          <a:endParaRPr lang="en-US" sz="1600" kern="1200"/>
        </a:p>
      </dsp:txBody>
      <dsp:txXfrm>
        <a:off x="660673" y="680"/>
        <a:ext cx="5600426" cy="572011"/>
      </dsp:txXfrm>
    </dsp:sp>
    <dsp:sp modelId="{69436BC6-5C6E-42EF-BBDA-9B689CC5FC10}">
      <dsp:nvSpPr>
        <dsp:cNvPr id="0" name=""/>
        <dsp:cNvSpPr/>
      </dsp:nvSpPr>
      <dsp:spPr>
        <a:xfrm>
          <a:off x="0" y="715695"/>
          <a:ext cx="6261100" cy="5720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E664E-B7EB-4219-89EA-62115B45B676}">
      <dsp:nvSpPr>
        <dsp:cNvPr id="0" name=""/>
        <dsp:cNvSpPr/>
      </dsp:nvSpPr>
      <dsp:spPr>
        <a:xfrm>
          <a:off x="173033" y="844398"/>
          <a:ext cx="314606" cy="314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813DF-5BBA-493D-B78C-2A3648203459}">
      <dsp:nvSpPr>
        <dsp:cNvPr id="0" name=""/>
        <dsp:cNvSpPr/>
      </dsp:nvSpPr>
      <dsp:spPr>
        <a:xfrm>
          <a:off x="660673" y="715695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Instituce, organizace občanské společnosti, ekonomické organizace, vzdělávací instituce</a:t>
          </a:r>
          <a:endParaRPr lang="en-US" sz="1600" kern="1200"/>
        </a:p>
      </dsp:txBody>
      <dsp:txXfrm>
        <a:off x="660673" y="715695"/>
        <a:ext cx="5600426" cy="572011"/>
      </dsp:txXfrm>
    </dsp:sp>
    <dsp:sp modelId="{B9BDCBB9-18D0-4E93-8F52-E3B554E6F667}">
      <dsp:nvSpPr>
        <dsp:cNvPr id="0" name=""/>
        <dsp:cNvSpPr/>
      </dsp:nvSpPr>
      <dsp:spPr>
        <a:xfrm>
          <a:off x="0" y="1430709"/>
          <a:ext cx="6261100" cy="5720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7EFAF-89D3-4659-94A2-EEF7E0DB7CE5}">
      <dsp:nvSpPr>
        <dsp:cNvPr id="0" name=""/>
        <dsp:cNvSpPr/>
      </dsp:nvSpPr>
      <dsp:spPr>
        <a:xfrm>
          <a:off x="173033" y="1559412"/>
          <a:ext cx="314606" cy="314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47C01-9E4C-4BAF-8650-A3ABFEC06F81}">
      <dsp:nvSpPr>
        <dsp:cNvPr id="0" name=""/>
        <dsp:cNvSpPr/>
      </dsp:nvSpPr>
      <dsp:spPr>
        <a:xfrm>
          <a:off x="660673" y="1430709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Finanční zdroje</a:t>
          </a:r>
          <a:endParaRPr lang="en-US" sz="1600" kern="1200"/>
        </a:p>
      </dsp:txBody>
      <dsp:txXfrm>
        <a:off x="660673" y="1430709"/>
        <a:ext cx="5600426" cy="572011"/>
      </dsp:txXfrm>
    </dsp:sp>
    <dsp:sp modelId="{D19D0D16-D2E5-49FE-88A5-1302CDB502A4}">
      <dsp:nvSpPr>
        <dsp:cNvPr id="0" name=""/>
        <dsp:cNvSpPr/>
      </dsp:nvSpPr>
      <dsp:spPr>
        <a:xfrm>
          <a:off x="0" y="2145724"/>
          <a:ext cx="6261100" cy="5720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44A6C-490E-4DFC-980F-4ABB4690D0DB}">
      <dsp:nvSpPr>
        <dsp:cNvPr id="0" name=""/>
        <dsp:cNvSpPr/>
      </dsp:nvSpPr>
      <dsp:spPr>
        <a:xfrm>
          <a:off x="173033" y="2274427"/>
          <a:ext cx="314606" cy="3146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D395C-1878-4460-B917-A9B087CC7682}">
      <dsp:nvSpPr>
        <dsp:cNvPr id="0" name=""/>
        <dsp:cNvSpPr/>
      </dsp:nvSpPr>
      <dsp:spPr>
        <a:xfrm>
          <a:off x="660673" y="2145724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Materiální zdroje</a:t>
          </a:r>
          <a:endParaRPr lang="en-US" sz="1600" kern="1200"/>
        </a:p>
      </dsp:txBody>
      <dsp:txXfrm>
        <a:off x="660673" y="2145724"/>
        <a:ext cx="5600426" cy="572011"/>
      </dsp:txXfrm>
    </dsp:sp>
    <dsp:sp modelId="{97442F68-9D46-464D-AA08-79C7BD9F0E81}">
      <dsp:nvSpPr>
        <dsp:cNvPr id="0" name=""/>
        <dsp:cNvSpPr/>
      </dsp:nvSpPr>
      <dsp:spPr>
        <a:xfrm>
          <a:off x="0" y="2860738"/>
          <a:ext cx="6261100" cy="5720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C80C-D307-409A-BC17-C704F49D1D86}">
      <dsp:nvSpPr>
        <dsp:cNvPr id="0" name=""/>
        <dsp:cNvSpPr/>
      </dsp:nvSpPr>
      <dsp:spPr>
        <a:xfrm>
          <a:off x="173033" y="2989441"/>
          <a:ext cx="314606" cy="3146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A88DF-A117-4472-9A03-22237B4DE6AC}">
      <dsp:nvSpPr>
        <dsp:cNvPr id="0" name=""/>
        <dsp:cNvSpPr/>
      </dsp:nvSpPr>
      <dsp:spPr>
        <a:xfrm>
          <a:off x="660673" y="2860738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Kulturní zdroje:</a:t>
          </a:r>
          <a:endParaRPr lang="en-US" sz="1600" kern="1200"/>
        </a:p>
      </dsp:txBody>
      <dsp:txXfrm>
        <a:off x="660673" y="2860738"/>
        <a:ext cx="5600426" cy="572011"/>
      </dsp:txXfrm>
    </dsp:sp>
    <dsp:sp modelId="{BB478983-C031-4BB5-8AB7-1F14E47CAEF5}">
      <dsp:nvSpPr>
        <dsp:cNvPr id="0" name=""/>
        <dsp:cNvSpPr/>
      </dsp:nvSpPr>
      <dsp:spPr>
        <a:xfrm>
          <a:off x="0" y="3575753"/>
          <a:ext cx="6261100" cy="572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A1431-82E2-4509-81C7-C5FEF856B1F9}">
      <dsp:nvSpPr>
        <dsp:cNvPr id="0" name=""/>
        <dsp:cNvSpPr/>
      </dsp:nvSpPr>
      <dsp:spPr>
        <a:xfrm>
          <a:off x="173033" y="3704456"/>
          <a:ext cx="314606" cy="3146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7BAEC-1CA4-4C30-A1EF-71C99A39672E}">
      <dsp:nvSpPr>
        <dsp:cNvPr id="0" name=""/>
        <dsp:cNvSpPr/>
      </dsp:nvSpPr>
      <dsp:spPr>
        <a:xfrm>
          <a:off x="660673" y="3575753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Přírodní zdroje, životní prostředí </a:t>
          </a:r>
          <a:endParaRPr lang="en-US" sz="1600" kern="1200"/>
        </a:p>
      </dsp:txBody>
      <dsp:txXfrm>
        <a:off x="660673" y="3575753"/>
        <a:ext cx="5600426" cy="572011"/>
      </dsp:txXfrm>
    </dsp:sp>
    <dsp:sp modelId="{6113ECCF-532A-41A5-B0E2-495AF3FEF831}">
      <dsp:nvSpPr>
        <dsp:cNvPr id="0" name=""/>
        <dsp:cNvSpPr/>
      </dsp:nvSpPr>
      <dsp:spPr>
        <a:xfrm>
          <a:off x="0" y="4290767"/>
          <a:ext cx="6261100" cy="5720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5C5C5-6FE1-4CBF-B525-83D079D16A97}">
      <dsp:nvSpPr>
        <dsp:cNvPr id="0" name=""/>
        <dsp:cNvSpPr/>
      </dsp:nvSpPr>
      <dsp:spPr>
        <a:xfrm>
          <a:off x="173033" y="4419470"/>
          <a:ext cx="314606" cy="3146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DB040-9E5F-4C35-97E3-276780D5CD94}">
      <dsp:nvSpPr>
        <dsp:cNvPr id="0" name=""/>
        <dsp:cNvSpPr/>
      </dsp:nvSpPr>
      <dsp:spPr>
        <a:xfrm>
          <a:off x="660673" y="4290767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Historické dědictví</a:t>
          </a:r>
          <a:endParaRPr lang="en-US" sz="1600" kern="1200"/>
        </a:p>
      </dsp:txBody>
      <dsp:txXfrm>
        <a:off x="660673" y="4290767"/>
        <a:ext cx="5600426" cy="572011"/>
      </dsp:txXfrm>
    </dsp:sp>
    <dsp:sp modelId="{0FCD591B-087E-4363-934D-581063791E0F}">
      <dsp:nvSpPr>
        <dsp:cNvPr id="0" name=""/>
        <dsp:cNvSpPr/>
      </dsp:nvSpPr>
      <dsp:spPr>
        <a:xfrm>
          <a:off x="0" y="5005782"/>
          <a:ext cx="6261100" cy="5720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63C6A-BC08-490A-A4BE-E41852D242F9}">
      <dsp:nvSpPr>
        <dsp:cNvPr id="0" name=""/>
        <dsp:cNvSpPr/>
      </dsp:nvSpPr>
      <dsp:spPr>
        <a:xfrm>
          <a:off x="173033" y="5134485"/>
          <a:ext cx="314606" cy="31460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D2056-A908-497D-86C5-1894B56174B3}">
      <dsp:nvSpPr>
        <dsp:cNvPr id="0" name=""/>
        <dsp:cNvSpPr/>
      </dsp:nvSpPr>
      <dsp:spPr>
        <a:xfrm>
          <a:off x="660673" y="5005782"/>
          <a:ext cx="5600426" cy="57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8" tIns="60538" rIns="60538" bIns="6053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Urbanismus a architektura</a:t>
          </a:r>
          <a:endParaRPr lang="en-US" sz="1600" kern="1200"/>
        </a:p>
      </dsp:txBody>
      <dsp:txXfrm>
        <a:off x="660673" y="5005782"/>
        <a:ext cx="5600426" cy="57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F59D-6A77-4846-B18D-B940F80800DC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8B70-87CA-471F-A4A0-489B5E29BE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4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38B70-87CA-471F-A4A0-489B5E29BEF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19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62E0B-8B81-47AB-8040-FADEA5147F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103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79BDB-D78E-49DF-87AB-6F1987A03F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8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7A75-8487-4F3C-83A3-0221B0B008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02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8A22-C71D-42A1-A1D2-AB4D22662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0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03588-BB8D-4BE5-9DDF-A0FFA33BBC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145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5F11-42BC-4DC5-8744-A37539D12E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90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208B-8505-46A8-9302-AF1E5FB152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696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CE41-73C7-4955-AE64-19F34E76D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78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348C-3235-4EC3-869B-A9D1BAE870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05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C85B-B4CD-40B6-A1F9-90305059EA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27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50D8-CB91-4A6F-8099-A84B566713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81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CC80316-585A-44E7-B519-36066A1FFC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15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hyperlink" Target="https://www.neratov.cz/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atov.cz/o-nas/sdruzeni-neratov-jako-socialni-podnik" TargetMode="External"/><Relationship Id="rId2" Type="http://schemas.openxmlformats.org/officeDocument/2006/relationships/hyperlink" Target="https://www.youtube.com/watch?v=wSm3BpOaZ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ske-socialni-podnikani.cz/index.php?option=com_form2contentsearch&amp;task=search.display&amp;pb=1&amp;moduleid=201&amp;searchformid=6&amp;results=7&amp;f2cs_201_14_6=Neratov&amp;f2cs_201_11_6=&amp;f2cs_201_12_6=19%2C27%2C35%2C43%2C51%2C60%2C78%2C86%2C94%2C108%2C116%2C124%2C132%2C141&amp;f2cs_201_15_6=&amp;f2cs_201_20_6=15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hyperlink" Target="https://www.pivovarchric.cz/zamestnanci" TargetMode="External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hyperlink" Target="http://www.pivovarchric.cz/de/uber-die-brauere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hyperlink" Target="http://propolis-os.cz/kontakt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hostetin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starna.bio/" TargetMode="External"/><Relationship Id="rId2" Type="http://schemas.openxmlformats.org/officeDocument/2006/relationships/hyperlink" Target="http://www.hostetin.cz/po-zelene-hostetinem/d-11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https://mostarna.bio/o-na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D57228-9250-4DA3-BAAD-22AFBD4A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BA39D-7471-4270-8BFD-6464E6E2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6D7A89-F18B-430E-89A7-C50E5A639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EBC606-9AA0-42DA-A03F-69230517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ED692-8652-4CB1-96BF-8F64A0E8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5A4098-69DF-7A46-327C-66EFCDEDF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>
            <a:normAutofit/>
          </a:bodyPr>
          <a:lstStyle/>
          <a:p>
            <a:r>
              <a:rPr lang="cs-CZ" sz="4600"/>
              <a:t>Sociální podnikání v místní komunitě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38E668-3192-4B80-883D-5E5FF1356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r>
              <a:rPr lang="cs-CZ" dirty="0"/>
              <a:t>PhDr. Jaroslava Šťastná, Ph.D.</a:t>
            </a:r>
          </a:p>
        </p:txBody>
      </p:sp>
      <p:pic>
        <p:nvPicPr>
          <p:cNvPr id="7" name="Graphic 6" descr="Uživatel">
            <a:extLst>
              <a:ext uri="{FF2B5EF4-FFF2-40B4-BE49-F238E27FC236}">
                <a16:creationId xmlns:a16="http://schemas.microsoft.com/office/drawing/2014/main" id="{F843F455-E652-9010-ACC7-96A235318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6079" y="1024255"/>
            <a:ext cx="4809490" cy="480949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44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F2171F-2A02-A7D4-23A3-C88CF403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-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0F3E97E-1903-7697-89FE-99598F51D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95582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66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E932D9-17A1-A7F5-4E95-DD4AE0A0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cs-CZ" sz="4000"/>
              <a:t>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CAD2BB-8943-2355-EEBD-E03FB925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95" y="2636195"/>
            <a:ext cx="4915984" cy="3613149"/>
          </a:xfrm>
        </p:spPr>
        <p:txBody>
          <a:bodyPr anchor="ctr">
            <a:normAutofit/>
          </a:bodyPr>
          <a:lstStyle/>
          <a:p>
            <a:r>
              <a:rPr lang="cs-CZ" sz="2800" b="1" dirty="0"/>
              <a:t>Sociální kapitál individuální</a:t>
            </a:r>
          </a:p>
        </p:txBody>
      </p:sp>
      <p:pic>
        <p:nvPicPr>
          <p:cNvPr id="5" name="Picture 4" descr="Horní kopie znázornění sítí s čísly na štítcích">
            <a:extLst>
              <a:ext uri="{FF2B5EF4-FFF2-40B4-BE49-F238E27FC236}">
                <a16:creationId xmlns:a16="http://schemas.microsoft.com/office/drawing/2014/main" id="{B3814A81-04C5-A569-6A23-73B89F326D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28" r="849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40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631AB2-EE62-BEC5-5EAE-DA4B50FB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5296" y="-927761"/>
            <a:ext cx="4646904" cy="162452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EBF00-AA12-EAC7-7D19-17E8DEA8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800" b="1" dirty="0"/>
              <a:t>Sociální kapitál komunitní</a:t>
            </a:r>
          </a:p>
        </p:txBody>
      </p:sp>
      <p:pic>
        <p:nvPicPr>
          <p:cNvPr id="1026" name="Picture 2" descr="Nalezený obrázek pro Řevnice, modrý domeček">
            <a:extLst>
              <a:ext uri="{FF2B5EF4-FFF2-40B4-BE49-F238E27FC236}">
                <a16:creationId xmlns:a16="http://schemas.microsoft.com/office/drawing/2014/main" id="{574CAAC2-F15E-429A-E4BE-2E6CF37D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r="9322" b="-1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Řevnice, modrý domeček">
            <a:extLst>
              <a:ext uri="{FF2B5EF4-FFF2-40B4-BE49-F238E27FC236}">
                <a16:creationId xmlns:a16="http://schemas.microsoft.com/office/drawing/2014/main" id="{99409E1E-B8BC-AF01-5B4F-DFD9C22D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2" y="696759"/>
            <a:ext cx="4996618" cy="25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5111D4-7251-A1EC-C55E-71332B6D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Co jsou místní zdroje (ASSETS)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0F20900-1C60-D233-C326-A33B402A2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1101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333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688C2-5EFB-8D5C-2F3C-1AE2BF7A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vzájemného posilování místní komunity a sociálního podnikání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0207C-9AF9-6D5C-9E58-6F590C705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Neratov, Chříč, Hostětín</a:t>
            </a:r>
          </a:p>
        </p:txBody>
      </p:sp>
    </p:spTree>
    <p:extLst>
      <p:ext uri="{BB962C8B-B14F-4D97-AF65-F5344CB8AC3E}">
        <p14:creationId xmlns:p14="http://schemas.microsoft.com/office/powerpoint/2010/main" val="219114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-334359"/>
            <a:ext cx="9613861" cy="2168525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cs-CZ" dirty="0"/>
            </a:br>
            <a:r>
              <a:rPr lang="cs-CZ" dirty="0" err="1"/>
              <a:t>Neratov</a:t>
            </a:r>
            <a:r>
              <a:rPr lang="cs-CZ" dirty="0"/>
              <a:t> </a:t>
            </a:r>
            <a:br>
              <a:rPr lang="cs-CZ" dirty="0"/>
            </a:br>
            <a:r>
              <a:rPr lang="cs-CZ" sz="1800" dirty="0">
                <a:hlinkClick r:id="rId3"/>
              </a:rPr>
              <a:t>https://www.neratov.cz/</a:t>
            </a:r>
            <a:br>
              <a:rPr lang="cs-CZ" dirty="0"/>
            </a:br>
            <a:endParaRPr lang="cs-CZ" dirty="0"/>
          </a:p>
        </p:txBody>
      </p:sp>
      <p:pic>
        <p:nvPicPr>
          <p:cNvPr id="16387" name="Zástupný symbol pro obsah 3" descr="Neratov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1387" y="995366"/>
            <a:ext cx="2140638" cy="2047874"/>
          </a:xfrm>
        </p:spPr>
      </p:pic>
      <p:sp>
        <p:nvSpPr>
          <p:cNvPr id="16388" name="Obdélník 4"/>
          <p:cNvSpPr>
            <a:spLocks noChangeArrowheads="1"/>
          </p:cNvSpPr>
          <p:nvPr/>
        </p:nvSpPr>
        <p:spPr bwMode="auto">
          <a:xfrm>
            <a:off x="4852988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5517" y="1155028"/>
            <a:ext cx="15906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266" y="1268414"/>
            <a:ext cx="3812296" cy="24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3544" y="2588056"/>
            <a:ext cx="2140638" cy="262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2617" y="1171922"/>
            <a:ext cx="2468022" cy="21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2231" y="3851578"/>
            <a:ext cx="16795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59791" y="3862451"/>
            <a:ext cx="1858962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24877" y="330602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6130984" y="570827"/>
            <a:ext cx="5557838" cy="416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1934" y="502383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93860" y="5363661"/>
            <a:ext cx="131921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" descr="E:\Broumov, Neratov\2018-07-26 Broumov, Neratov 2018\Broumov, Neratov 2018 05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62320" y="5036818"/>
            <a:ext cx="25955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Nalezený obrázek pro Neratov farář">
            <a:extLst>
              <a:ext uri="{FF2B5EF4-FFF2-40B4-BE49-F238E27FC236}">
                <a16:creationId xmlns:a16="http://schemas.microsoft.com/office/drawing/2014/main" id="{3798FC64-8448-DAD4-8073-AA874AFB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56" y="3043241"/>
            <a:ext cx="2306883" cy="1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33E62-13C9-5D44-9567-EF486892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Neratov: sociálně-ekonomické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A4FA8D-33B2-335A-E84F-1597E69E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Sdružení Neratov - Video Nadace České spořitelny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www.neratov.cz/o-nas/sdruzeni-neratov-jako-socialni-podnik</a:t>
            </a:r>
            <a:endParaRPr lang="cs-CZ" dirty="0"/>
          </a:p>
          <a:p>
            <a:endParaRPr lang="cs-CZ" dirty="0"/>
          </a:p>
          <a:p>
            <a:r>
              <a:rPr lang="cs-CZ">
                <a:hlinkClick r:id="rId4"/>
              </a:rPr>
              <a:t>České sociální podnikání</a:t>
            </a:r>
            <a:endParaRPr lang="cs-CZ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55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347662"/>
            <a:ext cx="9613861" cy="148650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					Chříč </a:t>
            </a:r>
            <a:br>
              <a:rPr lang="cs-CZ" dirty="0"/>
            </a:br>
            <a:r>
              <a:rPr lang="cs-CZ" sz="1800" dirty="0">
                <a:hlinkClick r:id="rId2"/>
              </a:rPr>
              <a:t>http://www.pivovarchric.cz/de/uber-die-brauerei/</a:t>
            </a:r>
            <a:br>
              <a:rPr lang="cs-CZ" sz="1800" dirty="0"/>
            </a:br>
            <a:r>
              <a:rPr lang="cs-CZ" sz="1800" dirty="0">
                <a:hlinkClick r:id="rId3"/>
              </a:rPr>
              <a:t>https://www.pivovarchric.cz/zamestnanci</a:t>
            </a:r>
            <a:br>
              <a:rPr lang="cs-CZ" sz="1800" dirty="0"/>
            </a:br>
            <a:r>
              <a:rPr lang="cs-CZ" sz="1800" dirty="0">
                <a:hlinkClick r:id="rId4"/>
              </a:rPr>
              <a:t>http://propolis-os.cz/kontakt</a:t>
            </a: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pic>
        <p:nvPicPr>
          <p:cNvPr id="17411" name="Zástupný symbol pro obsah 3" descr="2014-09-11 19_00_0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24731" y="4895482"/>
            <a:ext cx="2373313" cy="1778000"/>
          </a:xfrm>
        </p:spPr>
      </p:pic>
      <p:pic>
        <p:nvPicPr>
          <p:cNvPr id="17412" name="Picture 2" descr="E:\Chříč\2014-09-25 10_30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2313" y="3284538"/>
            <a:ext cx="21018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E:\Chříč\pohled-1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3093" y="1228258"/>
            <a:ext cx="236855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E:\Chříč\casosb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60000">
            <a:off x="5329877" y="1809100"/>
            <a:ext cx="4095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61662" y="1192215"/>
            <a:ext cx="24876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E:\Chříč\pavel_a_pivo-e14635834095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7668" y="5103815"/>
            <a:ext cx="2143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E:\Chříč\sp1-150x15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7632" y="1628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61235" y="3525371"/>
            <a:ext cx="628491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 descr="E:\Chříč\nerez_tanky-e146358337617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8663" y="5373689"/>
            <a:ext cx="25717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0" descr="E:\Chříč\17016019_1318089581589987_1888053246329020762_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6589" y="4581525"/>
            <a:ext cx="18891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1" descr="E:\Chříč\IMG_20180612_134231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99686" y="3981728"/>
            <a:ext cx="1815383" cy="2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139D1A-459A-4544-9BA9-5DC5E411C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338264"/>
            <a:ext cx="77724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2800" b="1" dirty="0">
                <a:ea typeface="Arial Unicode MS" pitchFamily="34" charset="-128"/>
              </a:rPr>
              <a:t>Hostětín</a:t>
            </a:r>
            <a:endParaRPr lang="cs-CZ" altLang="en-US" sz="28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3610462-CFB6-472C-A666-55CF18806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321" y="1948543"/>
            <a:ext cx="9613861" cy="398764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en-US" b="1" dirty="0">
                <a:latin typeface="Helvetica" panose="020B0604020202020204" pitchFamily="34" charset="0"/>
                <a:ea typeface="Arial Unicode MS" pitchFamily="34" charset="-128"/>
              </a:rPr>
              <a:t>Lok</a:t>
            </a:r>
            <a:r>
              <a:rPr lang="cs-CZ" altLang="en-US" b="1" dirty="0">
                <a:ea typeface="Arial Unicode MS" pitchFamily="34" charset="-128"/>
              </a:rPr>
              <a:t>á</a:t>
            </a:r>
            <a:r>
              <a:rPr lang="cs-CZ" altLang="en-US" b="1" dirty="0">
                <a:latin typeface="Helvetica" panose="020B0604020202020204" pitchFamily="34" charset="0"/>
                <a:ea typeface="Arial Unicode MS" pitchFamily="34" charset="-128"/>
              </a:rPr>
              <a:t>ln</a:t>
            </a:r>
            <a:r>
              <a:rPr lang="cs-CZ" altLang="en-US" b="1" dirty="0">
                <a:ea typeface="Arial Unicode MS" pitchFamily="34" charset="-128"/>
              </a:rPr>
              <a:t>í</a:t>
            </a:r>
            <a:r>
              <a:rPr lang="cs-CZ" altLang="en-US" b="1" dirty="0">
                <a:latin typeface="Helvetica" panose="020B0604020202020204" pitchFamily="34" charset="0"/>
                <a:ea typeface="Arial Unicode MS" pitchFamily="34" charset="-128"/>
              </a:rPr>
              <a:t> ekologické podniky, </a:t>
            </a:r>
          </a:p>
          <a:p>
            <a:pPr marL="0" indent="0" eaLnBrk="1" hangingPunct="1">
              <a:buNone/>
            </a:pPr>
            <a:r>
              <a:rPr lang="cs-CZ" altLang="en-US" b="1" dirty="0">
                <a:latin typeface="Helvetica" panose="020B0604020202020204" pitchFamily="34" charset="0"/>
                <a:ea typeface="Arial Unicode MS" pitchFamily="34" charset="-128"/>
              </a:rPr>
              <a:t>vč. sociálního podniku</a:t>
            </a:r>
            <a:r>
              <a:rPr lang="cs-CZ" altLang="en-US" dirty="0">
                <a:latin typeface="Helvetica" panose="020B0604020202020204" pitchFamily="34" charset="0"/>
                <a:ea typeface="Arial Unicode MS" pitchFamily="34" charset="-128"/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dirty="0">
                <a:hlinkClick r:id="rId2"/>
              </a:rPr>
              <a:t>Hostětín: Titulní stránka</a:t>
            </a:r>
            <a:endParaRPr lang="cs-CZ" dirty="0"/>
          </a:p>
          <a:p>
            <a:pPr eaLnBrk="1" hangingPunct="1">
              <a:buFontTx/>
              <a:buNone/>
            </a:pPr>
            <a:r>
              <a:rPr lang="cs-CZ" altLang="en-US" dirty="0">
                <a:hlinkClick r:id="rId2"/>
              </a:rPr>
              <a:t>www.hostetin.cz</a:t>
            </a:r>
            <a:endParaRPr lang="cs-CZ" altLang="en-US" dirty="0"/>
          </a:p>
          <a:p>
            <a:pPr eaLnBrk="1" hangingPunct="1">
              <a:buFontTx/>
              <a:buNone/>
            </a:pPr>
            <a:endParaRPr lang="cs-CZ" altLang="en-US" dirty="0"/>
          </a:p>
        </p:txBody>
      </p:sp>
      <p:pic>
        <p:nvPicPr>
          <p:cNvPr id="2050" name="Picture 2" descr="S ekologickými projekty začali před čtvrt stoletím „z donucení“. Teď Hostětín zvítězil v Zelené obci roku">
            <a:extLst>
              <a:ext uri="{FF2B5EF4-FFF2-40B4-BE49-F238E27FC236}">
                <a16:creationId xmlns:a16="http://schemas.microsoft.com/office/drawing/2014/main" id="{BCB5D2DB-E23D-A7F7-050E-A208093A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77" y="1003373"/>
            <a:ext cx="4743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ko pobyt Kvarta Hostětín - Letohradské soukromé gymnázium z.ú.">
            <a:extLst>
              <a:ext uri="{FF2B5EF4-FFF2-40B4-BE49-F238E27FC236}">
                <a16:creationId xmlns:a16="http://schemas.microsoft.com/office/drawing/2014/main" id="{0E5E8FC1-842D-1F67-5394-0D10C53C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36531"/>
            <a:ext cx="3552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de nás najdete - Mapa: Hostětín">
            <a:extLst>
              <a:ext uri="{FF2B5EF4-FFF2-40B4-BE49-F238E27FC236}">
                <a16:creationId xmlns:a16="http://schemas.microsoft.com/office/drawing/2014/main" id="{1FD732C9-DA4C-2E6B-0510-814FAB5C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02860"/>
            <a:ext cx="4295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A12EE-7BF5-4A7A-9381-B24A58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b="1">
                <a:latin typeface="Verdana CE"/>
              </a:rPr>
              <a:t>Ekologické projekty v obci </a:t>
            </a:r>
            <a:br>
              <a:rPr lang="cs-CZ" b="1">
                <a:latin typeface="Verdana CE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D48AD-7598-47FB-80C2-A10176AC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046515"/>
            <a:ext cx="5028864" cy="4702628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Verdana CE"/>
              </a:rPr>
              <a:t>Svou proslulost Obec Hostětín získala díky realizaci velkého množství ekologických projektů trvale udržitelného rozvoje, založených na využívání místních zdrojů, používání obnovitelných energetických surovin a využívajících technologií šetrných k životnímu prostředí.</a:t>
            </a:r>
          </a:p>
          <a:p>
            <a:r>
              <a:rPr lang="cs-CZ" sz="1800" dirty="0">
                <a:effectLst/>
                <a:latin typeface="Verdana CE"/>
              </a:rPr>
              <a:t>Modelové projekty v rámci programu  ZO ČSOP Veronika se každoročně představí  tisícům návštěvníkům a provede Vás jimi </a:t>
            </a:r>
            <a:r>
              <a:rPr lang="cs-CZ" sz="1800" b="1" dirty="0">
                <a:effectLst/>
                <a:latin typeface="Verdana CE"/>
                <a:hlinkClick r:id="rId2"/>
              </a:rPr>
              <a:t>Naučná stezka Po zelené Hostětínem.</a:t>
            </a:r>
            <a:endParaRPr lang="cs-CZ" sz="1800" dirty="0">
              <a:effectLst/>
              <a:latin typeface="Verdana CE"/>
            </a:endParaRPr>
          </a:p>
          <a:p>
            <a:r>
              <a:rPr lang="cs-CZ" sz="1800" dirty="0">
                <a:effectLst/>
                <a:latin typeface="Verdana CE"/>
              </a:rPr>
              <a:t>zejména projekt kořenové čističky, biomasové výtopny, solární elektrárny, slunečních panelů na domech, </a:t>
            </a:r>
            <a:r>
              <a:rPr lang="cs-CZ" sz="1800" dirty="0" err="1">
                <a:effectLst/>
                <a:latin typeface="Verdana CE"/>
              </a:rPr>
              <a:t>ekopenzionu</a:t>
            </a:r>
            <a:r>
              <a:rPr lang="cs-CZ" sz="1800" dirty="0">
                <a:effectLst/>
                <a:latin typeface="Verdana CE"/>
              </a:rPr>
              <a:t> nebo moštárny na výrobu biomoštů.</a:t>
            </a:r>
          </a:p>
          <a:p>
            <a:r>
              <a:rPr lang="cs-CZ" sz="2000" b="1" dirty="0">
                <a:effectLst/>
                <a:latin typeface="Verdana CE"/>
              </a:rPr>
              <a:t>Projekt sociálního podniku Moštárna</a:t>
            </a:r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Moštárna - </a:t>
            </a:r>
            <a:r>
              <a:rPr lang="cs-CZ" sz="1800" dirty="0" err="1">
                <a:hlinkClick r:id="rId3"/>
              </a:rPr>
              <a:t>Hostětínský</a:t>
            </a:r>
            <a:r>
              <a:rPr lang="cs-CZ" sz="1800" dirty="0">
                <a:hlinkClick r:id="rId3"/>
              </a:rPr>
              <a:t> mošt</a:t>
            </a:r>
            <a:endParaRPr lang="cs-CZ" sz="1800" dirty="0">
              <a:effectLst/>
              <a:latin typeface="Verdana CE"/>
            </a:endParaRPr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O Nás - </a:t>
            </a:r>
            <a:r>
              <a:rPr lang="cs-CZ" sz="1800" dirty="0" err="1">
                <a:hlinkClick r:id="rId4"/>
              </a:rPr>
              <a:t>Hostětínský</a:t>
            </a:r>
            <a:r>
              <a:rPr lang="cs-CZ" sz="1800" dirty="0">
                <a:hlinkClick r:id="rId4"/>
              </a:rPr>
              <a:t> mošt</a:t>
            </a:r>
            <a:endParaRPr lang="cs-CZ" sz="1800" dirty="0">
              <a:effectLst/>
              <a:latin typeface="Verdana CE"/>
            </a:endParaRP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1028" name="Picture 4" descr="Nalezený obrázek pro hostětín moštárna">
            <a:extLst>
              <a:ext uri="{FF2B5EF4-FFF2-40B4-BE49-F238E27FC236}">
                <a16:creationId xmlns:a16="http://schemas.microsoft.com/office/drawing/2014/main" id="{6D0F1F49-5924-17BD-FF1A-C1EDAD6F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14364"/>
          <a:stretch/>
        </p:blipFill>
        <p:spPr bwMode="auto">
          <a:xfrm>
            <a:off x="7826829" y="4147457"/>
            <a:ext cx="1779290" cy="277880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hostětín moštárna">
            <a:extLst>
              <a:ext uri="{FF2B5EF4-FFF2-40B4-BE49-F238E27FC236}">
                <a16:creationId xmlns:a16="http://schemas.microsoft.com/office/drawing/2014/main" id="{41C7E39A-B9BE-8597-9E25-4B125F43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r="31634" b="-2"/>
          <a:stretch/>
        </p:blipFill>
        <p:spPr bwMode="auto">
          <a:xfrm>
            <a:off x="9209664" y="2336872"/>
            <a:ext cx="2692907" cy="35987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1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062CB-A7AA-6783-D011-89200CA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sociálního podniku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4280508-3B43-31CC-8EF0-0D9FC049A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04317"/>
              </p:ext>
            </p:extLst>
          </p:nvPr>
        </p:nvGraphicFramePr>
        <p:xfrm>
          <a:off x="681038" y="3179134"/>
          <a:ext cx="9613900" cy="1956391"/>
        </p:xfrm>
        <a:graphic>
          <a:graphicData uri="http://schemas.openxmlformats.org/drawingml/2006/table">
            <a:tbl>
              <a:tblPr/>
              <a:tblGrid>
                <a:gridCol w="1922780">
                  <a:extLst>
                    <a:ext uri="{9D8B030D-6E8A-4147-A177-3AD203B41FA5}">
                      <a16:colId xmlns:a16="http://schemas.microsoft.com/office/drawing/2014/main" val="721656665"/>
                    </a:ext>
                  </a:extLst>
                </a:gridCol>
                <a:gridCol w="1922780">
                  <a:extLst>
                    <a:ext uri="{9D8B030D-6E8A-4147-A177-3AD203B41FA5}">
                      <a16:colId xmlns:a16="http://schemas.microsoft.com/office/drawing/2014/main" val="1037280637"/>
                    </a:ext>
                  </a:extLst>
                </a:gridCol>
                <a:gridCol w="1922780">
                  <a:extLst>
                    <a:ext uri="{9D8B030D-6E8A-4147-A177-3AD203B41FA5}">
                      <a16:colId xmlns:a16="http://schemas.microsoft.com/office/drawing/2014/main" val="607978262"/>
                    </a:ext>
                  </a:extLst>
                </a:gridCol>
                <a:gridCol w="1922780">
                  <a:extLst>
                    <a:ext uri="{9D8B030D-6E8A-4147-A177-3AD203B41FA5}">
                      <a16:colId xmlns:a16="http://schemas.microsoft.com/office/drawing/2014/main" val="2374242187"/>
                    </a:ext>
                  </a:extLst>
                </a:gridCol>
                <a:gridCol w="1922780">
                  <a:extLst>
                    <a:ext uri="{9D8B030D-6E8A-4147-A177-3AD203B41FA5}">
                      <a16:colId xmlns:a16="http://schemas.microsoft.com/office/drawing/2014/main" val="730802980"/>
                    </a:ext>
                  </a:extLst>
                </a:gridCol>
              </a:tblGrid>
              <a:tr h="1956391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1. Společensky prospěšný cíl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2. Sociální prospěch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3. Ekonomický prospěch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4. Environmentální prospěch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5. Místní prospěch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63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61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9DD6A-552C-4567-AE80-8A98645E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74" y="3883014"/>
            <a:ext cx="7553652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4500" dirty="0"/>
              <a:t>-</a:t>
            </a:r>
            <a:endParaRPr lang="en-US" sz="4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2D06CE-452D-47AB-9DB7-5252CE8CB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29550" b="2"/>
          <a:stretch/>
        </p:blipFill>
        <p:spPr>
          <a:xfrm>
            <a:off x="953348" y="544205"/>
            <a:ext cx="3802193" cy="3024814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FE5D013-74BF-4DE9-B72C-473C0AF24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667" r="49145" b="-1"/>
          <a:stretch/>
        </p:blipFill>
        <p:spPr>
          <a:xfrm>
            <a:off x="5388501" y="701203"/>
            <a:ext cx="3799332" cy="30248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7F248A1-8BF7-43AF-AE77-BA51FE59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6" y="3883014"/>
            <a:ext cx="3173659" cy="20955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D0D9B9-821B-4960-9112-86DD025F4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904" y="3883014"/>
            <a:ext cx="3802192" cy="2542636"/>
          </a:xfrm>
          <a:prstGeom prst="rect">
            <a:avLst/>
          </a:prstGeom>
        </p:spPr>
      </p:pic>
      <p:pic>
        <p:nvPicPr>
          <p:cNvPr id="3074" name="Picture 2" descr="Naučná stezka Naokolo Hostětína | Veronica - Centrum Hostětín">
            <a:extLst>
              <a:ext uri="{FF2B5EF4-FFF2-40B4-BE49-F238E27FC236}">
                <a16:creationId xmlns:a16="http://schemas.microsoft.com/office/drawing/2014/main" id="{897D57FD-CE78-E1CE-43F1-0280C332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726017"/>
            <a:ext cx="3981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95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4231C4-9291-4AB6-8013-B89905DCB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C390F80A-37D4-4A7B-A585-D5E493270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DC446B-A3C5-434C-AA6D-D5C209AF2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Žluté a modré symboly">
            <a:extLst>
              <a:ext uri="{FF2B5EF4-FFF2-40B4-BE49-F238E27FC236}">
                <a16:creationId xmlns:a16="http://schemas.microsoft.com/office/drawing/2014/main" id="{23F79AF9-273D-4F7E-CB87-1AC2DE54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51" r="26665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9907B2-E996-4DCD-8596-211DD843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AC0F6-8F70-A110-6844-C0779DC6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dirty="0"/>
              <a:t>Otázky, diskuse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D6DC29-A8FD-460F-A5B1-04986EAA9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5CE78-38B1-102A-F365-6AB099247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0056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80DE4C-0C31-4F4F-BA78-30C6E52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9E698-FF9B-4101-95EF-59189E5D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63CEEF-E862-497E-8B58-D5FC7B59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DE490-9B76-4FCB-B722-75055E30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8B29C-0945-4ED7-825C-2662C695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232E4E-8648-427E-423D-E4AA3F5A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3700">
                <a:effectLst/>
              </a:rPr>
              <a:t>Místní prospěch (podle schválené definice):</a:t>
            </a:r>
            <a:br>
              <a:rPr lang="cs-CZ" sz="3700">
                <a:effectLst/>
              </a:rPr>
            </a:br>
            <a:endParaRPr lang="cs-CZ" sz="37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7861B37-37B4-E847-C9E9-AB7AC1000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18516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505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BD945-785A-B13C-96C9-4E07F314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komunita/ místní společenství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D910AA-2E83-1C95-65AE-EF15E791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Sídelní – místní komunita</a:t>
            </a:r>
          </a:p>
          <a:p>
            <a:r>
              <a:rPr lang="cs-CZ" dirty="0"/>
              <a:t>Výcviková</a:t>
            </a:r>
          </a:p>
          <a:p>
            <a:r>
              <a:rPr lang="cs-CZ" dirty="0"/>
              <a:t>Terapeutická</a:t>
            </a:r>
          </a:p>
          <a:p>
            <a:r>
              <a:rPr lang="cs-CZ" dirty="0"/>
              <a:t>Spirituální</a:t>
            </a:r>
          </a:p>
          <a:p>
            <a:r>
              <a:rPr lang="cs-CZ" dirty="0"/>
              <a:t>Virtuální (?)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67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6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077" name="Picture 3076" descr="Skupina barevných dřevěných figurek">
            <a:extLst>
              <a:ext uri="{FF2B5EF4-FFF2-40B4-BE49-F238E27FC236}">
                <a16:creationId xmlns:a16="http://schemas.microsoft.com/office/drawing/2014/main" id="{C14A7363-ABDC-4A48-AFD2-A3F833D20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9" r="20450"/>
          <a:stretch/>
        </p:blipFill>
        <p:spPr>
          <a:xfrm>
            <a:off x="3415768" y="10"/>
            <a:ext cx="7252231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2152651" y="365125"/>
            <a:ext cx="2866641" cy="1899912"/>
          </a:xfrm>
        </p:spPr>
        <p:txBody>
          <a:bodyPr>
            <a:normAutofit/>
          </a:bodyPr>
          <a:lstStyle/>
          <a:p>
            <a:r>
              <a:rPr lang="cs-CZ" sz="3500"/>
              <a:t>Komunita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2152651" y="2434201"/>
            <a:ext cx="2866641" cy="374276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dirty="0" err="1"/>
              <a:t>Communitas</a:t>
            </a:r>
            <a:r>
              <a:rPr lang="cs-CZ" sz="2400" dirty="0"/>
              <a:t> (lat): společenství, společnost, společné spolužití, smysl pro společenství, vlídnost, laskavost, laskavá povaha</a:t>
            </a:r>
          </a:p>
          <a:p>
            <a:pPr>
              <a:buFontTx/>
              <a:buNone/>
            </a:pPr>
            <a:endParaRPr lang="cs-CZ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0" name="Rectangle 1639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/>
              <a:t>Komunita – místní společenství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2200"/>
          </a:p>
          <a:p>
            <a:pPr eaLnBrk="1" hangingPunct="1">
              <a:lnSpc>
                <a:spcPct val="90000"/>
              </a:lnSpc>
            </a:pPr>
            <a:r>
              <a:rPr lang="cs-CZ" sz="2200"/>
              <a:t>Lidé, kteří žijí v </a:t>
            </a:r>
            <a:r>
              <a:rPr lang="cs-CZ" sz="2200" b="1"/>
              <a:t>geograficky definované oblasti</a:t>
            </a:r>
            <a:r>
              <a:rPr lang="cs-CZ" sz="2200"/>
              <a:t> a mezi kterými existují vzájemné sociální vazby (přátelství, známosti, účast v sociálně -ekonomické směně – tj. nákup zboží a služeb, práce v místě, užívání vzdělávacích, zdravotních , kulturních institucí, dopravní infrastruktury, veřejných prostranství, kulturního dědictví, přírodního bohatství..). Jsou obvykle připoutáni  k místu, kde žijí,   identifikace s místem, sounáležitost, závazky, respekt, kamarádství, sousedství …)</a:t>
            </a:r>
          </a:p>
          <a:p>
            <a:pPr eaLnBrk="1" hangingPunct="1">
              <a:lnSpc>
                <a:spcPct val="90000"/>
              </a:lnSpc>
            </a:pPr>
            <a:endParaRPr lang="cs-CZ" sz="2200"/>
          </a:p>
        </p:txBody>
      </p:sp>
      <p:pic>
        <p:nvPicPr>
          <p:cNvPr id="16389" name="Picture 16388" descr="Barevné carvedé obrázky lidí">
            <a:extLst>
              <a:ext uri="{FF2B5EF4-FFF2-40B4-BE49-F238E27FC236}">
                <a16:creationId xmlns:a16="http://schemas.microsoft.com/office/drawing/2014/main" id="{7D60DE1C-FA7B-9ABC-C059-730AF198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20" r="1413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40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0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3" name="Picture 17412">
            <a:extLst>
              <a:ext uri="{FF2B5EF4-FFF2-40B4-BE49-F238E27FC236}">
                <a16:creationId xmlns:a16="http://schemas.microsoft.com/office/drawing/2014/main" id="{22432116-3CF2-62D7-9584-F04AFE772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44" r="7167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7419" name="Rectangle 1741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317" y="-321013"/>
            <a:ext cx="5464968" cy="2285999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/>
              <a:t>Další charakteristiky komunity</a:t>
            </a:r>
            <a:r>
              <a:rPr lang="cs-CZ" sz="2800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317" y="1701209"/>
            <a:ext cx="5247340" cy="515679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1800" b="1" dirty="0"/>
              <a:t>Hodnotové</a:t>
            </a:r>
            <a:r>
              <a:rPr lang="cs-CZ" sz="1800" dirty="0"/>
              <a:t>: společné hodnoty v širokém kulturním slova smyslu, občanská kultura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b="1" dirty="0"/>
              <a:t>Časové</a:t>
            </a:r>
            <a:r>
              <a:rPr lang="cs-CZ" sz="1800" dirty="0"/>
              <a:t>: společná minulost, </a:t>
            </a:r>
            <a:r>
              <a:rPr lang="cs-CZ" sz="1800" b="1" dirty="0"/>
              <a:t>příběh    </a:t>
            </a:r>
            <a:r>
              <a:rPr lang="cs-CZ" sz="1800" dirty="0"/>
              <a:t>                                 společná aktualita, situace, vnější vymezení   společná  budoucnost – touhy, očekávání, plány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b="1" dirty="0"/>
              <a:t>Pomáhá vytvářet postoje a praxi občanské společnosti: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1800" dirty="0"/>
              <a:t>      zájem o věci veřejné, smysl pro solidaritu s          ostatními lidmi,   zodpovědnost za místo, 	důvěra v instituce a ostatní lidi…..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b="1" dirty="0"/>
              <a:t>Zdroj naší identity : </a:t>
            </a:r>
            <a:r>
              <a:rPr lang="cs-CZ" sz="1800" dirty="0"/>
              <a:t>konstrukce našeho SELF probíhá v širším společenství nežli udává abstraktní individualismus nebo jen užší rodina. Zakotvenost našich životů.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1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b="1" dirty="0"/>
              <a:t>Komunitní práce – práce se sítěmi opory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vytváření, udržování, dotváření sítě opory pro obyvatele – toto je jeden z podstatných rysů (sociální) práce v komunitách</a:t>
            </a:r>
          </a:p>
          <a:p>
            <a:r>
              <a:rPr lang="cs-CZ" sz="2000" b="1" dirty="0"/>
              <a:t>komunita se tak stává příznivým prostředím pro lidi, kteří mají problémy se zvládáním  některých životních situací kvůli různým znevýhodněním nebo nepříznivé životní situaci</a:t>
            </a:r>
          </a:p>
          <a:p>
            <a:pPr>
              <a:buFontTx/>
              <a:buNone/>
            </a:pPr>
            <a:endParaRPr lang="cs-CZ" sz="2000" dirty="0"/>
          </a:p>
        </p:txBody>
      </p:sp>
      <p:pic>
        <p:nvPicPr>
          <p:cNvPr id="13317" name="Picture 13316">
            <a:extLst>
              <a:ext uri="{FF2B5EF4-FFF2-40B4-BE49-F238E27FC236}">
                <a16:creationId xmlns:a16="http://schemas.microsoft.com/office/drawing/2014/main" id="{24F75DDC-CDE9-455E-1119-D8AAC839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72" r="2267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81B9F8-83B7-9562-D941-C67FE4AA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3700">
                <a:solidFill>
                  <a:srgbClr val="FFFFFF"/>
                </a:solidFill>
              </a:rPr>
              <a:t>Charakteristiky procesů v komunitě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20B533A-4DAD-1DD0-327C-04DDE704D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5081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4312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347</TotalTime>
  <Words>670</Words>
  <Application>Microsoft Office PowerPoint</Application>
  <PresentationFormat>Širokoúhlá obrazovka</PresentationFormat>
  <Paragraphs>87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Unicode MS</vt:lpstr>
      <vt:lpstr>Calibri</vt:lpstr>
      <vt:lpstr>Helvetica</vt:lpstr>
      <vt:lpstr>Times New Roman</vt:lpstr>
      <vt:lpstr>Trebuchet MS</vt:lpstr>
      <vt:lpstr>Verdana CE</vt:lpstr>
      <vt:lpstr>Berlín</vt:lpstr>
      <vt:lpstr>Default Design</vt:lpstr>
      <vt:lpstr>Sociální podnikání v místní komunitě</vt:lpstr>
      <vt:lpstr>Principy sociálního podniku</vt:lpstr>
      <vt:lpstr>Místní prospěch (podle schválené definice): </vt:lpstr>
      <vt:lpstr>Co je to komunita/ místní společenství</vt:lpstr>
      <vt:lpstr>Komunita</vt:lpstr>
      <vt:lpstr>Komunita – místní společenství</vt:lpstr>
      <vt:lpstr>Další charakteristiky komunity </vt:lpstr>
      <vt:lpstr>Komunitní práce – práce se sítěmi opory</vt:lpstr>
      <vt:lpstr>Charakteristiky procesů v komunitě</vt:lpstr>
      <vt:lpstr>-</vt:lpstr>
      <vt:lpstr>-</vt:lpstr>
      <vt:lpstr>-</vt:lpstr>
      <vt:lpstr>Co jsou místní zdroje (ASSETS)</vt:lpstr>
      <vt:lpstr>Příklady vzájemného posilování místní komunity a sociálního podnikání</vt:lpstr>
      <vt:lpstr> Neratov  https://www.neratov.cz/ </vt:lpstr>
      <vt:lpstr>Neratov: sociálně-ekonomické aktivity</vt:lpstr>
      <vt:lpstr>     Chříč  http://www.pivovarchric.cz/de/uber-die-brauerei/ https://www.pivovarchric.cz/zamestnanci http://propolis-os.cz/kontakt    </vt:lpstr>
      <vt:lpstr>Hostětín</vt:lpstr>
      <vt:lpstr>Ekologické projekty v obci  </vt:lpstr>
      <vt:lpstr>-</vt:lpstr>
      <vt:lpstr>Otázky, diskuse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Šťastná, Jaroslava</dc:creator>
  <cp:lastModifiedBy>mariedohnalova mariedohnalova</cp:lastModifiedBy>
  <cp:revision>19</cp:revision>
  <dcterms:created xsi:type="dcterms:W3CDTF">2024-11-06T09:12:07Z</dcterms:created>
  <dcterms:modified xsi:type="dcterms:W3CDTF">2024-11-27T15:46:20Z</dcterms:modified>
</cp:coreProperties>
</file>