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57" r:id="rId3"/>
    <p:sldId id="258" r:id="rId4"/>
    <p:sldId id="259" r:id="rId5"/>
    <p:sldId id="260" r:id="rId6"/>
    <p:sldId id="261" r:id="rId7"/>
    <p:sldId id="281" r:id="rId8"/>
    <p:sldId id="282" r:id="rId9"/>
    <p:sldId id="283" r:id="rId10"/>
    <p:sldId id="284" r:id="rId11"/>
    <p:sldId id="286" r:id="rId12"/>
    <p:sldId id="278" r:id="rId13"/>
    <p:sldId id="262" r:id="rId14"/>
    <p:sldId id="263" r:id="rId15"/>
    <p:sldId id="264" r:id="rId16"/>
    <p:sldId id="265" r:id="rId17"/>
    <p:sldId id="266" r:id="rId18"/>
    <p:sldId id="267" r:id="rId19"/>
    <p:sldId id="268" r:id="rId20"/>
    <p:sldId id="269" r:id="rId21"/>
    <p:sldId id="279" r:id="rId22"/>
    <p:sldId id="280" r:id="rId23"/>
    <p:sldId id="270" r:id="rId24"/>
    <p:sldId id="271" r:id="rId25"/>
    <p:sldId id="272" r:id="rId26"/>
    <p:sldId id="273" r:id="rId27"/>
    <p:sldId id="274" r:id="rId28"/>
    <p:sldId id="275"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D4FFAD-B654-4352-939C-827A3BCD1799}" v="27" dt="2021-11-16T10:04:57.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7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éta Zandlová" userId="f597e985-6016-45b0-9e05-c32aa333b728" providerId="ADAL" clId="{FCC16D92-1883-4C4D-AE4F-8C609A126CAD}"/>
    <pc:docChg chg="custSel addSld delSld modSld sldOrd">
      <pc:chgData name="Markéta Zandlová" userId="f597e985-6016-45b0-9e05-c32aa333b728" providerId="ADAL" clId="{FCC16D92-1883-4C4D-AE4F-8C609A126CAD}" dt="2020-11-29T16:37:07.191" v="214" actId="20577"/>
      <pc:docMkLst>
        <pc:docMk/>
      </pc:docMkLst>
      <pc:sldChg chg="modSp mod">
        <pc:chgData name="Markéta Zandlová" userId="f597e985-6016-45b0-9e05-c32aa333b728" providerId="ADAL" clId="{FCC16D92-1883-4C4D-AE4F-8C609A126CAD}" dt="2020-11-29T16:37:07.191" v="214" actId="20577"/>
        <pc:sldMkLst>
          <pc:docMk/>
          <pc:sldMk cId="1322464425" sldId="256"/>
        </pc:sldMkLst>
        <pc:spChg chg="mod">
          <ac:chgData name="Markéta Zandlová" userId="f597e985-6016-45b0-9e05-c32aa333b728" providerId="ADAL" clId="{FCC16D92-1883-4C4D-AE4F-8C609A126CAD}" dt="2020-11-29T16:36:53.423" v="156" actId="20577"/>
          <ac:spMkLst>
            <pc:docMk/>
            <pc:sldMk cId="1322464425" sldId="256"/>
            <ac:spMk id="2" creationId="{00000000-0000-0000-0000-000000000000}"/>
          </ac:spMkLst>
        </pc:spChg>
        <pc:spChg chg="mod">
          <ac:chgData name="Markéta Zandlová" userId="f597e985-6016-45b0-9e05-c32aa333b728" providerId="ADAL" clId="{FCC16D92-1883-4C4D-AE4F-8C609A126CAD}" dt="2020-11-29T16:37:07.191" v="214" actId="20577"/>
          <ac:spMkLst>
            <pc:docMk/>
            <pc:sldMk cId="1322464425" sldId="256"/>
            <ac:spMk id="3" creationId="{00000000-0000-0000-0000-000000000000}"/>
          </ac:spMkLst>
        </pc:spChg>
      </pc:sldChg>
      <pc:sldChg chg="modSp mod">
        <pc:chgData name="Markéta Zandlová" userId="f597e985-6016-45b0-9e05-c32aa333b728" providerId="ADAL" clId="{FCC16D92-1883-4C4D-AE4F-8C609A126CAD}" dt="2020-11-29T16:30:01.184" v="87" actId="113"/>
        <pc:sldMkLst>
          <pc:docMk/>
          <pc:sldMk cId="2311603778" sldId="257"/>
        </pc:sldMkLst>
        <pc:spChg chg="mod">
          <ac:chgData name="Markéta Zandlová" userId="f597e985-6016-45b0-9e05-c32aa333b728" providerId="ADAL" clId="{FCC16D92-1883-4C4D-AE4F-8C609A126CAD}" dt="2020-11-29T16:30:01.184" v="87" actId="113"/>
          <ac:spMkLst>
            <pc:docMk/>
            <pc:sldMk cId="2311603778" sldId="257"/>
            <ac:spMk id="2" creationId="{00000000-0000-0000-0000-000000000000}"/>
          </ac:spMkLst>
        </pc:spChg>
        <pc:spChg chg="mod">
          <ac:chgData name="Markéta Zandlová" userId="f597e985-6016-45b0-9e05-c32aa333b728" providerId="ADAL" clId="{FCC16D92-1883-4C4D-AE4F-8C609A126CAD}" dt="2020-11-29T16:10:23.078" v="72" actId="6549"/>
          <ac:spMkLst>
            <pc:docMk/>
            <pc:sldMk cId="2311603778" sldId="257"/>
            <ac:spMk id="3" creationId="{00000000-0000-0000-0000-000000000000}"/>
          </ac:spMkLst>
        </pc:spChg>
      </pc:sldChg>
      <pc:sldChg chg="modSp mod">
        <pc:chgData name="Markéta Zandlová" userId="f597e985-6016-45b0-9e05-c32aa333b728" providerId="ADAL" clId="{FCC16D92-1883-4C4D-AE4F-8C609A126CAD}" dt="2020-11-29T16:30:49.827" v="107" actId="6549"/>
        <pc:sldMkLst>
          <pc:docMk/>
          <pc:sldMk cId="756785678" sldId="262"/>
        </pc:sldMkLst>
        <pc:spChg chg="mod">
          <ac:chgData name="Markéta Zandlová" userId="f597e985-6016-45b0-9e05-c32aa333b728" providerId="ADAL" clId="{FCC16D92-1883-4C4D-AE4F-8C609A126CAD}" dt="2020-11-29T16:30:32.807" v="100" actId="20577"/>
          <ac:spMkLst>
            <pc:docMk/>
            <pc:sldMk cId="756785678" sldId="262"/>
            <ac:spMk id="2" creationId="{00000000-0000-0000-0000-000000000000}"/>
          </ac:spMkLst>
        </pc:spChg>
        <pc:spChg chg="mod">
          <ac:chgData name="Markéta Zandlová" userId="f597e985-6016-45b0-9e05-c32aa333b728" providerId="ADAL" clId="{FCC16D92-1883-4C4D-AE4F-8C609A126CAD}" dt="2020-11-29T16:30:49.827" v="107" actId="6549"/>
          <ac:spMkLst>
            <pc:docMk/>
            <pc:sldMk cId="756785678" sldId="262"/>
            <ac:spMk id="3" creationId="{00000000-0000-0000-0000-000000000000}"/>
          </ac:spMkLst>
        </pc:spChg>
      </pc:sldChg>
      <pc:sldChg chg="modSp mod">
        <pc:chgData name="Markéta Zandlová" userId="f597e985-6016-45b0-9e05-c32aa333b728" providerId="ADAL" clId="{FCC16D92-1883-4C4D-AE4F-8C609A126CAD}" dt="2020-11-29T15:55:45.813" v="60" actId="27636"/>
        <pc:sldMkLst>
          <pc:docMk/>
          <pc:sldMk cId="1645682278" sldId="268"/>
        </pc:sldMkLst>
        <pc:spChg chg="mod">
          <ac:chgData name="Markéta Zandlová" userId="f597e985-6016-45b0-9e05-c32aa333b728" providerId="ADAL" clId="{FCC16D92-1883-4C4D-AE4F-8C609A126CAD}" dt="2020-11-29T15:55:45.813" v="60" actId="27636"/>
          <ac:spMkLst>
            <pc:docMk/>
            <pc:sldMk cId="1645682278" sldId="268"/>
            <ac:spMk id="3" creationId="{00000000-0000-0000-0000-000000000000}"/>
          </ac:spMkLst>
        </pc:spChg>
      </pc:sldChg>
      <pc:sldChg chg="modSp mod">
        <pc:chgData name="Markéta Zandlová" userId="f597e985-6016-45b0-9e05-c32aa333b728" providerId="ADAL" clId="{FCC16D92-1883-4C4D-AE4F-8C609A126CAD}" dt="2020-11-29T16:07:58.105" v="63" actId="20577"/>
        <pc:sldMkLst>
          <pc:docMk/>
          <pc:sldMk cId="4182173359" sldId="269"/>
        </pc:sldMkLst>
        <pc:spChg chg="mod">
          <ac:chgData name="Markéta Zandlová" userId="f597e985-6016-45b0-9e05-c32aa333b728" providerId="ADAL" clId="{FCC16D92-1883-4C4D-AE4F-8C609A126CAD}" dt="2020-11-29T16:07:58.105" v="63" actId="20577"/>
          <ac:spMkLst>
            <pc:docMk/>
            <pc:sldMk cId="4182173359" sldId="269"/>
            <ac:spMk id="3" creationId="{00000000-0000-0000-0000-000000000000}"/>
          </ac:spMkLst>
        </pc:spChg>
      </pc:sldChg>
      <pc:sldChg chg="modSp mod">
        <pc:chgData name="Markéta Zandlová" userId="f597e985-6016-45b0-9e05-c32aa333b728" providerId="ADAL" clId="{FCC16D92-1883-4C4D-AE4F-8C609A126CAD}" dt="2020-11-29T16:33:23.468" v="124" actId="404"/>
        <pc:sldMkLst>
          <pc:docMk/>
          <pc:sldMk cId="3478751847" sldId="270"/>
        </pc:sldMkLst>
        <pc:spChg chg="mod">
          <ac:chgData name="Markéta Zandlová" userId="f597e985-6016-45b0-9e05-c32aa333b728" providerId="ADAL" clId="{FCC16D92-1883-4C4D-AE4F-8C609A126CAD}" dt="2020-11-29T16:33:15.513" v="123" actId="113"/>
          <ac:spMkLst>
            <pc:docMk/>
            <pc:sldMk cId="3478751847" sldId="270"/>
            <ac:spMk id="2" creationId="{00000000-0000-0000-0000-000000000000}"/>
          </ac:spMkLst>
        </pc:spChg>
        <pc:spChg chg="mod">
          <ac:chgData name="Markéta Zandlová" userId="f597e985-6016-45b0-9e05-c32aa333b728" providerId="ADAL" clId="{FCC16D92-1883-4C4D-AE4F-8C609A126CAD}" dt="2020-11-29T16:33:23.468" v="124" actId="404"/>
          <ac:spMkLst>
            <pc:docMk/>
            <pc:sldMk cId="3478751847" sldId="270"/>
            <ac:spMk id="3" creationId="{00000000-0000-0000-0000-000000000000}"/>
          </ac:spMkLst>
        </pc:spChg>
      </pc:sldChg>
      <pc:sldChg chg="modSp mod">
        <pc:chgData name="Markéta Zandlová" userId="f597e985-6016-45b0-9e05-c32aa333b728" providerId="ADAL" clId="{FCC16D92-1883-4C4D-AE4F-8C609A126CAD}" dt="2020-11-29T16:33:46.315" v="127" actId="255"/>
        <pc:sldMkLst>
          <pc:docMk/>
          <pc:sldMk cId="3739623497" sldId="271"/>
        </pc:sldMkLst>
        <pc:spChg chg="mod">
          <ac:chgData name="Markéta Zandlová" userId="f597e985-6016-45b0-9e05-c32aa333b728" providerId="ADAL" clId="{FCC16D92-1883-4C4D-AE4F-8C609A126CAD}" dt="2020-11-29T16:33:29.206" v="125" actId="404"/>
          <ac:spMkLst>
            <pc:docMk/>
            <pc:sldMk cId="3739623497" sldId="271"/>
            <ac:spMk id="2" creationId="{00000000-0000-0000-0000-000000000000}"/>
          </ac:spMkLst>
        </pc:spChg>
        <pc:spChg chg="mod">
          <ac:chgData name="Markéta Zandlová" userId="f597e985-6016-45b0-9e05-c32aa333b728" providerId="ADAL" clId="{FCC16D92-1883-4C4D-AE4F-8C609A126CAD}" dt="2020-11-29T16:33:46.315" v="127" actId="255"/>
          <ac:spMkLst>
            <pc:docMk/>
            <pc:sldMk cId="3739623497" sldId="271"/>
            <ac:spMk id="3" creationId="{00000000-0000-0000-0000-000000000000}"/>
          </ac:spMkLst>
        </pc:spChg>
      </pc:sldChg>
      <pc:sldChg chg="modSp mod">
        <pc:chgData name="Markéta Zandlová" userId="f597e985-6016-45b0-9e05-c32aa333b728" providerId="ADAL" clId="{FCC16D92-1883-4C4D-AE4F-8C609A126CAD}" dt="2020-11-29T16:34:02.935" v="129" actId="255"/>
        <pc:sldMkLst>
          <pc:docMk/>
          <pc:sldMk cId="3036221686" sldId="272"/>
        </pc:sldMkLst>
        <pc:spChg chg="mod">
          <ac:chgData name="Markéta Zandlová" userId="f597e985-6016-45b0-9e05-c32aa333b728" providerId="ADAL" clId="{FCC16D92-1883-4C4D-AE4F-8C609A126CAD}" dt="2020-11-29T16:33:54.913" v="128" actId="113"/>
          <ac:spMkLst>
            <pc:docMk/>
            <pc:sldMk cId="3036221686" sldId="272"/>
            <ac:spMk id="2" creationId="{00000000-0000-0000-0000-000000000000}"/>
          </ac:spMkLst>
        </pc:spChg>
        <pc:spChg chg="mod">
          <ac:chgData name="Markéta Zandlová" userId="f597e985-6016-45b0-9e05-c32aa333b728" providerId="ADAL" clId="{FCC16D92-1883-4C4D-AE4F-8C609A126CAD}" dt="2020-11-29T16:34:02.935" v="129" actId="255"/>
          <ac:spMkLst>
            <pc:docMk/>
            <pc:sldMk cId="3036221686" sldId="272"/>
            <ac:spMk id="3" creationId="{00000000-0000-0000-0000-000000000000}"/>
          </ac:spMkLst>
        </pc:spChg>
      </pc:sldChg>
      <pc:sldChg chg="modSp mod">
        <pc:chgData name="Markéta Zandlová" userId="f597e985-6016-45b0-9e05-c32aa333b728" providerId="ADAL" clId="{FCC16D92-1883-4C4D-AE4F-8C609A126CAD}" dt="2020-11-29T16:34:33.216" v="135" actId="6549"/>
        <pc:sldMkLst>
          <pc:docMk/>
          <pc:sldMk cId="2279858436" sldId="273"/>
        </pc:sldMkLst>
        <pc:spChg chg="mod">
          <ac:chgData name="Markéta Zandlová" userId="f597e985-6016-45b0-9e05-c32aa333b728" providerId="ADAL" clId="{FCC16D92-1883-4C4D-AE4F-8C609A126CAD}" dt="2020-11-29T16:34:15.614" v="130" actId="113"/>
          <ac:spMkLst>
            <pc:docMk/>
            <pc:sldMk cId="2279858436" sldId="273"/>
            <ac:spMk id="2" creationId="{00000000-0000-0000-0000-000000000000}"/>
          </ac:spMkLst>
        </pc:spChg>
        <pc:spChg chg="mod">
          <ac:chgData name="Markéta Zandlová" userId="f597e985-6016-45b0-9e05-c32aa333b728" providerId="ADAL" clId="{FCC16D92-1883-4C4D-AE4F-8C609A126CAD}" dt="2020-11-29T16:34:33.216" v="135" actId="6549"/>
          <ac:spMkLst>
            <pc:docMk/>
            <pc:sldMk cId="2279858436" sldId="273"/>
            <ac:spMk id="3" creationId="{00000000-0000-0000-0000-000000000000}"/>
          </ac:spMkLst>
        </pc:spChg>
      </pc:sldChg>
      <pc:sldChg chg="modSp mod">
        <pc:chgData name="Markéta Zandlová" userId="f597e985-6016-45b0-9e05-c32aa333b728" providerId="ADAL" clId="{FCC16D92-1883-4C4D-AE4F-8C609A126CAD}" dt="2020-11-29T16:35:02.745" v="137" actId="255"/>
        <pc:sldMkLst>
          <pc:docMk/>
          <pc:sldMk cId="1355212116" sldId="274"/>
        </pc:sldMkLst>
        <pc:spChg chg="mod">
          <ac:chgData name="Markéta Zandlová" userId="f597e985-6016-45b0-9e05-c32aa333b728" providerId="ADAL" clId="{FCC16D92-1883-4C4D-AE4F-8C609A126CAD}" dt="2020-11-29T16:34:55.981" v="136" actId="404"/>
          <ac:spMkLst>
            <pc:docMk/>
            <pc:sldMk cId="1355212116" sldId="274"/>
            <ac:spMk id="2" creationId="{00000000-0000-0000-0000-000000000000}"/>
          </ac:spMkLst>
        </pc:spChg>
        <pc:spChg chg="mod">
          <ac:chgData name="Markéta Zandlová" userId="f597e985-6016-45b0-9e05-c32aa333b728" providerId="ADAL" clId="{FCC16D92-1883-4C4D-AE4F-8C609A126CAD}" dt="2020-11-29T16:35:02.745" v="137" actId="255"/>
          <ac:spMkLst>
            <pc:docMk/>
            <pc:sldMk cId="1355212116" sldId="274"/>
            <ac:spMk id="3" creationId="{00000000-0000-0000-0000-000000000000}"/>
          </ac:spMkLst>
        </pc:spChg>
      </pc:sldChg>
      <pc:sldChg chg="modSp mod">
        <pc:chgData name="Markéta Zandlová" userId="f597e985-6016-45b0-9e05-c32aa333b728" providerId="ADAL" clId="{FCC16D92-1883-4C4D-AE4F-8C609A126CAD}" dt="2020-11-29T16:35:51.374" v="140" actId="27636"/>
        <pc:sldMkLst>
          <pc:docMk/>
          <pc:sldMk cId="1241785881" sldId="275"/>
        </pc:sldMkLst>
        <pc:spChg chg="mod">
          <ac:chgData name="Markéta Zandlová" userId="f597e985-6016-45b0-9e05-c32aa333b728" providerId="ADAL" clId="{FCC16D92-1883-4C4D-AE4F-8C609A126CAD}" dt="2020-11-29T16:35:51.374" v="140" actId="27636"/>
          <ac:spMkLst>
            <pc:docMk/>
            <pc:sldMk cId="1241785881" sldId="275"/>
            <ac:spMk id="3" creationId="{00000000-0000-0000-0000-000000000000}"/>
          </ac:spMkLst>
        </pc:spChg>
      </pc:sldChg>
      <pc:sldChg chg="ord setBg">
        <pc:chgData name="Markéta Zandlová" userId="f597e985-6016-45b0-9e05-c32aa333b728" providerId="ADAL" clId="{FCC16D92-1883-4C4D-AE4F-8C609A126CAD}" dt="2020-11-29T16:29:32.252" v="86"/>
        <pc:sldMkLst>
          <pc:docMk/>
          <pc:sldMk cId="2647772524" sldId="278"/>
        </pc:sldMkLst>
      </pc:sldChg>
      <pc:sldChg chg="modSp mod">
        <pc:chgData name="Markéta Zandlová" userId="f597e985-6016-45b0-9e05-c32aa333b728" providerId="ADAL" clId="{FCC16D92-1883-4C4D-AE4F-8C609A126CAD}" dt="2020-11-29T16:33:00.915" v="121" actId="404"/>
        <pc:sldMkLst>
          <pc:docMk/>
          <pc:sldMk cId="4130838829" sldId="279"/>
        </pc:sldMkLst>
        <pc:spChg chg="mod">
          <ac:chgData name="Markéta Zandlová" userId="f597e985-6016-45b0-9e05-c32aa333b728" providerId="ADAL" clId="{FCC16D92-1883-4C4D-AE4F-8C609A126CAD}" dt="2020-11-29T16:33:00.915" v="121" actId="404"/>
          <ac:spMkLst>
            <pc:docMk/>
            <pc:sldMk cId="4130838829" sldId="279"/>
            <ac:spMk id="2" creationId="{00000000-0000-0000-0000-000000000000}"/>
          </ac:spMkLst>
        </pc:spChg>
        <pc:spChg chg="mod">
          <ac:chgData name="Markéta Zandlová" userId="f597e985-6016-45b0-9e05-c32aa333b728" providerId="ADAL" clId="{FCC16D92-1883-4C4D-AE4F-8C609A126CAD}" dt="2020-11-29T16:32:27.270" v="116" actId="27636"/>
          <ac:spMkLst>
            <pc:docMk/>
            <pc:sldMk cId="4130838829" sldId="279"/>
            <ac:spMk id="3" creationId="{00000000-0000-0000-0000-000000000000}"/>
          </ac:spMkLst>
        </pc:spChg>
      </pc:sldChg>
      <pc:sldChg chg="modSp new mod">
        <pc:chgData name="Markéta Zandlová" userId="f597e985-6016-45b0-9e05-c32aa333b728" providerId="ADAL" clId="{FCC16D92-1883-4C4D-AE4F-8C609A126CAD}" dt="2020-11-29T13:17:55.593" v="37" actId="14100"/>
        <pc:sldMkLst>
          <pc:docMk/>
          <pc:sldMk cId="3251047692" sldId="280"/>
        </pc:sldMkLst>
        <pc:spChg chg="mod">
          <ac:chgData name="Markéta Zandlová" userId="f597e985-6016-45b0-9e05-c32aa333b728" providerId="ADAL" clId="{FCC16D92-1883-4C4D-AE4F-8C609A126CAD}" dt="2020-11-29T13:17:24.010" v="25" actId="255"/>
          <ac:spMkLst>
            <pc:docMk/>
            <pc:sldMk cId="3251047692" sldId="280"/>
            <ac:spMk id="2" creationId="{200B776A-395F-4712-B516-54C7872E2E89}"/>
          </ac:spMkLst>
        </pc:spChg>
        <pc:spChg chg="mod">
          <ac:chgData name="Markéta Zandlová" userId="f597e985-6016-45b0-9e05-c32aa333b728" providerId="ADAL" clId="{FCC16D92-1883-4C4D-AE4F-8C609A126CAD}" dt="2020-11-29T13:17:55.593" v="37" actId="14100"/>
          <ac:spMkLst>
            <pc:docMk/>
            <pc:sldMk cId="3251047692" sldId="280"/>
            <ac:spMk id="3" creationId="{9C020358-5F74-4354-B9AD-913C911064A7}"/>
          </ac:spMkLst>
        </pc:spChg>
      </pc:sldChg>
      <pc:sldChg chg="modSp add mod setBg">
        <pc:chgData name="Markéta Zandlová" userId="f597e985-6016-45b0-9e05-c32aa333b728" providerId="ADAL" clId="{FCC16D92-1883-4C4D-AE4F-8C609A126CAD}" dt="2020-11-29T16:28:45.810" v="80"/>
        <pc:sldMkLst>
          <pc:docMk/>
          <pc:sldMk cId="2234956818" sldId="281"/>
        </pc:sldMkLst>
        <pc:spChg chg="mod">
          <ac:chgData name="Markéta Zandlová" userId="f597e985-6016-45b0-9e05-c32aa333b728" providerId="ADAL" clId="{FCC16D92-1883-4C4D-AE4F-8C609A126CAD}" dt="2020-11-29T16:28:23.995" v="79" actId="1076"/>
          <ac:spMkLst>
            <pc:docMk/>
            <pc:sldMk cId="2234956818" sldId="281"/>
            <ac:spMk id="2" creationId="{00000000-0000-0000-0000-000000000000}"/>
          </ac:spMkLst>
        </pc:spChg>
        <pc:spChg chg="mod">
          <ac:chgData name="Markéta Zandlová" userId="f597e985-6016-45b0-9e05-c32aa333b728" providerId="ADAL" clId="{FCC16D92-1883-4C4D-AE4F-8C609A126CAD}" dt="2020-11-29T16:10:48.701" v="73" actId="2711"/>
          <ac:spMkLst>
            <pc:docMk/>
            <pc:sldMk cId="2234956818" sldId="281"/>
            <ac:spMk id="3" creationId="{00000000-0000-0000-0000-000000000000}"/>
          </ac:spMkLst>
        </pc:spChg>
      </pc:sldChg>
      <pc:sldChg chg="modSp add mod setBg">
        <pc:chgData name="Markéta Zandlová" userId="f597e985-6016-45b0-9e05-c32aa333b728" providerId="ADAL" clId="{FCC16D92-1883-4C4D-AE4F-8C609A126CAD}" dt="2020-11-29T16:28:55.774" v="82"/>
        <pc:sldMkLst>
          <pc:docMk/>
          <pc:sldMk cId="2996443107" sldId="282"/>
        </pc:sldMkLst>
        <pc:spChg chg="mod">
          <ac:chgData name="Markéta Zandlová" userId="f597e985-6016-45b0-9e05-c32aa333b728" providerId="ADAL" clId="{FCC16D92-1883-4C4D-AE4F-8C609A126CAD}" dt="2020-11-29T16:11:06.025" v="75" actId="2711"/>
          <ac:spMkLst>
            <pc:docMk/>
            <pc:sldMk cId="2996443107" sldId="282"/>
            <ac:spMk id="3" creationId="{00000000-0000-0000-0000-000000000000}"/>
          </ac:spMkLst>
        </pc:spChg>
      </pc:sldChg>
      <pc:sldChg chg="modSp add mod setBg">
        <pc:chgData name="Markéta Zandlová" userId="f597e985-6016-45b0-9e05-c32aa333b728" providerId="ADAL" clId="{FCC16D92-1883-4C4D-AE4F-8C609A126CAD}" dt="2020-11-29T16:29:02.257" v="83"/>
        <pc:sldMkLst>
          <pc:docMk/>
          <pc:sldMk cId="2337793263" sldId="283"/>
        </pc:sldMkLst>
        <pc:spChg chg="mod">
          <ac:chgData name="Markéta Zandlová" userId="f597e985-6016-45b0-9e05-c32aa333b728" providerId="ADAL" clId="{FCC16D92-1883-4C4D-AE4F-8C609A126CAD}" dt="2020-11-29T16:11:21.949" v="76" actId="2711"/>
          <ac:spMkLst>
            <pc:docMk/>
            <pc:sldMk cId="2337793263" sldId="283"/>
            <ac:spMk id="3" creationId="{00000000-0000-0000-0000-000000000000}"/>
          </ac:spMkLst>
        </pc:spChg>
      </pc:sldChg>
      <pc:sldChg chg="add setBg">
        <pc:chgData name="Markéta Zandlová" userId="f597e985-6016-45b0-9e05-c32aa333b728" providerId="ADAL" clId="{FCC16D92-1883-4C4D-AE4F-8C609A126CAD}" dt="2020-11-29T16:29:11.366" v="84"/>
        <pc:sldMkLst>
          <pc:docMk/>
          <pc:sldMk cId="1691368001" sldId="284"/>
        </pc:sldMkLst>
      </pc:sldChg>
      <pc:sldChg chg="new del">
        <pc:chgData name="Markéta Zandlová" userId="f597e985-6016-45b0-9e05-c32aa333b728" providerId="ADAL" clId="{FCC16D92-1883-4C4D-AE4F-8C609A126CAD}" dt="2020-11-29T15:45:32.081" v="44" actId="47"/>
        <pc:sldMkLst>
          <pc:docMk/>
          <pc:sldMk cId="3996303510" sldId="285"/>
        </pc:sldMkLst>
      </pc:sldChg>
      <pc:sldChg chg="modSp add mod setBg modNotes">
        <pc:chgData name="Markéta Zandlová" userId="f597e985-6016-45b0-9e05-c32aa333b728" providerId="ADAL" clId="{FCC16D92-1883-4C4D-AE4F-8C609A126CAD}" dt="2020-11-29T16:29:19.953" v="85"/>
        <pc:sldMkLst>
          <pc:docMk/>
          <pc:sldMk cId="2575088638" sldId="286"/>
        </pc:sldMkLst>
        <pc:spChg chg="mod">
          <ac:chgData name="Markéta Zandlová" userId="f597e985-6016-45b0-9e05-c32aa333b728" providerId="ADAL" clId="{FCC16D92-1883-4C4D-AE4F-8C609A126CAD}" dt="2020-11-29T16:11:46.896" v="78" actId="2711"/>
          <ac:spMkLst>
            <pc:docMk/>
            <pc:sldMk cId="2575088638" sldId="286"/>
            <ac:spMk id="2" creationId="{00000000-0000-0000-0000-000000000000}"/>
          </ac:spMkLst>
        </pc:spChg>
        <pc:spChg chg="mod">
          <ac:chgData name="Markéta Zandlová" userId="f597e985-6016-45b0-9e05-c32aa333b728" providerId="ADAL" clId="{FCC16D92-1883-4C4D-AE4F-8C609A126CAD}" dt="2020-11-29T16:11:41.153" v="77" actId="2711"/>
          <ac:spMkLst>
            <pc:docMk/>
            <pc:sldMk cId="2575088638" sldId="286"/>
            <ac:spMk id="3" creationId="{00000000-0000-0000-0000-000000000000}"/>
          </ac:spMkLst>
        </pc:spChg>
      </pc:sldChg>
    </pc:docChg>
  </pc:docChgLst>
  <pc:docChgLst>
    <pc:chgData name="Markéta Zandlová" userId="f597e985-6016-45b0-9e05-c32aa333b728" providerId="ADAL" clId="{E1D4FFAD-B654-4352-939C-827A3BCD1799}"/>
    <pc:docChg chg="undo custSel modSld">
      <pc:chgData name="Markéta Zandlová" userId="f597e985-6016-45b0-9e05-c32aa333b728" providerId="ADAL" clId="{E1D4FFAD-B654-4352-939C-827A3BCD1799}" dt="2021-11-16T10:49:28.280" v="436" actId="12"/>
      <pc:docMkLst>
        <pc:docMk/>
      </pc:docMkLst>
      <pc:sldChg chg="addSp modSp mod setBg setClrOvrMap">
        <pc:chgData name="Markéta Zandlová" userId="f597e985-6016-45b0-9e05-c32aa333b728" providerId="ADAL" clId="{E1D4FFAD-B654-4352-939C-827A3BCD1799}" dt="2021-11-16T10:37:39.440" v="293" actId="27636"/>
        <pc:sldMkLst>
          <pc:docMk/>
          <pc:sldMk cId="1322464425" sldId="256"/>
        </pc:sldMkLst>
        <pc:spChg chg="mod">
          <ac:chgData name="Markéta Zandlová" userId="f597e985-6016-45b0-9e05-c32aa333b728" providerId="ADAL" clId="{E1D4FFAD-B654-4352-939C-827A3BCD1799}" dt="2021-11-16T10:37:27.332" v="286" actId="688"/>
          <ac:spMkLst>
            <pc:docMk/>
            <pc:sldMk cId="1322464425" sldId="256"/>
            <ac:spMk id="2" creationId="{00000000-0000-0000-0000-000000000000}"/>
          </ac:spMkLst>
        </pc:spChg>
        <pc:spChg chg="mod">
          <ac:chgData name="Markéta Zandlová" userId="f597e985-6016-45b0-9e05-c32aa333b728" providerId="ADAL" clId="{E1D4FFAD-B654-4352-939C-827A3BCD1799}" dt="2021-11-16T10:37:39.440" v="293" actId="27636"/>
          <ac:spMkLst>
            <pc:docMk/>
            <pc:sldMk cId="1322464425" sldId="256"/>
            <ac:spMk id="3" creationId="{00000000-0000-0000-0000-000000000000}"/>
          </ac:spMkLst>
        </pc:spChg>
        <pc:spChg chg="add">
          <ac:chgData name="Markéta Zandlová" userId="f597e985-6016-45b0-9e05-c32aa333b728" providerId="ADAL" clId="{E1D4FFAD-B654-4352-939C-827A3BCD1799}" dt="2021-11-16T09:39:19.109" v="28" actId="26606"/>
          <ac:spMkLst>
            <pc:docMk/>
            <pc:sldMk cId="1322464425" sldId="256"/>
            <ac:spMk id="8" creationId="{9179DE42-5613-4B35-A1E6-6CCBAA13C743}"/>
          </ac:spMkLst>
        </pc:spChg>
        <pc:spChg chg="add">
          <ac:chgData name="Markéta Zandlová" userId="f597e985-6016-45b0-9e05-c32aa333b728" providerId="ADAL" clId="{E1D4FFAD-B654-4352-939C-827A3BCD1799}" dt="2021-11-16T09:39:19.109" v="28" actId="26606"/>
          <ac:spMkLst>
            <pc:docMk/>
            <pc:sldMk cId="1322464425" sldId="256"/>
            <ac:spMk id="14" creationId="{52FB45E9-914E-4471-AC87-E475CD51767D}"/>
          </ac:spMkLst>
        </pc:spChg>
        <pc:spChg chg="add">
          <ac:chgData name="Markéta Zandlová" userId="f597e985-6016-45b0-9e05-c32aa333b728" providerId="ADAL" clId="{E1D4FFAD-B654-4352-939C-827A3BCD1799}" dt="2021-11-16T09:39:19.109" v="28" actId="26606"/>
          <ac:spMkLst>
            <pc:docMk/>
            <pc:sldMk cId="1322464425" sldId="256"/>
            <ac:spMk id="16" creationId="{C310626D-5743-49D4-8F7D-88C4F8F05774}"/>
          </ac:spMkLst>
        </pc:spChg>
        <pc:spChg chg="add">
          <ac:chgData name="Markéta Zandlová" userId="f597e985-6016-45b0-9e05-c32aa333b728" providerId="ADAL" clId="{E1D4FFAD-B654-4352-939C-827A3BCD1799}" dt="2021-11-16T09:39:19.109" v="28" actId="26606"/>
          <ac:spMkLst>
            <pc:docMk/>
            <pc:sldMk cId="1322464425" sldId="256"/>
            <ac:spMk id="18" creationId="{3C195FC1-B568-4C72-9902-34CB35DDD7A1}"/>
          </ac:spMkLst>
        </pc:spChg>
        <pc:spChg chg="add">
          <ac:chgData name="Markéta Zandlová" userId="f597e985-6016-45b0-9e05-c32aa333b728" providerId="ADAL" clId="{E1D4FFAD-B654-4352-939C-827A3BCD1799}" dt="2021-11-16T09:39:19.109" v="28" actId="26606"/>
          <ac:spMkLst>
            <pc:docMk/>
            <pc:sldMk cId="1322464425" sldId="256"/>
            <ac:spMk id="20" creationId="{EF2BDF77-362C-43F0-8CBB-A969EC2AE0C4}"/>
          </ac:spMkLst>
        </pc:spChg>
        <pc:spChg chg="add">
          <ac:chgData name="Markéta Zandlová" userId="f597e985-6016-45b0-9e05-c32aa333b728" providerId="ADAL" clId="{E1D4FFAD-B654-4352-939C-827A3BCD1799}" dt="2021-11-16T09:39:19.109" v="28" actId="26606"/>
          <ac:spMkLst>
            <pc:docMk/>
            <pc:sldMk cId="1322464425" sldId="256"/>
            <ac:spMk id="22" creationId="{4BE96B01-3929-432D-B8C2-ADBCB74C2EF4}"/>
          </ac:spMkLst>
        </pc:spChg>
        <pc:spChg chg="add">
          <ac:chgData name="Markéta Zandlová" userId="f597e985-6016-45b0-9e05-c32aa333b728" providerId="ADAL" clId="{E1D4FFAD-B654-4352-939C-827A3BCD1799}" dt="2021-11-16T09:39:19.109" v="28" actId="26606"/>
          <ac:spMkLst>
            <pc:docMk/>
            <pc:sldMk cId="1322464425" sldId="256"/>
            <ac:spMk id="24" creationId="{2A6FCDE6-CDE2-4C51-B18E-A95CFB679714}"/>
          </ac:spMkLst>
        </pc:spChg>
        <pc:spChg chg="add">
          <ac:chgData name="Markéta Zandlová" userId="f597e985-6016-45b0-9e05-c32aa333b728" providerId="ADAL" clId="{E1D4FFAD-B654-4352-939C-827A3BCD1799}" dt="2021-11-16T09:39:19.109" v="28" actId="26606"/>
          <ac:spMkLst>
            <pc:docMk/>
            <pc:sldMk cId="1322464425" sldId="256"/>
            <ac:spMk id="26" creationId="{9D2E8756-2465-473A-BA2A-2DB1D6224745}"/>
          </ac:spMkLst>
        </pc:spChg>
        <pc:cxnChg chg="add">
          <ac:chgData name="Markéta Zandlová" userId="f597e985-6016-45b0-9e05-c32aa333b728" providerId="ADAL" clId="{E1D4FFAD-B654-4352-939C-827A3BCD1799}" dt="2021-11-16T09:39:19.109" v="28" actId="26606"/>
          <ac:cxnSpMkLst>
            <pc:docMk/>
            <pc:sldMk cId="1322464425" sldId="256"/>
            <ac:cxnSpMk id="10" creationId="{EB898B32-3891-4C3A-8F58-C5969D2E9033}"/>
          </ac:cxnSpMkLst>
        </pc:cxnChg>
        <pc:cxnChg chg="add">
          <ac:chgData name="Markéta Zandlová" userId="f597e985-6016-45b0-9e05-c32aa333b728" providerId="ADAL" clId="{E1D4FFAD-B654-4352-939C-827A3BCD1799}" dt="2021-11-16T09:39:19.109" v="28" actId="26606"/>
          <ac:cxnSpMkLst>
            <pc:docMk/>
            <pc:sldMk cId="1322464425" sldId="256"/>
            <ac:cxnSpMk id="12" creationId="{4AE4806D-B8F9-4679-A68A-9BD21C01A301}"/>
          </ac:cxnSpMkLst>
        </pc:cxnChg>
      </pc:sldChg>
      <pc:sldChg chg="addSp modSp mod setBg setClrOvrMap">
        <pc:chgData name="Markéta Zandlová" userId="f597e985-6016-45b0-9e05-c32aa333b728" providerId="ADAL" clId="{E1D4FFAD-B654-4352-939C-827A3BCD1799}" dt="2021-11-16T09:53:35.354" v="80" actId="404"/>
        <pc:sldMkLst>
          <pc:docMk/>
          <pc:sldMk cId="2311603778" sldId="257"/>
        </pc:sldMkLst>
        <pc:spChg chg="mod">
          <ac:chgData name="Markéta Zandlová" userId="f597e985-6016-45b0-9e05-c32aa333b728" providerId="ADAL" clId="{E1D4FFAD-B654-4352-939C-827A3BCD1799}" dt="2021-11-16T09:49:00.391" v="45" actId="404"/>
          <ac:spMkLst>
            <pc:docMk/>
            <pc:sldMk cId="2311603778" sldId="257"/>
            <ac:spMk id="2" creationId="{00000000-0000-0000-0000-000000000000}"/>
          </ac:spMkLst>
        </pc:spChg>
        <pc:spChg chg="mod">
          <ac:chgData name="Markéta Zandlová" userId="f597e985-6016-45b0-9e05-c32aa333b728" providerId="ADAL" clId="{E1D4FFAD-B654-4352-939C-827A3BCD1799}" dt="2021-11-16T09:53:35.354" v="80" actId="404"/>
          <ac:spMkLst>
            <pc:docMk/>
            <pc:sldMk cId="2311603778" sldId="257"/>
            <ac:spMk id="3" creationId="{00000000-0000-0000-0000-000000000000}"/>
          </ac:spMkLst>
        </pc:spChg>
        <pc:spChg chg="add">
          <ac:chgData name="Markéta Zandlová" userId="f597e985-6016-45b0-9e05-c32aa333b728" providerId="ADAL" clId="{E1D4FFAD-B654-4352-939C-827A3BCD1799}" dt="2021-11-16T09:42:01.809" v="32" actId="26606"/>
          <ac:spMkLst>
            <pc:docMk/>
            <pc:sldMk cId="2311603778" sldId="257"/>
            <ac:spMk id="8" creationId="{A65AC7D1-EAA9-48F5-B509-60A7F50BF703}"/>
          </ac:spMkLst>
        </pc:spChg>
        <pc:spChg chg="add">
          <ac:chgData name="Markéta Zandlová" userId="f597e985-6016-45b0-9e05-c32aa333b728" providerId="ADAL" clId="{E1D4FFAD-B654-4352-939C-827A3BCD1799}" dt="2021-11-16T09:42:01.809" v="32" actId="26606"/>
          <ac:spMkLst>
            <pc:docMk/>
            <pc:sldMk cId="2311603778" sldId="257"/>
            <ac:spMk id="10" creationId="{D6320AF9-619A-4175-865B-5663E1AEF4C5}"/>
          </ac:spMkLst>
        </pc:spChg>
        <pc:spChg chg="add">
          <ac:chgData name="Markéta Zandlová" userId="f597e985-6016-45b0-9e05-c32aa333b728" providerId="ADAL" clId="{E1D4FFAD-B654-4352-939C-827A3BCD1799}" dt="2021-11-16T09:42:01.809" v="32" actId="26606"/>
          <ac:spMkLst>
            <pc:docMk/>
            <pc:sldMk cId="2311603778" sldId="257"/>
            <ac:spMk id="16" creationId="{7E018740-5C2B-4A41-AC1A-7E68D1EC1954}"/>
          </ac:spMkLst>
        </pc:spChg>
        <pc:spChg chg="add">
          <ac:chgData name="Markéta Zandlová" userId="f597e985-6016-45b0-9e05-c32aa333b728" providerId="ADAL" clId="{E1D4FFAD-B654-4352-939C-827A3BCD1799}" dt="2021-11-16T09:42:01.809" v="32" actId="26606"/>
          <ac:spMkLst>
            <pc:docMk/>
            <pc:sldMk cId="2311603778" sldId="257"/>
            <ac:spMk id="18" creationId="{166F75A4-C475-4941-8EE2-B80A06A2C1BB}"/>
          </ac:spMkLst>
        </pc:spChg>
        <pc:spChg chg="add">
          <ac:chgData name="Markéta Zandlová" userId="f597e985-6016-45b0-9e05-c32aa333b728" providerId="ADAL" clId="{E1D4FFAD-B654-4352-939C-827A3BCD1799}" dt="2021-11-16T09:42:01.809" v="32" actId="26606"/>
          <ac:spMkLst>
            <pc:docMk/>
            <pc:sldMk cId="2311603778" sldId="257"/>
            <ac:spMk id="20" creationId="{A032553A-72E8-4B0D-8405-FF9771C9AF05}"/>
          </ac:spMkLst>
        </pc:spChg>
        <pc:spChg chg="add">
          <ac:chgData name="Markéta Zandlová" userId="f597e985-6016-45b0-9e05-c32aa333b728" providerId="ADAL" clId="{E1D4FFAD-B654-4352-939C-827A3BCD1799}" dt="2021-11-16T09:42:01.809" v="32" actId="26606"/>
          <ac:spMkLst>
            <pc:docMk/>
            <pc:sldMk cId="2311603778" sldId="257"/>
            <ac:spMk id="22" creationId="{765800AC-C3B9-498E-87BC-29FAE4C76B21}"/>
          </ac:spMkLst>
        </pc:spChg>
        <pc:spChg chg="add">
          <ac:chgData name="Markéta Zandlová" userId="f597e985-6016-45b0-9e05-c32aa333b728" providerId="ADAL" clId="{E1D4FFAD-B654-4352-939C-827A3BCD1799}" dt="2021-11-16T09:42:01.809" v="32" actId="26606"/>
          <ac:spMkLst>
            <pc:docMk/>
            <pc:sldMk cId="2311603778" sldId="257"/>
            <ac:spMk id="24" creationId="{1F9D6ACB-2FF4-49F9-978A-E0D5327FC635}"/>
          </ac:spMkLst>
        </pc:spChg>
        <pc:spChg chg="add">
          <ac:chgData name="Markéta Zandlová" userId="f597e985-6016-45b0-9e05-c32aa333b728" providerId="ADAL" clId="{E1D4FFAD-B654-4352-939C-827A3BCD1799}" dt="2021-11-16T09:42:01.809" v="32" actId="26606"/>
          <ac:spMkLst>
            <pc:docMk/>
            <pc:sldMk cId="2311603778" sldId="257"/>
            <ac:spMk id="26" creationId="{142BFA2A-77A0-4F60-A32A-685681C84889}"/>
          </ac:spMkLst>
        </pc:spChg>
        <pc:cxnChg chg="add">
          <ac:chgData name="Markéta Zandlová" userId="f597e985-6016-45b0-9e05-c32aa333b728" providerId="ADAL" clId="{E1D4FFAD-B654-4352-939C-827A3BCD1799}" dt="2021-11-16T09:42:01.809" v="32" actId="26606"/>
          <ac:cxnSpMkLst>
            <pc:docMk/>
            <pc:sldMk cId="2311603778" sldId="257"/>
            <ac:cxnSpMk id="12" creationId="{063B6EC6-D752-4EE7-908B-F8F19E8C7FEA}"/>
          </ac:cxnSpMkLst>
        </pc:cxnChg>
        <pc:cxnChg chg="add">
          <ac:chgData name="Markéta Zandlová" userId="f597e985-6016-45b0-9e05-c32aa333b728" providerId="ADAL" clId="{E1D4FFAD-B654-4352-939C-827A3BCD1799}" dt="2021-11-16T09:42:01.809" v="32" actId="26606"/>
          <ac:cxnSpMkLst>
            <pc:docMk/>
            <pc:sldMk cId="2311603778" sldId="257"/>
            <ac:cxnSpMk id="14" creationId="{EFECD4E8-AD3E-4228-82A2-9461958EA94D}"/>
          </ac:cxnSpMkLst>
        </pc:cxnChg>
      </pc:sldChg>
      <pc:sldChg chg="addSp modSp mod setBg setClrOvrMap">
        <pc:chgData name="Markéta Zandlová" userId="f597e985-6016-45b0-9e05-c32aa333b728" providerId="ADAL" clId="{E1D4FFAD-B654-4352-939C-827A3BCD1799}" dt="2021-11-16T09:55:45.976" v="104" actId="6549"/>
        <pc:sldMkLst>
          <pc:docMk/>
          <pc:sldMk cId="3989178656" sldId="258"/>
        </pc:sldMkLst>
        <pc:spChg chg="mod">
          <ac:chgData name="Markéta Zandlová" userId="f597e985-6016-45b0-9e05-c32aa333b728" providerId="ADAL" clId="{E1D4FFAD-B654-4352-939C-827A3BCD1799}" dt="2021-11-16T09:42:12.999" v="33" actId="26606"/>
          <ac:spMkLst>
            <pc:docMk/>
            <pc:sldMk cId="3989178656" sldId="258"/>
            <ac:spMk id="2" creationId="{00000000-0000-0000-0000-000000000000}"/>
          </ac:spMkLst>
        </pc:spChg>
        <pc:spChg chg="mod">
          <ac:chgData name="Markéta Zandlová" userId="f597e985-6016-45b0-9e05-c32aa333b728" providerId="ADAL" clId="{E1D4FFAD-B654-4352-939C-827A3BCD1799}" dt="2021-11-16T09:55:45.976" v="104" actId="6549"/>
          <ac:spMkLst>
            <pc:docMk/>
            <pc:sldMk cId="3989178656" sldId="258"/>
            <ac:spMk id="3" creationId="{00000000-0000-0000-0000-000000000000}"/>
          </ac:spMkLst>
        </pc:spChg>
        <pc:spChg chg="add">
          <ac:chgData name="Markéta Zandlová" userId="f597e985-6016-45b0-9e05-c32aa333b728" providerId="ADAL" clId="{E1D4FFAD-B654-4352-939C-827A3BCD1799}" dt="2021-11-16T09:42:12.999" v="33" actId="26606"/>
          <ac:spMkLst>
            <pc:docMk/>
            <pc:sldMk cId="3989178656" sldId="258"/>
            <ac:spMk id="8" creationId="{A65AC7D1-EAA9-48F5-B509-60A7F50BF703}"/>
          </ac:spMkLst>
        </pc:spChg>
        <pc:spChg chg="add">
          <ac:chgData name="Markéta Zandlová" userId="f597e985-6016-45b0-9e05-c32aa333b728" providerId="ADAL" clId="{E1D4FFAD-B654-4352-939C-827A3BCD1799}" dt="2021-11-16T09:42:12.999" v="33" actId="26606"/>
          <ac:spMkLst>
            <pc:docMk/>
            <pc:sldMk cId="3989178656" sldId="258"/>
            <ac:spMk id="10" creationId="{D6320AF9-619A-4175-865B-5663E1AEF4C5}"/>
          </ac:spMkLst>
        </pc:spChg>
        <pc:spChg chg="add">
          <ac:chgData name="Markéta Zandlová" userId="f597e985-6016-45b0-9e05-c32aa333b728" providerId="ADAL" clId="{E1D4FFAD-B654-4352-939C-827A3BCD1799}" dt="2021-11-16T09:42:12.999" v="33" actId="26606"/>
          <ac:spMkLst>
            <pc:docMk/>
            <pc:sldMk cId="3989178656" sldId="258"/>
            <ac:spMk id="16" creationId="{7E018740-5C2B-4A41-AC1A-7E68D1EC1954}"/>
          </ac:spMkLst>
        </pc:spChg>
        <pc:spChg chg="add">
          <ac:chgData name="Markéta Zandlová" userId="f597e985-6016-45b0-9e05-c32aa333b728" providerId="ADAL" clId="{E1D4FFAD-B654-4352-939C-827A3BCD1799}" dt="2021-11-16T09:42:12.999" v="33" actId="26606"/>
          <ac:spMkLst>
            <pc:docMk/>
            <pc:sldMk cId="3989178656" sldId="258"/>
            <ac:spMk id="18" creationId="{166F75A4-C475-4941-8EE2-B80A06A2C1BB}"/>
          </ac:spMkLst>
        </pc:spChg>
        <pc:spChg chg="add">
          <ac:chgData name="Markéta Zandlová" userId="f597e985-6016-45b0-9e05-c32aa333b728" providerId="ADAL" clId="{E1D4FFAD-B654-4352-939C-827A3BCD1799}" dt="2021-11-16T09:42:12.999" v="33" actId="26606"/>
          <ac:spMkLst>
            <pc:docMk/>
            <pc:sldMk cId="3989178656" sldId="258"/>
            <ac:spMk id="20" creationId="{A032553A-72E8-4B0D-8405-FF9771C9AF05}"/>
          </ac:spMkLst>
        </pc:spChg>
        <pc:spChg chg="add">
          <ac:chgData name="Markéta Zandlová" userId="f597e985-6016-45b0-9e05-c32aa333b728" providerId="ADAL" clId="{E1D4FFAD-B654-4352-939C-827A3BCD1799}" dt="2021-11-16T09:42:12.999" v="33" actId="26606"/>
          <ac:spMkLst>
            <pc:docMk/>
            <pc:sldMk cId="3989178656" sldId="258"/>
            <ac:spMk id="22" creationId="{765800AC-C3B9-498E-87BC-29FAE4C76B21}"/>
          </ac:spMkLst>
        </pc:spChg>
        <pc:spChg chg="add">
          <ac:chgData name="Markéta Zandlová" userId="f597e985-6016-45b0-9e05-c32aa333b728" providerId="ADAL" clId="{E1D4FFAD-B654-4352-939C-827A3BCD1799}" dt="2021-11-16T09:42:12.999" v="33" actId="26606"/>
          <ac:spMkLst>
            <pc:docMk/>
            <pc:sldMk cId="3989178656" sldId="258"/>
            <ac:spMk id="24" creationId="{1F9D6ACB-2FF4-49F9-978A-E0D5327FC635}"/>
          </ac:spMkLst>
        </pc:spChg>
        <pc:spChg chg="add">
          <ac:chgData name="Markéta Zandlová" userId="f597e985-6016-45b0-9e05-c32aa333b728" providerId="ADAL" clId="{E1D4FFAD-B654-4352-939C-827A3BCD1799}" dt="2021-11-16T09:42:12.999" v="33" actId="26606"/>
          <ac:spMkLst>
            <pc:docMk/>
            <pc:sldMk cId="3989178656" sldId="258"/>
            <ac:spMk id="26" creationId="{142BFA2A-77A0-4F60-A32A-685681C84889}"/>
          </ac:spMkLst>
        </pc:spChg>
        <pc:cxnChg chg="add">
          <ac:chgData name="Markéta Zandlová" userId="f597e985-6016-45b0-9e05-c32aa333b728" providerId="ADAL" clId="{E1D4FFAD-B654-4352-939C-827A3BCD1799}" dt="2021-11-16T09:42:12.999" v="33" actId="26606"/>
          <ac:cxnSpMkLst>
            <pc:docMk/>
            <pc:sldMk cId="3989178656" sldId="258"/>
            <ac:cxnSpMk id="12" creationId="{063B6EC6-D752-4EE7-908B-F8F19E8C7FEA}"/>
          </ac:cxnSpMkLst>
        </pc:cxnChg>
        <pc:cxnChg chg="add">
          <ac:chgData name="Markéta Zandlová" userId="f597e985-6016-45b0-9e05-c32aa333b728" providerId="ADAL" clId="{E1D4FFAD-B654-4352-939C-827A3BCD1799}" dt="2021-11-16T09:42:12.999" v="33" actId="26606"/>
          <ac:cxnSpMkLst>
            <pc:docMk/>
            <pc:sldMk cId="3989178656" sldId="258"/>
            <ac:cxnSpMk id="14" creationId="{EFECD4E8-AD3E-4228-82A2-9461958EA94D}"/>
          </ac:cxnSpMkLst>
        </pc:cxnChg>
      </pc:sldChg>
      <pc:sldChg chg="addSp modSp mod setBg setClrOvrMap">
        <pc:chgData name="Markéta Zandlová" userId="f597e985-6016-45b0-9e05-c32aa333b728" providerId="ADAL" clId="{E1D4FFAD-B654-4352-939C-827A3BCD1799}" dt="2021-11-16T09:56:10.944" v="107" actId="20577"/>
        <pc:sldMkLst>
          <pc:docMk/>
          <pc:sldMk cId="1513548896" sldId="259"/>
        </pc:sldMkLst>
        <pc:spChg chg="mod">
          <ac:chgData name="Markéta Zandlová" userId="f597e985-6016-45b0-9e05-c32aa333b728" providerId="ADAL" clId="{E1D4FFAD-B654-4352-939C-827A3BCD1799}" dt="2021-11-16T09:48:18.482" v="37" actId="26606"/>
          <ac:spMkLst>
            <pc:docMk/>
            <pc:sldMk cId="1513548896" sldId="259"/>
            <ac:spMk id="2" creationId="{00000000-0000-0000-0000-000000000000}"/>
          </ac:spMkLst>
        </pc:spChg>
        <pc:spChg chg="mod">
          <ac:chgData name="Markéta Zandlová" userId="f597e985-6016-45b0-9e05-c32aa333b728" providerId="ADAL" clId="{E1D4FFAD-B654-4352-939C-827A3BCD1799}" dt="2021-11-16T09:56:10.944" v="107" actId="20577"/>
          <ac:spMkLst>
            <pc:docMk/>
            <pc:sldMk cId="1513548896" sldId="259"/>
            <ac:spMk id="3" creationId="{00000000-0000-0000-0000-000000000000}"/>
          </ac:spMkLst>
        </pc:spChg>
        <pc:spChg chg="add">
          <ac:chgData name="Markéta Zandlová" userId="f597e985-6016-45b0-9e05-c32aa333b728" providerId="ADAL" clId="{E1D4FFAD-B654-4352-939C-827A3BCD1799}" dt="2021-11-16T09:48:18.482" v="37" actId="26606"/>
          <ac:spMkLst>
            <pc:docMk/>
            <pc:sldMk cId="1513548896" sldId="259"/>
            <ac:spMk id="8" creationId="{A65AC7D1-EAA9-48F5-B509-60A7F50BF703}"/>
          </ac:spMkLst>
        </pc:spChg>
        <pc:spChg chg="add">
          <ac:chgData name="Markéta Zandlová" userId="f597e985-6016-45b0-9e05-c32aa333b728" providerId="ADAL" clId="{E1D4FFAD-B654-4352-939C-827A3BCD1799}" dt="2021-11-16T09:48:18.482" v="37" actId="26606"/>
          <ac:spMkLst>
            <pc:docMk/>
            <pc:sldMk cId="1513548896" sldId="259"/>
            <ac:spMk id="10" creationId="{D6320AF9-619A-4175-865B-5663E1AEF4C5}"/>
          </ac:spMkLst>
        </pc:spChg>
        <pc:spChg chg="add">
          <ac:chgData name="Markéta Zandlová" userId="f597e985-6016-45b0-9e05-c32aa333b728" providerId="ADAL" clId="{E1D4FFAD-B654-4352-939C-827A3BCD1799}" dt="2021-11-16T09:48:18.482" v="37" actId="26606"/>
          <ac:spMkLst>
            <pc:docMk/>
            <pc:sldMk cId="1513548896" sldId="259"/>
            <ac:spMk id="16" creationId="{7E018740-5C2B-4A41-AC1A-7E68D1EC1954}"/>
          </ac:spMkLst>
        </pc:spChg>
        <pc:spChg chg="add">
          <ac:chgData name="Markéta Zandlová" userId="f597e985-6016-45b0-9e05-c32aa333b728" providerId="ADAL" clId="{E1D4FFAD-B654-4352-939C-827A3BCD1799}" dt="2021-11-16T09:48:18.482" v="37" actId="26606"/>
          <ac:spMkLst>
            <pc:docMk/>
            <pc:sldMk cId="1513548896" sldId="259"/>
            <ac:spMk id="18" creationId="{166F75A4-C475-4941-8EE2-B80A06A2C1BB}"/>
          </ac:spMkLst>
        </pc:spChg>
        <pc:spChg chg="add">
          <ac:chgData name="Markéta Zandlová" userId="f597e985-6016-45b0-9e05-c32aa333b728" providerId="ADAL" clId="{E1D4FFAD-B654-4352-939C-827A3BCD1799}" dt="2021-11-16T09:48:18.482" v="37" actId="26606"/>
          <ac:spMkLst>
            <pc:docMk/>
            <pc:sldMk cId="1513548896" sldId="259"/>
            <ac:spMk id="20" creationId="{A032553A-72E8-4B0D-8405-FF9771C9AF05}"/>
          </ac:spMkLst>
        </pc:spChg>
        <pc:spChg chg="add">
          <ac:chgData name="Markéta Zandlová" userId="f597e985-6016-45b0-9e05-c32aa333b728" providerId="ADAL" clId="{E1D4FFAD-B654-4352-939C-827A3BCD1799}" dt="2021-11-16T09:48:18.482" v="37" actId="26606"/>
          <ac:spMkLst>
            <pc:docMk/>
            <pc:sldMk cId="1513548896" sldId="259"/>
            <ac:spMk id="22" creationId="{765800AC-C3B9-498E-87BC-29FAE4C76B21}"/>
          </ac:spMkLst>
        </pc:spChg>
        <pc:spChg chg="add">
          <ac:chgData name="Markéta Zandlová" userId="f597e985-6016-45b0-9e05-c32aa333b728" providerId="ADAL" clId="{E1D4FFAD-B654-4352-939C-827A3BCD1799}" dt="2021-11-16T09:48:18.482" v="37" actId="26606"/>
          <ac:spMkLst>
            <pc:docMk/>
            <pc:sldMk cId="1513548896" sldId="259"/>
            <ac:spMk id="24" creationId="{1F9D6ACB-2FF4-49F9-978A-E0D5327FC635}"/>
          </ac:spMkLst>
        </pc:spChg>
        <pc:spChg chg="add">
          <ac:chgData name="Markéta Zandlová" userId="f597e985-6016-45b0-9e05-c32aa333b728" providerId="ADAL" clId="{E1D4FFAD-B654-4352-939C-827A3BCD1799}" dt="2021-11-16T09:48:18.482" v="37" actId="26606"/>
          <ac:spMkLst>
            <pc:docMk/>
            <pc:sldMk cId="1513548896" sldId="259"/>
            <ac:spMk id="26" creationId="{142BFA2A-77A0-4F60-A32A-685681C84889}"/>
          </ac:spMkLst>
        </pc:spChg>
        <pc:cxnChg chg="add">
          <ac:chgData name="Markéta Zandlová" userId="f597e985-6016-45b0-9e05-c32aa333b728" providerId="ADAL" clId="{E1D4FFAD-B654-4352-939C-827A3BCD1799}" dt="2021-11-16T09:48:18.482" v="37" actId="26606"/>
          <ac:cxnSpMkLst>
            <pc:docMk/>
            <pc:sldMk cId="1513548896" sldId="259"/>
            <ac:cxnSpMk id="12" creationId="{063B6EC6-D752-4EE7-908B-F8F19E8C7FEA}"/>
          </ac:cxnSpMkLst>
        </pc:cxnChg>
        <pc:cxnChg chg="add">
          <ac:chgData name="Markéta Zandlová" userId="f597e985-6016-45b0-9e05-c32aa333b728" providerId="ADAL" clId="{E1D4FFAD-B654-4352-939C-827A3BCD1799}" dt="2021-11-16T09:48:18.482" v="37" actId="26606"/>
          <ac:cxnSpMkLst>
            <pc:docMk/>
            <pc:sldMk cId="1513548896" sldId="259"/>
            <ac:cxnSpMk id="14" creationId="{EFECD4E8-AD3E-4228-82A2-9461958EA94D}"/>
          </ac:cxnSpMkLst>
        </pc:cxnChg>
      </pc:sldChg>
      <pc:sldChg chg="addSp delSp modSp mod setBg">
        <pc:chgData name="Markéta Zandlová" userId="f597e985-6016-45b0-9e05-c32aa333b728" providerId="ADAL" clId="{E1D4FFAD-B654-4352-939C-827A3BCD1799}" dt="2021-11-16T09:56:56.629" v="112" actId="403"/>
        <pc:sldMkLst>
          <pc:docMk/>
          <pc:sldMk cId="69264216" sldId="260"/>
        </pc:sldMkLst>
        <pc:spChg chg="mod">
          <ac:chgData name="Markéta Zandlová" userId="f597e985-6016-45b0-9e05-c32aa333b728" providerId="ADAL" clId="{E1D4FFAD-B654-4352-939C-827A3BCD1799}" dt="2021-11-16T09:56:41.827" v="108" actId="26606"/>
          <ac:spMkLst>
            <pc:docMk/>
            <pc:sldMk cId="69264216" sldId="260"/>
            <ac:spMk id="2" creationId="{00000000-0000-0000-0000-000000000000}"/>
          </ac:spMkLst>
        </pc:spChg>
        <pc:spChg chg="mod">
          <ac:chgData name="Markéta Zandlová" userId="f597e985-6016-45b0-9e05-c32aa333b728" providerId="ADAL" clId="{E1D4FFAD-B654-4352-939C-827A3BCD1799}" dt="2021-11-16T09:56:56.629" v="112" actId="403"/>
          <ac:spMkLst>
            <pc:docMk/>
            <pc:sldMk cId="69264216" sldId="260"/>
            <ac:spMk id="3" creationId="{00000000-0000-0000-0000-000000000000}"/>
          </ac:spMkLst>
        </pc:spChg>
        <pc:spChg chg="add">
          <ac:chgData name="Markéta Zandlová" userId="f597e985-6016-45b0-9e05-c32aa333b728" providerId="ADAL" clId="{E1D4FFAD-B654-4352-939C-827A3BCD1799}" dt="2021-11-16T09:56:41.827" v="108" actId="26606"/>
          <ac:spMkLst>
            <pc:docMk/>
            <pc:sldMk cId="69264216" sldId="260"/>
            <ac:spMk id="14" creationId="{518E5A25-92C5-4F27-8E26-0AAAB0CDC85E}"/>
          </ac:spMkLst>
        </pc:spChg>
        <pc:picChg chg="add">
          <ac:chgData name="Markéta Zandlová" userId="f597e985-6016-45b0-9e05-c32aa333b728" providerId="ADAL" clId="{E1D4FFAD-B654-4352-939C-827A3BCD1799}" dt="2021-11-16T09:56:41.827" v="108" actId="26606"/>
          <ac:picMkLst>
            <pc:docMk/>
            <pc:sldMk cId="69264216" sldId="260"/>
            <ac:picMk id="10" creationId="{EC6D1A7C-861E-45B0-A57C-95F251B4A275}"/>
          </ac:picMkLst>
        </pc:picChg>
        <pc:cxnChg chg="add del">
          <ac:chgData name="Markéta Zandlová" userId="f597e985-6016-45b0-9e05-c32aa333b728" providerId="ADAL" clId="{E1D4FFAD-B654-4352-939C-827A3BCD1799}" dt="2021-11-16T09:56:41.827" v="108" actId="26606"/>
          <ac:cxnSpMkLst>
            <pc:docMk/>
            <pc:sldMk cId="69264216" sldId="260"/>
            <ac:cxnSpMk id="8" creationId="{0B5F7E3B-C5F1-40E0-A491-558BAFBC1127}"/>
          </ac:cxnSpMkLst>
        </pc:cxnChg>
      </pc:sldChg>
      <pc:sldChg chg="addSp delSp modSp mod">
        <pc:chgData name="Markéta Zandlová" userId="f597e985-6016-45b0-9e05-c32aa333b728" providerId="ADAL" clId="{E1D4FFAD-B654-4352-939C-827A3BCD1799}" dt="2021-11-16T10:04:58.710" v="149" actId="14100"/>
        <pc:sldMkLst>
          <pc:docMk/>
          <pc:sldMk cId="950170929" sldId="261"/>
        </pc:sldMkLst>
        <pc:spChg chg="mod">
          <ac:chgData name="Markéta Zandlová" userId="f597e985-6016-45b0-9e05-c32aa333b728" providerId="ADAL" clId="{E1D4FFAD-B654-4352-939C-827A3BCD1799}" dt="2021-11-16T09:38:59.784" v="8"/>
          <ac:spMkLst>
            <pc:docMk/>
            <pc:sldMk cId="950170929" sldId="261"/>
            <ac:spMk id="2" creationId="{00000000-0000-0000-0000-000000000000}"/>
          </ac:spMkLst>
        </pc:spChg>
        <pc:spChg chg="del mod">
          <ac:chgData name="Markéta Zandlová" userId="f597e985-6016-45b0-9e05-c32aa333b728" providerId="ADAL" clId="{E1D4FFAD-B654-4352-939C-827A3BCD1799}" dt="2021-11-16T09:49:30.757" v="46" actId="26606"/>
          <ac:spMkLst>
            <pc:docMk/>
            <pc:sldMk cId="950170929" sldId="261"/>
            <ac:spMk id="3" creationId="{00000000-0000-0000-0000-000000000000}"/>
          </ac:spMkLst>
        </pc:spChg>
        <pc:spChg chg="del mod">
          <ac:chgData name="Markéta Zandlová" userId="f597e985-6016-45b0-9e05-c32aa333b728" providerId="ADAL" clId="{E1D4FFAD-B654-4352-939C-827A3BCD1799}" dt="2021-11-16T10:01:08.402" v="131" actId="478"/>
          <ac:spMkLst>
            <pc:docMk/>
            <pc:sldMk cId="950170929" sldId="261"/>
            <ac:spMk id="4" creationId="{00000000-0000-0000-0000-000000000000}"/>
          </ac:spMkLst>
        </pc:spChg>
        <pc:spChg chg="add del mod">
          <ac:chgData name="Markéta Zandlová" userId="f597e985-6016-45b0-9e05-c32aa333b728" providerId="ADAL" clId="{E1D4FFAD-B654-4352-939C-827A3BCD1799}" dt="2021-11-16T10:00:57.988" v="127" actId="478"/>
          <ac:spMkLst>
            <pc:docMk/>
            <pc:sldMk cId="950170929" sldId="261"/>
            <ac:spMk id="7" creationId="{95B5701F-0F56-48C9-92D5-315574861DCB}"/>
          </ac:spMkLst>
        </pc:spChg>
        <pc:graphicFrameChg chg="add del mod modGraphic">
          <ac:chgData name="Markéta Zandlová" userId="f597e985-6016-45b0-9e05-c32aa333b728" providerId="ADAL" clId="{E1D4FFAD-B654-4352-939C-827A3BCD1799}" dt="2021-11-16T10:04:58.710" v="149" actId="14100"/>
          <ac:graphicFrameMkLst>
            <pc:docMk/>
            <pc:sldMk cId="950170929" sldId="261"/>
            <ac:graphicFrameMk id="6" creationId="{2DA7DB3D-03D7-47EE-BBF6-57930E663108}"/>
          </ac:graphicFrameMkLst>
        </pc:graphicFrameChg>
        <pc:picChg chg="add del">
          <ac:chgData name="Markéta Zandlová" userId="f597e985-6016-45b0-9e05-c32aa333b728" providerId="ADAL" clId="{E1D4FFAD-B654-4352-939C-827A3BCD1799}" dt="2021-11-16T10:02:14.018" v="142" actId="22"/>
          <ac:picMkLst>
            <pc:docMk/>
            <pc:sldMk cId="950170929" sldId="261"/>
            <ac:picMk id="9" creationId="{4CA51337-FE1C-4668-A524-FE3A5D6D4944}"/>
          </ac:picMkLst>
        </pc:picChg>
      </pc:sldChg>
      <pc:sldChg chg="addSp modSp mod setBg">
        <pc:chgData name="Markéta Zandlová" userId="f597e985-6016-45b0-9e05-c32aa333b728" providerId="ADAL" clId="{E1D4FFAD-B654-4352-939C-827A3BCD1799}" dt="2021-11-16T10:41:53.269" v="313" actId="20577"/>
        <pc:sldMkLst>
          <pc:docMk/>
          <pc:sldMk cId="756785678" sldId="262"/>
        </pc:sldMkLst>
        <pc:spChg chg="mod">
          <ac:chgData name="Markéta Zandlová" userId="f597e985-6016-45b0-9e05-c32aa333b728" providerId="ADAL" clId="{E1D4FFAD-B654-4352-939C-827A3BCD1799}" dt="2021-11-16T10:41:05.768" v="298" actId="404"/>
          <ac:spMkLst>
            <pc:docMk/>
            <pc:sldMk cId="756785678" sldId="262"/>
            <ac:spMk id="2" creationId="{00000000-0000-0000-0000-000000000000}"/>
          </ac:spMkLst>
        </pc:spChg>
        <pc:spChg chg="mod">
          <ac:chgData name="Markéta Zandlová" userId="f597e985-6016-45b0-9e05-c32aa333b728" providerId="ADAL" clId="{E1D4FFAD-B654-4352-939C-827A3BCD1799}" dt="2021-11-16T10:41:53.269" v="313" actId="20577"/>
          <ac:spMkLst>
            <pc:docMk/>
            <pc:sldMk cId="756785678" sldId="262"/>
            <ac:spMk id="3" creationId="{00000000-0000-0000-0000-000000000000}"/>
          </ac:spMkLst>
        </pc:spChg>
        <pc:cxnChg chg="add">
          <ac:chgData name="Markéta Zandlová" userId="f597e985-6016-45b0-9e05-c32aa333b728" providerId="ADAL" clId="{E1D4FFAD-B654-4352-939C-827A3BCD1799}" dt="2021-11-16T10:40:59.943" v="294" actId="26606"/>
          <ac:cxnSpMkLst>
            <pc:docMk/>
            <pc:sldMk cId="756785678" sldId="262"/>
            <ac:cxnSpMk id="8" creationId="{0B5F7E3B-C5F1-40E0-A491-558BAFBC1127}"/>
          </ac:cxnSpMkLst>
        </pc:cxnChg>
      </pc:sldChg>
      <pc:sldChg chg="addSp modSp mod setBg">
        <pc:chgData name="Markéta Zandlová" userId="f597e985-6016-45b0-9e05-c32aa333b728" providerId="ADAL" clId="{E1D4FFAD-B654-4352-939C-827A3BCD1799}" dt="2021-11-16T10:41:30.416" v="306" actId="404"/>
        <pc:sldMkLst>
          <pc:docMk/>
          <pc:sldMk cId="1698275462" sldId="263"/>
        </pc:sldMkLst>
        <pc:spChg chg="mod">
          <ac:chgData name="Markéta Zandlová" userId="f597e985-6016-45b0-9e05-c32aa333b728" providerId="ADAL" clId="{E1D4FFAD-B654-4352-939C-827A3BCD1799}" dt="2021-11-16T10:41:25.258" v="305" actId="404"/>
          <ac:spMkLst>
            <pc:docMk/>
            <pc:sldMk cId="1698275462" sldId="263"/>
            <ac:spMk id="2" creationId="{00000000-0000-0000-0000-000000000000}"/>
          </ac:spMkLst>
        </pc:spChg>
        <pc:spChg chg="mod">
          <ac:chgData name="Markéta Zandlová" userId="f597e985-6016-45b0-9e05-c32aa333b728" providerId="ADAL" clId="{E1D4FFAD-B654-4352-939C-827A3BCD1799}" dt="2021-11-16T10:41:30.416" v="306" actId="404"/>
          <ac:spMkLst>
            <pc:docMk/>
            <pc:sldMk cId="1698275462" sldId="263"/>
            <ac:spMk id="3" creationId="{00000000-0000-0000-0000-000000000000}"/>
          </ac:spMkLst>
        </pc:spChg>
        <pc:cxnChg chg="add">
          <ac:chgData name="Markéta Zandlová" userId="f597e985-6016-45b0-9e05-c32aa333b728" providerId="ADAL" clId="{E1D4FFAD-B654-4352-939C-827A3BCD1799}" dt="2021-11-16T10:41:11.771" v="299" actId="26606"/>
          <ac:cxnSpMkLst>
            <pc:docMk/>
            <pc:sldMk cId="1698275462" sldId="263"/>
            <ac:cxnSpMk id="8" creationId="{0B5F7E3B-C5F1-40E0-A491-558BAFBC1127}"/>
          </ac:cxnSpMkLst>
        </pc:cxnChg>
      </pc:sldChg>
      <pc:sldChg chg="addSp modSp mod setBg">
        <pc:chgData name="Markéta Zandlová" userId="f597e985-6016-45b0-9e05-c32aa333b728" providerId="ADAL" clId="{E1D4FFAD-B654-4352-939C-827A3BCD1799}" dt="2021-11-16T10:42:15.434" v="319" actId="403"/>
        <pc:sldMkLst>
          <pc:docMk/>
          <pc:sldMk cId="1651959008" sldId="264"/>
        </pc:sldMkLst>
        <pc:spChg chg="mod">
          <ac:chgData name="Markéta Zandlová" userId="f597e985-6016-45b0-9e05-c32aa333b728" providerId="ADAL" clId="{E1D4FFAD-B654-4352-939C-827A3BCD1799}" dt="2021-11-16T10:42:01.207" v="314" actId="26606"/>
          <ac:spMkLst>
            <pc:docMk/>
            <pc:sldMk cId="1651959008" sldId="264"/>
            <ac:spMk id="2" creationId="{00000000-0000-0000-0000-000000000000}"/>
          </ac:spMkLst>
        </pc:spChg>
        <pc:spChg chg="mod">
          <ac:chgData name="Markéta Zandlová" userId="f597e985-6016-45b0-9e05-c32aa333b728" providerId="ADAL" clId="{E1D4FFAD-B654-4352-939C-827A3BCD1799}" dt="2021-11-16T10:42:15.434" v="319" actId="403"/>
          <ac:spMkLst>
            <pc:docMk/>
            <pc:sldMk cId="1651959008" sldId="264"/>
            <ac:spMk id="3" creationId="{00000000-0000-0000-0000-000000000000}"/>
          </ac:spMkLst>
        </pc:spChg>
        <pc:cxnChg chg="add">
          <ac:chgData name="Markéta Zandlová" userId="f597e985-6016-45b0-9e05-c32aa333b728" providerId="ADAL" clId="{E1D4FFAD-B654-4352-939C-827A3BCD1799}" dt="2021-11-16T10:42:01.207" v="314" actId="26606"/>
          <ac:cxnSpMkLst>
            <pc:docMk/>
            <pc:sldMk cId="1651959008" sldId="264"/>
            <ac:cxnSpMk id="8" creationId="{0B5F7E3B-C5F1-40E0-A491-558BAFBC1127}"/>
          </ac:cxnSpMkLst>
        </pc:cxnChg>
      </pc:sldChg>
      <pc:sldChg chg="addSp modSp mod setBg">
        <pc:chgData name="Markéta Zandlová" userId="f597e985-6016-45b0-9e05-c32aa333b728" providerId="ADAL" clId="{E1D4FFAD-B654-4352-939C-827A3BCD1799}" dt="2021-11-16T10:42:22.250" v="320" actId="26606"/>
        <pc:sldMkLst>
          <pc:docMk/>
          <pc:sldMk cId="72786922" sldId="265"/>
        </pc:sldMkLst>
        <pc:spChg chg="mod">
          <ac:chgData name="Markéta Zandlová" userId="f597e985-6016-45b0-9e05-c32aa333b728" providerId="ADAL" clId="{E1D4FFAD-B654-4352-939C-827A3BCD1799}" dt="2021-11-16T10:42:22.250" v="320" actId="26606"/>
          <ac:spMkLst>
            <pc:docMk/>
            <pc:sldMk cId="72786922" sldId="265"/>
            <ac:spMk id="2" creationId="{00000000-0000-0000-0000-000000000000}"/>
          </ac:spMkLst>
        </pc:spChg>
        <pc:spChg chg="mod">
          <ac:chgData name="Markéta Zandlová" userId="f597e985-6016-45b0-9e05-c32aa333b728" providerId="ADAL" clId="{E1D4FFAD-B654-4352-939C-827A3BCD1799}" dt="2021-11-16T10:42:22.250" v="320" actId="26606"/>
          <ac:spMkLst>
            <pc:docMk/>
            <pc:sldMk cId="72786922" sldId="265"/>
            <ac:spMk id="3" creationId="{00000000-0000-0000-0000-000000000000}"/>
          </ac:spMkLst>
        </pc:spChg>
        <pc:cxnChg chg="add">
          <ac:chgData name="Markéta Zandlová" userId="f597e985-6016-45b0-9e05-c32aa333b728" providerId="ADAL" clId="{E1D4FFAD-B654-4352-939C-827A3BCD1799}" dt="2021-11-16T10:42:22.250" v="320" actId="26606"/>
          <ac:cxnSpMkLst>
            <pc:docMk/>
            <pc:sldMk cId="72786922" sldId="265"/>
            <ac:cxnSpMk id="8" creationId="{0B5F7E3B-C5F1-40E0-A491-558BAFBC1127}"/>
          </ac:cxnSpMkLst>
        </pc:cxnChg>
      </pc:sldChg>
      <pc:sldChg chg="addSp modSp mod setBg">
        <pc:chgData name="Markéta Zandlová" userId="f597e985-6016-45b0-9e05-c32aa333b728" providerId="ADAL" clId="{E1D4FFAD-B654-4352-939C-827A3BCD1799}" dt="2021-11-16T10:42:56.032" v="327" actId="122"/>
        <pc:sldMkLst>
          <pc:docMk/>
          <pc:sldMk cId="1565810538" sldId="266"/>
        </pc:sldMkLst>
        <pc:spChg chg="mod">
          <ac:chgData name="Markéta Zandlová" userId="f597e985-6016-45b0-9e05-c32aa333b728" providerId="ADAL" clId="{E1D4FFAD-B654-4352-939C-827A3BCD1799}" dt="2021-11-16T10:42:26.579" v="321" actId="26606"/>
          <ac:spMkLst>
            <pc:docMk/>
            <pc:sldMk cId="1565810538" sldId="266"/>
            <ac:spMk id="2" creationId="{00000000-0000-0000-0000-000000000000}"/>
          </ac:spMkLst>
        </pc:spChg>
        <pc:spChg chg="mod">
          <ac:chgData name="Markéta Zandlová" userId="f597e985-6016-45b0-9e05-c32aa333b728" providerId="ADAL" clId="{E1D4FFAD-B654-4352-939C-827A3BCD1799}" dt="2021-11-16T10:42:56.032" v="327" actId="122"/>
          <ac:spMkLst>
            <pc:docMk/>
            <pc:sldMk cId="1565810538" sldId="266"/>
            <ac:spMk id="3" creationId="{00000000-0000-0000-0000-000000000000}"/>
          </ac:spMkLst>
        </pc:spChg>
        <pc:cxnChg chg="add">
          <ac:chgData name="Markéta Zandlová" userId="f597e985-6016-45b0-9e05-c32aa333b728" providerId="ADAL" clId="{E1D4FFAD-B654-4352-939C-827A3BCD1799}" dt="2021-11-16T10:42:26.579" v="321" actId="26606"/>
          <ac:cxnSpMkLst>
            <pc:docMk/>
            <pc:sldMk cId="1565810538" sldId="266"/>
            <ac:cxnSpMk id="8" creationId="{0B5F7E3B-C5F1-40E0-A491-558BAFBC1127}"/>
          </ac:cxnSpMkLst>
        </pc:cxnChg>
      </pc:sldChg>
      <pc:sldChg chg="addSp modSp mod setBg">
        <pc:chgData name="Markéta Zandlová" userId="f597e985-6016-45b0-9e05-c32aa333b728" providerId="ADAL" clId="{E1D4FFAD-B654-4352-939C-827A3BCD1799}" dt="2021-11-16T10:44:04.776" v="363" actId="20577"/>
        <pc:sldMkLst>
          <pc:docMk/>
          <pc:sldMk cId="396160574" sldId="267"/>
        </pc:sldMkLst>
        <pc:spChg chg="mod">
          <ac:chgData name="Markéta Zandlová" userId="f597e985-6016-45b0-9e05-c32aa333b728" providerId="ADAL" clId="{E1D4FFAD-B654-4352-939C-827A3BCD1799}" dt="2021-11-16T10:44:04.776" v="363" actId="20577"/>
          <ac:spMkLst>
            <pc:docMk/>
            <pc:sldMk cId="396160574" sldId="267"/>
            <ac:spMk id="3" creationId="{00000000-0000-0000-0000-000000000000}"/>
          </ac:spMkLst>
        </pc:spChg>
        <pc:spChg chg="add">
          <ac:chgData name="Markéta Zandlová" userId="f597e985-6016-45b0-9e05-c32aa333b728" providerId="ADAL" clId="{E1D4FFAD-B654-4352-939C-827A3BCD1799}" dt="2021-11-16T10:43:12.786" v="328" actId="26606"/>
          <ac:spMkLst>
            <pc:docMk/>
            <pc:sldMk cId="396160574" sldId="267"/>
            <ac:spMk id="9" creationId="{3BCB5F6A-9EB0-40B0-9D13-3023E9A20508}"/>
          </ac:spMkLst>
        </pc:spChg>
        <pc:picChg chg="add mod">
          <ac:chgData name="Markéta Zandlová" userId="f597e985-6016-45b0-9e05-c32aa333b728" providerId="ADAL" clId="{E1D4FFAD-B654-4352-939C-827A3BCD1799}" dt="2021-11-16T10:43:19.964" v="329" actId="14100"/>
          <ac:picMkLst>
            <pc:docMk/>
            <pc:sldMk cId="396160574" sldId="267"/>
            <ac:picMk id="5" creationId="{93BF4E55-6EEE-453A-BC83-88CE25D38C29}"/>
          </ac:picMkLst>
        </pc:picChg>
      </pc:sldChg>
      <pc:sldChg chg="addSp modSp mod setBg">
        <pc:chgData name="Markéta Zandlová" userId="f597e985-6016-45b0-9e05-c32aa333b728" providerId="ADAL" clId="{E1D4FFAD-B654-4352-939C-827A3BCD1799}" dt="2021-11-16T10:44:51.782" v="371" actId="20577"/>
        <pc:sldMkLst>
          <pc:docMk/>
          <pc:sldMk cId="1645682278" sldId="268"/>
        </pc:sldMkLst>
        <pc:spChg chg="mod">
          <ac:chgData name="Markéta Zandlová" userId="f597e985-6016-45b0-9e05-c32aa333b728" providerId="ADAL" clId="{E1D4FFAD-B654-4352-939C-827A3BCD1799}" dt="2021-11-16T10:44:27.035" v="365" actId="404"/>
          <ac:spMkLst>
            <pc:docMk/>
            <pc:sldMk cId="1645682278" sldId="268"/>
            <ac:spMk id="2" creationId="{00000000-0000-0000-0000-000000000000}"/>
          </ac:spMkLst>
        </pc:spChg>
        <pc:spChg chg="mod">
          <ac:chgData name="Markéta Zandlová" userId="f597e985-6016-45b0-9e05-c32aa333b728" providerId="ADAL" clId="{E1D4FFAD-B654-4352-939C-827A3BCD1799}" dt="2021-11-16T10:44:51.782" v="371" actId="20577"/>
          <ac:spMkLst>
            <pc:docMk/>
            <pc:sldMk cId="1645682278" sldId="268"/>
            <ac:spMk id="3" creationId="{00000000-0000-0000-0000-000000000000}"/>
          </ac:spMkLst>
        </pc:spChg>
        <pc:cxnChg chg="add">
          <ac:chgData name="Markéta Zandlová" userId="f597e985-6016-45b0-9e05-c32aa333b728" providerId="ADAL" clId="{E1D4FFAD-B654-4352-939C-827A3BCD1799}" dt="2021-11-16T10:44:18.950" v="364" actId="26606"/>
          <ac:cxnSpMkLst>
            <pc:docMk/>
            <pc:sldMk cId="1645682278" sldId="268"/>
            <ac:cxnSpMk id="8" creationId="{0B5F7E3B-C5F1-40E0-A491-558BAFBC1127}"/>
          </ac:cxnSpMkLst>
        </pc:cxnChg>
      </pc:sldChg>
      <pc:sldChg chg="addSp modSp mod setBg">
        <pc:chgData name="Markéta Zandlová" userId="f597e985-6016-45b0-9e05-c32aa333b728" providerId="ADAL" clId="{E1D4FFAD-B654-4352-939C-827A3BCD1799}" dt="2021-11-16T10:45:15.144" v="373" actId="404"/>
        <pc:sldMkLst>
          <pc:docMk/>
          <pc:sldMk cId="4182173359" sldId="269"/>
        </pc:sldMkLst>
        <pc:spChg chg="mod">
          <ac:chgData name="Markéta Zandlová" userId="f597e985-6016-45b0-9e05-c32aa333b728" providerId="ADAL" clId="{E1D4FFAD-B654-4352-939C-827A3BCD1799}" dt="2021-11-16T10:45:15.144" v="373" actId="404"/>
          <ac:spMkLst>
            <pc:docMk/>
            <pc:sldMk cId="4182173359" sldId="269"/>
            <ac:spMk id="2" creationId="{00000000-0000-0000-0000-000000000000}"/>
          </ac:spMkLst>
        </pc:spChg>
        <pc:spChg chg="mod">
          <ac:chgData name="Markéta Zandlová" userId="f597e985-6016-45b0-9e05-c32aa333b728" providerId="ADAL" clId="{E1D4FFAD-B654-4352-939C-827A3BCD1799}" dt="2021-11-16T10:45:04.760" v="372" actId="26606"/>
          <ac:spMkLst>
            <pc:docMk/>
            <pc:sldMk cId="4182173359" sldId="269"/>
            <ac:spMk id="3" creationId="{00000000-0000-0000-0000-000000000000}"/>
          </ac:spMkLst>
        </pc:spChg>
        <pc:cxnChg chg="add">
          <ac:chgData name="Markéta Zandlová" userId="f597e985-6016-45b0-9e05-c32aa333b728" providerId="ADAL" clId="{E1D4FFAD-B654-4352-939C-827A3BCD1799}" dt="2021-11-16T10:45:04.760" v="372" actId="26606"/>
          <ac:cxnSpMkLst>
            <pc:docMk/>
            <pc:sldMk cId="4182173359" sldId="269"/>
            <ac:cxnSpMk id="8" creationId="{0B5F7E3B-C5F1-40E0-A491-558BAFBC1127}"/>
          </ac:cxnSpMkLst>
        </pc:cxnChg>
      </pc:sldChg>
      <pc:sldChg chg="addSp modSp mod setBg">
        <pc:chgData name="Markéta Zandlová" userId="f597e985-6016-45b0-9e05-c32aa333b728" providerId="ADAL" clId="{E1D4FFAD-B654-4352-939C-827A3BCD1799}" dt="2021-11-16T10:47:56.170" v="414" actId="404"/>
        <pc:sldMkLst>
          <pc:docMk/>
          <pc:sldMk cId="3478751847" sldId="270"/>
        </pc:sldMkLst>
        <pc:spChg chg="mod">
          <ac:chgData name="Markéta Zandlová" userId="f597e985-6016-45b0-9e05-c32aa333b728" providerId="ADAL" clId="{E1D4FFAD-B654-4352-939C-827A3BCD1799}" dt="2021-11-16T10:47:56.170" v="414" actId="404"/>
          <ac:spMkLst>
            <pc:docMk/>
            <pc:sldMk cId="3478751847" sldId="270"/>
            <ac:spMk id="2" creationId="{00000000-0000-0000-0000-000000000000}"/>
          </ac:spMkLst>
        </pc:spChg>
        <pc:spChg chg="mod">
          <ac:chgData name="Markéta Zandlová" userId="f597e985-6016-45b0-9e05-c32aa333b728" providerId="ADAL" clId="{E1D4FFAD-B654-4352-939C-827A3BCD1799}" dt="2021-11-16T10:47:46.961" v="411" actId="26606"/>
          <ac:spMkLst>
            <pc:docMk/>
            <pc:sldMk cId="3478751847" sldId="270"/>
            <ac:spMk id="3" creationId="{00000000-0000-0000-0000-000000000000}"/>
          </ac:spMkLst>
        </pc:spChg>
        <pc:cxnChg chg="add">
          <ac:chgData name="Markéta Zandlová" userId="f597e985-6016-45b0-9e05-c32aa333b728" providerId="ADAL" clId="{E1D4FFAD-B654-4352-939C-827A3BCD1799}" dt="2021-11-16T10:47:46.961" v="411" actId="26606"/>
          <ac:cxnSpMkLst>
            <pc:docMk/>
            <pc:sldMk cId="3478751847" sldId="270"/>
            <ac:cxnSpMk id="8" creationId="{0B5F7E3B-C5F1-40E0-A491-558BAFBC1127}"/>
          </ac:cxnSpMkLst>
        </pc:cxnChg>
      </pc:sldChg>
      <pc:sldChg chg="addSp modSp mod setBg">
        <pc:chgData name="Markéta Zandlová" userId="f597e985-6016-45b0-9e05-c32aa333b728" providerId="ADAL" clId="{E1D4FFAD-B654-4352-939C-827A3BCD1799}" dt="2021-11-16T10:48:09.010" v="415" actId="26606"/>
        <pc:sldMkLst>
          <pc:docMk/>
          <pc:sldMk cId="3739623497" sldId="271"/>
        </pc:sldMkLst>
        <pc:spChg chg="mod">
          <ac:chgData name="Markéta Zandlová" userId="f597e985-6016-45b0-9e05-c32aa333b728" providerId="ADAL" clId="{E1D4FFAD-B654-4352-939C-827A3BCD1799}" dt="2021-11-16T10:48:09.010" v="415" actId="26606"/>
          <ac:spMkLst>
            <pc:docMk/>
            <pc:sldMk cId="3739623497" sldId="271"/>
            <ac:spMk id="2" creationId="{00000000-0000-0000-0000-000000000000}"/>
          </ac:spMkLst>
        </pc:spChg>
        <pc:spChg chg="mod">
          <ac:chgData name="Markéta Zandlová" userId="f597e985-6016-45b0-9e05-c32aa333b728" providerId="ADAL" clId="{E1D4FFAD-B654-4352-939C-827A3BCD1799}" dt="2021-11-16T10:48:09.010" v="415" actId="26606"/>
          <ac:spMkLst>
            <pc:docMk/>
            <pc:sldMk cId="3739623497" sldId="271"/>
            <ac:spMk id="3" creationId="{00000000-0000-0000-0000-000000000000}"/>
          </ac:spMkLst>
        </pc:spChg>
        <pc:cxnChg chg="add">
          <ac:chgData name="Markéta Zandlová" userId="f597e985-6016-45b0-9e05-c32aa333b728" providerId="ADAL" clId="{E1D4FFAD-B654-4352-939C-827A3BCD1799}" dt="2021-11-16T10:48:09.010" v="415" actId="26606"/>
          <ac:cxnSpMkLst>
            <pc:docMk/>
            <pc:sldMk cId="3739623497" sldId="271"/>
            <ac:cxnSpMk id="8" creationId="{0B5F7E3B-C5F1-40E0-A491-558BAFBC1127}"/>
          </ac:cxnSpMkLst>
        </pc:cxnChg>
      </pc:sldChg>
      <pc:sldChg chg="addSp modSp mod setBg">
        <pc:chgData name="Markéta Zandlová" userId="f597e985-6016-45b0-9e05-c32aa333b728" providerId="ADAL" clId="{E1D4FFAD-B654-4352-939C-827A3BCD1799}" dt="2021-11-16T10:48:23.697" v="416" actId="26606"/>
        <pc:sldMkLst>
          <pc:docMk/>
          <pc:sldMk cId="3036221686" sldId="272"/>
        </pc:sldMkLst>
        <pc:spChg chg="mod">
          <ac:chgData name="Markéta Zandlová" userId="f597e985-6016-45b0-9e05-c32aa333b728" providerId="ADAL" clId="{E1D4FFAD-B654-4352-939C-827A3BCD1799}" dt="2021-11-16T10:48:23.697" v="416" actId="26606"/>
          <ac:spMkLst>
            <pc:docMk/>
            <pc:sldMk cId="3036221686" sldId="272"/>
            <ac:spMk id="2" creationId="{00000000-0000-0000-0000-000000000000}"/>
          </ac:spMkLst>
        </pc:spChg>
        <pc:spChg chg="mod">
          <ac:chgData name="Markéta Zandlová" userId="f597e985-6016-45b0-9e05-c32aa333b728" providerId="ADAL" clId="{E1D4FFAD-B654-4352-939C-827A3BCD1799}" dt="2021-11-16T10:48:23.697" v="416" actId="26606"/>
          <ac:spMkLst>
            <pc:docMk/>
            <pc:sldMk cId="3036221686" sldId="272"/>
            <ac:spMk id="3" creationId="{00000000-0000-0000-0000-000000000000}"/>
          </ac:spMkLst>
        </pc:spChg>
        <pc:cxnChg chg="add">
          <ac:chgData name="Markéta Zandlová" userId="f597e985-6016-45b0-9e05-c32aa333b728" providerId="ADAL" clId="{E1D4FFAD-B654-4352-939C-827A3BCD1799}" dt="2021-11-16T10:48:23.697" v="416" actId="26606"/>
          <ac:cxnSpMkLst>
            <pc:docMk/>
            <pc:sldMk cId="3036221686" sldId="272"/>
            <ac:cxnSpMk id="8" creationId="{0B5F7E3B-C5F1-40E0-A491-558BAFBC1127}"/>
          </ac:cxnSpMkLst>
        </pc:cxnChg>
      </pc:sldChg>
      <pc:sldChg chg="addSp modSp mod setBg">
        <pc:chgData name="Markéta Zandlová" userId="f597e985-6016-45b0-9e05-c32aa333b728" providerId="ADAL" clId="{E1D4FFAD-B654-4352-939C-827A3BCD1799}" dt="2021-11-16T10:48:27.063" v="417" actId="26606"/>
        <pc:sldMkLst>
          <pc:docMk/>
          <pc:sldMk cId="2279858436" sldId="273"/>
        </pc:sldMkLst>
        <pc:spChg chg="mod">
          <ac:chgData name="Markéta Zandlová" userId="f597e985-6016-45b0-9e05-c32aa333b728" providerId="ADAL" clId="{E1D4FFAD-B654-4352-939C-827A3BCD1799}" dt="2021-11-16T10:48:27.063" v="417" actId="26606"/>
          <ac:spMkLst>
            <pc:docMk/>
            <pc:sldMk cId="2279858436" sldId="273"/>
            <ac:spMk id="2" creationId="{00000000-0000-0000-0000-000000000000}"/>
          </ac:spMkLst>
        </pc:spChg>
        <pc:spChg chg="mod">
          <ac:chgData name="Markéta Zandlová" userId="f597e985-6016-45b0-9e05-c32aa333b728" providerId="ADAL" clId="{E1D4FFAD-B654-4352-939C-827A3BCD1799}" dt="2021-11-16T10:48:27.063" v="417" actId="26606"/>
          <ac:spMkLst>
            <pc:docMk/>
            <pc:sldMk cId="2279858436" sldId="273"/>
            <ac:spMk id="3" creationId="{00000000-0000-0000-0000-000000000000}"/>
          </ac:spMkLst>
        </pc:spChg>
        <pc:cxnChg chg="add">
          <ac:chgData name="Markéta Zandlová" userId="f597e985-6016-45b0-9e05-c32aa333b728" providerId="ADAL" clId="{E1D4FFAD-B654-4352-939C-827A3BCD1799}" dt="2021-11-16T10:48:27.063" v="417" actId="26606"/>
          <ac:cxnSpMkLst>
            <pc:docMk/>
            <pc:sldMk cId="2279858436" sldId="273"/>
            <ac:cxnSpMk id="8" creationId="{0B5F7E3B-C5F1-40E0-A491-558BAFBC1127}"/>
          </ac:cxnSpMkLst>
        </pc:cxnChg>
      </pc:sldChg>
      <pc:sldChg chg="addSp modSp mod setBg">
        <pc:chgData name="Markéta Zandlová" userId="f597e985-6016-45b0-9e05-c32aa333b728" providerId="ADAL" clId="{E1D4FFAD-B654-4352-939C-827A3BCD1799}" dt="2021-11-16T10:48:30.880" v="418" actId="26606"/>
        <pc:sldMkLst>
          <pc:docMk/>
          <pc:sldMk cId="1355212116" sldId="274"/>
        </pc:sldMkLst>
        <pc:spChg chg="mod">
          <ac:chgData name="Markéta Zandlová" userId="f597e985-6016-45b0-9e05-c32aa333b728" providerId="ADAL" clId="{E1D4FFAD-B654-4352-939C-827A3BCD1799}" dt="2021-11-16T10:48:30.880" v="418" actId="26606"/>
          <ac:spMkLst>
            <pc:docMk/>
            <pc:sldMk cId="1355212116" sldId="274"/>
            <ac:spMk id="2" creationId="{00000000-0000-0000-0000-000000000000}"/>
          </ac:spMkLst>
        </pc:spChg>
        <pc:spChg chg="mod">
          <ac:chgData name="Markéta Zandlová" userId="f597e985-6016-45b0-9e05-c32aa333b728" providerId="ADAL" clId="{E1D4FFAD-B654-4352-939C-827A3BCD1799}" dt="2021-11-16T10:48:30.880" v="418" actId="26606"/>
          <ac:spMkLst>
            <pc:docMk/>
            <pc:sldMk cId="1355212116" sldId="274"/>
            <ac:spMk id="3" creationId="{00000000-0000-0000-0000-000000000000}"/>
          </ac:spMkLst>
        </pc:spChg>
        <pc:cxnChg chg="add">
          <ac:chgData name="Markéta Zandlová" userId="f597e985-6016-45b0-9e05-c32aa333b728" providerId="ADAL" clId="{E1D4FFAD-B654-4352-939C-827A3BCD1799}" dt="2021-11-16T10:48:30.880" v="418" actId="26606"/>
          <ac:cxnSpMkLst>
            <pc:docMk/>
            <pc:sldMk cId="1355212116" sldId="274"/>
            <ac:cxnSpMk id="8" creationId="{0B5F7E3B-C5F1-40E0-A491-558BAFBC1127}"/>
          </ac:cxnSpMkLst>
        </pc:cxnChg>
      </pc:sldChg>
      <pc:sldChg chg="addSp modSp mod setBg setClrOvrMap">
        <pc:chgData name="Markéta Zandlová" userId="f597e985-6016-45b0-9e05-c32aa333b728" providerId="ADAL" clId="{E1D4FFAD-B654-4352-939C-827A3BCD1799}" dt="2021-11-16T10:49:28.280" v="436" actId="12"/>
        <pc:sldMkLst>
          <pc:docMk/>
          <pc:sldMk cId="1241785881" sldId="275"/>
        </pc:sldMkLst>
        <pc:spChg chg="mod">
          <ac:chgData name="Markéta Zandlová" userId="f597e985-6016-45b0-9e05-c32aa333b728" providerId="ADAL" clId="{E1D4FFAD-B654-4352-939C-827A3BCD1799}" dt="2021-11-16T10:48:53.035" v="425" actId="20577"/>
          <ac:spMkLst>
            <pc:docMk/>
            <pc:sldMk cId="1241785881" sldId="275"/>
            <ac:spMk id="2" creationId="{00000000-0000-0000-0000-000000000000}"/>
          </ac:spMkLst>
        </pc:spChg>
        <pc:spChg chg="mod">
          <ac:chgData name="Markéta Zandlová" userId="f597e985-6016-45b0-9e05-c32aa333b728" providerId="ADAL" clId="{E1D4FFAD-B654-4352-939C-827A3BCD1799}" dt="2021-11-16T10:49:28.280" v="436" actId="12"/>
          <ac:spMkLst>
            <pc:docMk/>
            <pc:sldMk cId="1241785881" sldId="275"/>
            <ac:spMk id="3" creationId="{00000000-0000-0000-0000-000000000000}"/>
          </ac:spMkLst>
        </pc:spChg>
        <pc:spChg chg="add">
          <ac:chgData name="Markéta Zandlová" userId="f597e985-6016-45b0-9e05-c32aa333b728" providerId="ADAL" clId="{E1D4FFAD-B654-4352-939C-827A3BCD1799}" dt="2021-11-16T10:48:38.420" v="419" actId="26606"/>
          <ac:spMkLst>
            <pc:docMk/>
            <pc:sldMk cId="1241785881" sldId="275"/>
            <ac:spMk id="8" creationId="{A65AC7D1-EAA9-48F5-B509-60A7F50BF703}"/>
          </ac:spMkLst>
        </pc:spChg>
        <pc:spChg chg="add">
          <ac:chgData name="Markéta Zandlová" userId="f597e985-6016-45b0-9e05-c32aa333b728" providerId="ADAL" clId="{E1D4FFAD-B654-4352-939C-827A3BCD1799}" dt="2021-11-16T10:48:38.420" v="419" actId="26606"/>
          <ac:spMkLst>
            <pc:docMk/>
            <pc:sldMk cId="1241785881" sldId="275"/>
            <ac:spMk id="10" creationId="{D6320AF9-619A-4175-865B-5663E1AEF4C5}"/>
          </ac:spMkLst>
        </pc:spChg>
        <pc:spChg chg="add">
          <ac:chgData name="Markéta Zandlová" userId="f597e985-6016-45b0-9e05-c32aa333b728" providerId="ADAL" clId="{E1D4FFAD-B654-4352-939C-827A3BCD1799}" dt="2021-11-16T10:48:38.420" v="419" actId="26606"/>
          <ac:spMkLst>
            <pc:docMk/>
            <pc:sldMk cId="1241785881" sldId="275"/>
            <ac:spMk id="16" creationId="{7E018740-5C2B-4A41-AC1A-7E68D1EC1954}"/>
          </ac:spMkLst>
        </pc:spChg>
        <pc:spChg chg="add">
          <ac:chgData name="Markéta Zandlová" userId="f597e985-6016-45b0-9e05-c32aa333b728" providerId="ADAL" clId="{E1D4FFAD-B654-4352-939C-827A3BCD1799}" dt="2021-11-16T10:48:38.420" v="419" actId="26606"/>
          <ac:spMkLst>
            <pc:docMk/>
            <pc:sldMk cId="1241785881" sldId="275"/>
            <ac:spMk id="18" creationId="{166F75A4-C475-4941-8EE2-B80A06A2C1BB}"/>
          </ac:spMkLst>
        </pc:spChg>
        <pc:spChg chg="add">
          <ac:chgData name="Markéta Zandlová" userId="f597e985-6016-45b0-9e05-c32aa333b728" providerId="ADAL" clId="{E1D4FFAD-B654-4352-939C-827A3BCD1799}" dt="2021-11-16T10:48:38.420" v="419" actId="26606"/>
          <ac:spMkLst>
            <pc:docMk/>
            <pc:sldMk cId="1241785881" sldId="275"/>
            <ac:spMk id="20" creationId="{A032553A-72E8-4B0D-8405-FF9771C9AF05}"/>
          </ac:spMkLst>
        </pc:spChg>
        <pc:spChg chg="add">
          <ac:chgData name="Markéta Zandlová" userId="f597e985-6016-45b0-9e05-c32aa333b728" providerId="ADAL" clId="{E1D4FFAD-B654-4352-939C-827A3BCD1799}" dt="2021-11-16T10:48:38.420" v="419" actId="26606"/>
          <ac:spMkLst>
            <pc:docMk/>
            <pc:sldMk cId="1241785881" sldId="275"/>
            <ac:spMk id="22" creationId="{765800AC-C3B9-498E-87BC-29FAE4C76B21}"/>
          </ac:spMkLst>
        </pc:spChg>
        <pc:spChg chg="add">
          <ac:chgData name="Markéta Zandlová" userId="f597e985-6016-45b0-9e05-c32aa333b728" providerId="ADAL" clId="{E1D4FFAD-B654-4352-939C-827A3BCD1799}" dt="2021-11-16T10:48:38.420" v="419" actId="26606"/>
          <ac:spMkLst>
            <pc:docMk/>
            <pc:sldMk cId="1241785881" sldId="275"/>
            <ac:spMk id="24" creationId="{1F9D6ACB-2FF4-49F9-978A-E0D5327FC635}"/>
          </ac:spMkLst>
        </pc:spChg>
        <pc:spChg chg="add">
          <ac:chgData name="Markéta Zandlová" userId="f597e985-6016-45b0-9e05-c32aa333b728" providerId="ADAL" clId="{E1D4FFAD-B654-4352-939C-827A3BCD1799}" dt="2021-11-16T10:48:38.420" v="419" actId="26606"/>
          <ac:spMkLst>
            <pc:docMk/>
            <pc:sldMk cId="1241785881" sldId="275"/>
            <ac:spMk id="26" creationId="{142BFA2A-77A0-4F60-A32A-685681C84889}"/>
          </ac:spMkLst>
        </pc:spChg>
        <pc:cxnChg chg="add">
          <ac:chgData name="Markéta Zandlová" userId="f597e985-6016-45b0-9e05-c32aa333b728" providerId="ADAL" clId="{E1D4FFAD-B654-4352-939C-827A3BCD1799}" dt="2021-11-16T10:48:38.420" v="419" actId="26606"/>
          <ac:cxnSpMkLst>
            <pc:docMk/>
            <pc:sldMk cId="1241785881" sldId="275"/>
            <ac:cxnSpMk id="12" creationId="{063B6EC6-D752-4EE7-908B-F8F19E8C7FEA}"/>
          </ac:cxnSpMkLst>
        </pc:cxnChg>
        <pc:cxnChg chg="add">
          <ac:chgData name="Markéta Zandlová" userId="f597e985-6016-45b0-9e05-c32aa333b728" providerId="ADAL" clId="{E1D4FFAD-B654-4352-939C-827A3BCD1799}" dt="2021-11-16T10:48:38.420" v="419" actId="26606"/>
          <ac:cxnSpMkLst>
            <pc:docMk/>
            <pc:sldMk cId="1241785881" sldId="275"/>
            <ac:cxnSpMk id="14" creationId="{EFECD4E8-AD3E-4228-82A2-9461958EA94D}"/>
          </ac:cxnSpMkLst>
        </pc:cxnChg>
      </pc:sldChg>
      <pc:sldChg chg="addSp modSp mod setBg setClrOvrMap">
        <pc:chgData name="Markéta Zandlová" userId="f597e985-6016-45b0-9e05-c32aa333b728" providerId="ADAL" clId="{E1D4FFAD-B654-4352-939C-827A3BCD1799}" dt="2021-11-16T10:36:51.335" v="283" actId="20577"/>
        <pc:sldMkLst>
          <pc:docMk/>
          <pc:sldMk cId="2647772524" sldId="278"/>
        </pc:sldMkLst>
        <pc:spChg chg="mod">
          <ac:chgData name="Markéta Zandlová" userId="f597e985-6016-45b0-9e05-c32aa333b728" providerId="ADAL" clId="{E1D4FFAD-B654-4352-939C-827A3BCD1799}" dt="2021-11-16T10:35:11.915" v="224" actId="26606"/>
          <ac:spMkLst>
            <pc:docMk/>
            <pc:sldMk cId="2647772524" sldId="278"/>
            <ac:spMk id="2" creationId="{00000000-0000-0000-0000-000000000000}"/>
          </ac:spMkLst>
        </pc:spChg>
        <pc:spChg chg="mod">
          <ac:chgData name="Markéta Zandlová" userId="f597e985-6016-45b0-9e05-c32aa333b728" providerId="ADAL" clId="{E1D4FFAD-B654-4352-939C-827A3BCD1799}" dt="2021-11-16T10:36:51.335" v="283" actId="20577"/>
          <ac:spMkLst>
            <pc:docMk/>
            <pc:sldMk cId="2647772524" sldId="278"/>
            <ac:spMk id="3" creationId="{00000000-0000-0000-0000-000000000000}"/>
          </ac:spMkLst>
        </pc:spChg>
        <pc:spChg chg="add">
          <ac:chgData name="Markéta Zandlová" userId="f597e985-6016-45b0-9e05-c32aa333b728" providerId="ADAL" clId="{E1D4FFAD-B654-4352-939C-827A3BCD1799}" dt="2021-11-16T10:35:11.915" v="224" actId="26606"/>
          <ac:spMkLst>
            <pc:docMk/>
            <pc:sldMk cId="2647772524" sldId="278"/>
            <ac:spMk id="8" creationId="{A65AC7D1-EAA9-48F5-B509-60A7F50BF703}"/>
          </ac:spMkLst>
        </pc:spChg>
        <pc:spChg chg="add">
          <ac:chgData name="Markéta Zandlová" userId="f597e985-6016-45b0-9e05-c32aa333b728" providerId="ADAL" clId="{E1D4FFAD-B654-4352-939C-827A3BCD1799}" dt="2021-11-16T10:35:11.915" v="224" actId="26606"/>
          <ac:spMkLst>
            <pc:docMk/>
            <pc:sldMk cId="2647772524" sldId="278"/>
            <ac:spMk id="10" creationId="{D6320AF9-619A-4175-865B-5663E1AEF4C5}"/>
          </ac:spMkLst>
        </pc:spChg>
        <pc:spChg chg="add">
          <ac:chgData name="Markéta Zandlová" userId="f597e985-6016-45b0-9e05-c32aa333b728" providerId="ADAL" clId="{E1D4FFAD-B654-4352-939C-827A3BCD1799}" dt="2021-11-16T10:35:11.915" v="224" actId="26606"/>
          <ac:spMkLst>
            <pc:docMk/>
            <pc:sldMk cId="2647772524" sldId="278"/>
            <ac:spMk id="16" creationId="{7E018740-5C2B-4A41-AC1A-7E68D1EC1954}"/>
          </ac:spMkLst>
        </pc:spChg>
        <pc:spChg chg="add">
          <ac:chgData name="Markéta Zandlová" userId="f597e985-6016-45b0-9e05-c32aa333b728" providerId="ADAL" clId="{E1D4FFAD-B654-4352-939C-827A3BCD1799}" dt="2021-11-16T10:35:11.915" v="224" actId="26606"/>
          <ac:spMkLst>
            <pc:docMk/>
            <pc:sldMk cId="2647772524" sldId="278"/>
            <ac:spMk id="18" creationId="{166F75A4-C475-4941-8EE2-B80A06A2C1BB}"/>
          </ac:spMkLst>
        </pc:spChg>
        <pc:spChg chg="add">
          <ac:chgData name="Markéta Zandlová" userId="f597e985-6016-45b0-9e05-c32aa333b728" providerId="ADAL" clId="{E1D4FFAD-B654-4352-939C-827A3BCD1799}" dt="2021-11-16T10:35:11.915" v="224" actId="26606"/>
          <ac:spMkLst>
            <pc:docMk/>
            <pc:sldMk cId="2647772524" sldId="278"/>
            <ac:spMk id="20" creationId="{A032553A-72E8-4B0D-8405-FF9771C9AF05}"/>
          </ac:spMkLst>
        </pc:spChg>
        <pc:spChg chg="add">
          <ac:chgData name="Markéta Zandlová" userId="f597e985-6016-45b0-9e05-c32aa333b728" providerId="ADAL" clId="{E1D4FFAD-B654-4352-939C-827A3BCD1799}" dt="2021-11-16T10:35:11.915" v="224" actId="26606"/>
          <ac:spMkLst>
            <pc:docMk/>
            <pc:sldMk cId="2647772524" sldId="278"/>
            <ac:spMk id="22" creationId="{765800AC-C3B9-498E-87BC-29FAE4C76B21}"/>
          </ac:spMkLst>
        </pc:spChg>
        <pc:spChg chg="add">
          <ac:chgData name="Markéta Zandlová" userId="f597e985-6016-45b0-9e05-c32aa333b728" providerId="ADAL" clId="{E1D4FFAD-B654-4352-939C-827A3BCD1799}" dt="2021-11-16T10:35:11.915" v="224" actId="26606"/>
          <ac:spMkLst>
            <pc:docMk/>
            <pc:sldMk cId="2647772524" sldId="278"/>
            <ac:spMk id="24" creationId="{1F9D6ACB-2FF4-49F9-978A-E0D5327FC635}"/>
          </ac:spMkLst>
        </pc:spChg>
        <pc:spChg chg="add">
          <ac:chgData name="Markéta Zandlová" userId="f597e985-6016-45b0-9e05-c32aa333b728" providerId="ADAL" clId="{E1D4FFAD-B654-4352-939C-827A3BCD1799}" dt="2021-11-16T10:35:11.915" v="224" actId="26606"/>
          <ac:spMkLst>
            <pc:docMk/>
            <pc:sldMk cId="2647772524" sldId="278"/>
            <ac:spMk id="26" creationId="{142BFA2A-77A0-4F60-A32A-685681C84889}"/>
          </ac:spMkLst>
        </pc:spChg>
        <pc:cxnChg chg="add">
          <ac:chgData name="Markéta Zandlová" userId="f597e985-6016-45b0-9e05-c32aa333b728" providerId="ADAL" clId="{E1D4FFAD-B654-4352-939C-827A3BCD1799}" dt="2021-11-16T10:35:11.915" v="224" actId="26606"/>
          <ac:cxnSpMkLst>
            <pc:docMk/>
            <pc:sldMk cId="2647772524" sldId="278"/>
            <ac:cxnSpMk id="12" creationId="{063B6EC6-D752-4EE7-908B-F8F19E8C7FEA}"/>
          </ac:cxnSpMkLst>
        </pc:cxnChg>
        <pc:cxnChg chg="add">
          <ac:chgData name="Markéta Zandlová" userId="f597e985-6016-45b0-9e05-c32aa333b728" providerId="ADAL" clId="{E1D4FFAD-B654-4352-939C-827A3BCD1799}" dt="2021-11-16T10:35:11.915" v="224" actId="26606"/>
          <ac:cxnSpMkLst>
            <pc:docMk/>
            <pc:sldMk cId="2647772524" sldId="278"/>
            <ac:cxnSpMk id="14" creationId="{EFECD4E8-AD3E-4228-82A2-9461958EA94D}"/>
          </ac:cxnSpMkLst>
        </pc:cxnChg>
      </pc:sldChg>
      <pc:sldChg chg="addSp modSp mod setBg setClrOvrMap">
        <pc:chgData name="Markéta Zandlová" userId="f597e985-6016-45b0-9e05-c32aa333b728" providerId="ADAL" clId="{E1D4FFAD-B654-4352-939C-827A3BCD1799}" dt="2021-11-16T10:46:29.662" v="396" actId="122"/>
        <pc:sldMkLst>
          <pc:docMk/>
          <pc:sldMk cId="4130838829" sldId="279"/>
        </pc:sldMkLst>
        <pc:spChg chg="mod">
          <ac:chgData name="Markéta Zandlová" userId="f597e985-6016-45b0-9e05-c32aa333b728" providerId="ADAL" clId="{E1D4FFAD-B654-4352-939C-827A3BCD1799}" dt="2021-11-16T10:45:58.995" v="387" actId="20577"/>
          <ac:spMkLst>
            <pc:docMk/>
            <pc:sldMk cId="4130838829" sldId="279"/>
            <ac:spMk id="2" creationId="{00000000-0000-0000-0000-000000000000}"/>
          </ac:spMkLst>
        </pc:spChg>
        <pc:spChg chg="mod">
          <ac:chgData name="Markéta Zandlová" userId="f597e985-6016-45b0-9e05-c32aa333b728" providerId="ADAL" clId="{E1D4FFAD-B654-4352-939C-827A3BCD1799}" dt="2021-11-16T10:46:29.662" v="396" actId="122"/>
          <ac:spMkLst>
            <pc:docMk/>
            <pc:sldMk cId="4130838829" sldId="279"/>
            <ac:spMk id="3" creationId="{00000000-0000-0000-0000-000000000000}"/>
          </ac:spMkLst>
        </pc:spChg>
        <pc:spChg chg="add">
          <ac:chgData name="Markéta Zandlová" userId="f597e985-6016-45b0-9e05-c32aa333b728" providerId="ADAL" clId="{E1D4FFAD-B654-4352-939C-827A3BCD1799}" dt="2021-11-16T10:45:44.244" v="374" actId="26606"/>
          <ac:spMkLst>
            <pc:docMk/>
            <pc:sldMk cId="4130838829" sldId="279"/>
            <ac:spMk id="8" creationId="{A65AC7D1-EAA9-48F5-B509-60A7F50BF703}"/>
          </ac:spMkLst>
        </pc:spChg>
        <pc:spChg chg="add">
          <ac:chgData name="Markéta Zandlová" userId="f597e985-6016-45b0-9e05-c32aa333b728" providerId="ADAL" clId="{E1D4FFAD-B654-4352-939C-827A3BCD1799}" dt="2021-11-16T10:45:44.244" v="374" actId="26606"/>
          <ac:spMkLst>
            <pc:docMk/>
            <pc:sldMk cId="4130838829" sldId="279"/>
            <ac:spMk id="10" creationId="{D6320AF9-619A-4175-865B-5663E1AEF4C5}"/>
          </ac:spMkLst>
        </pc:spChg>
        <pc:spChg chg="add">
          <ac:chgData name="Markéta Zandlová" userId="f597e985-6016-45b0-9e05-c32aa333b728" providerId="ADAL" clId="{E1D4FFAD-B654-4352-939C-827A3BCD1799}" dt="2021-11-16T10:45:44.244" v="374" actId="26606"/>
          <ac:spMkLst>
            <pc:docMk/>
            <pc:sldMk cId="4130838829" sldId="279"/>
            <ac:spMk id="16" creationId="{7E018740-5C2B-4A41-AC1A-7E68D1EC1954}"/>
          </ac:spMkLst>
        </pc:spChg>
        <pc:spChg chg="add">
          <ac:chgData name="Markéta Zandlová" userId="f597e985-6016-45b0-9e05-c32aa333b728" providerId="ADAL" clId="{E1D4FFAD-B654-4352-939C-827A3BCD1799}" dt="2021-11-16T10:45:44.244" v="374" actId="26606"/>
          <ac:spMkLst>
            <pc:docMk/>
            <pc:sldMk cId="4130838829" sldId="279"/>
            <ac:spMk id="18" creationId="{166F75A4-C475-4941-8EE2-B80A06A2C1BB}"/>
          </ac:spMkLst>
        </pc:spChg>
        <pc:spChg chg="add">
          <ac:chgData name="Markéta Zandlová" userId="f597e985-6016-45b0-9e05-c32aa333b728" providerId="ADAL" clId="{E1D4FFAD-B654-4352-939C-827A3BCD1799}" dt="2021-11-16T10:45:44.244" v="374" actId="26606"/>
          <ac:spMkLst>
            <pc:docMk/>
            <pc:sldMk cId="4130838829" sldId="279"/>
            <ac:spMk id="20" creationId="{A032553A-72E8-4B0D-8405-FF9771C9AF05}"/>
          </ac:spMkLst>
        </pc:spChg>
        <pc:spChg chg="add">
          <ac:chgData name="Markéta Zandlová" userId="f597e985-6016-45b0-9e05-c32aa333b728" providerId="ADAL" clId="{E1D4FFAD-B654-4352-939C-827A3BCD1799}" dt="2021-11-16T10:45:44.244" v="374" actId="26606"/>
          <ac:spMkLst>
            <pc:docMk/>
            <pc:sldMk cId="4130838829" sldId="279"/>
            <ac:spMk id="22" creationId="{765800AC-C3B9-498E-87BC-29FAE4C76B21}"/>
          </ac:spMkLst>
        </pc:spChg>
        <pc:spChg chg="add">
          <ac:chgData name="Markéta Zandlová" userId="f597e985-6016-45b0-9e05-c32aa333b728" providerId="ADAL" clId="{E1D4FFAD-B654-4352-939C-827A3BCD1799}" dt="2021-11-16T10:45:44.244" v="374" actId="26606"/>
          <ac:spMkLst>
            <pc:docMk/>
            <pc:sldMk cId="4130838829" sldId="279"/>
            <ac:spMk id="24" creationId="{1F9D6ACB-2FF4-49F9-978A-E0D5327FC635}"/>
          </ac:spMkLst>
        </pc:spChg>
        <pc:spChg chg="add">
          <ac:chgData name="Markéta Zandlová" userId="f597e985-6016-45b0-9e05-c32aa333b728" providerId="ADAL" clId="{E1D4FFAD-B654-4352-939C-827A3BCD1799}" dt="2021-11-16T10:45:44.244" v="374" actId="26606"/>
          <ac:spMkLst>
            <pc:docMk/>
            <pc:sldMk cId="4130838829" sldId="279"/>
            <ac:spMk id="26" creationId="{142BFA2A-77A0-4F60-A32A-685681C84889}"/>
          </ac:spMkLst>
        </pc:spChg>
        <pc:cxnChg chg="add">
          <ac:chgData name="Markéta Zandlová" userId="f597e985-6016-45b0-9e05-c32aa333b728" providerId="ADAL" clId="{E1D4FFAD-B654-4352-939C-827A3BCD1799}" dt="2021-11-16T10:45:44.244" v="374" actId="26606"/>
          <ac:cxnSpMkLst>
            <pc:docMk/>
            <pc:sldMk cId="4130838829" sldId="279"/>
            <ac:cxnSpMk id="12" creationId="{063B6EC6-D752-4EE7-908B-F8F19E8C7FEA}"/>
          </ac:cxnSpMkLst>
        </pc:cxnChg>
        <pc:cxnChg chg="add">
          <ac:chgData name="Markéta Zandlová" userId="f597e985-6016-45b0-9e05-c32aa333b728" providerId="ADAL" clId="{E1D4FFAD-B654-4352-939C-827A3BCD1799}" dt="2021-11-16T10:45:44.244" v="374" actId="26606"/>
          <ac:cxnSpMkLst>
            <pc:docMk/>
            <pc:sldMk cId="4130838829" sldId="279"/>
            <ac:cxnSpMk id="14" creationId="{EFECD4E8-AD3E-4228-82A2-9461958EA94D}"/>
          </ac:cxnSpMkLst>
        </pc:cxnChg>
      </pc:sldChg>
      <pc:sldChg chg="addSp modSp mod setBg setClrOvrMap">
        <pc:chgData name="Markéta Zandlová" userId="f597e985-6016-45b0-9e05-c32aa333b728" providerId="ADAL" clId="{E1D4FFAD-B654-4352-939C-827A3BCD1799}" dt="2021-11-16T10:47:22.803" v="410" actId="403"/>
        <pc:sldMkLst>
          <pc:docMk/>
          <pc:sldMk cId="3251047692" sldId="280"/>
        </pc:sldMkLst>
        <pc:spChg chg="mod">
          <ac:chgData name="Markéta Zandlová" userId="f597e985-6016-45b0-9e05-c32aa333b728" providerId="ADAL" clId="{E1D4FFAD-B654-4352-939C-827A3BCD1799}" dt="2021-11-16T10:47:09.319" v="406" actId="207"/>
          <ac:spMkLst>
            <pc:docMk/>
            <pc:sldMk cId="3251047692" sldId="280"/>
            <ac:spMk id="2" creationId="{200B776A-395F-4712-B516-54C7872E2E89}"/>
          </ac:spMkLst>
        </pc:spChg>
        <pc:spChg chg="mod">
          <ac:chgData name="Markéta Zandlová" userId="f597e985-6016-45b0-9e05-c32aa333b728" providerId="ADAL" clId="{E1D4FFAD-B654-4352-939C-827A3BCD1799}" dt="2021-11-16T10:47:22.803" v="410" actId="403"/>
          <ac:spMkLst>
            <pc:docMk/>
            <pc:sldMk cId="3251047692" sldId="280"/>
            <ac:spMk id="3" creationId="{9C020358-5F74-4354-B9AD-913C911064A7}"/>
          </ac:spMkLst>
        </pc:spChg>
        <pc:spChg chg="add">
          <ac:chgData name="Markéta Zandlová" userId="f597e985-6016-45b0-9e05-c32aa333b728" providerId="ADAL" clId="{E1D4FFAD-B654-4352-939C-827A3BCD1799}" dt="2021-11-16T10:46:46.496" v="397" actId="26606"/>
          <ac:spMkLst>
            <pc:docMk/>
            <pc:sldMk cId="3251047692" sldId="280"/>
            <ac:spMk id="8" creationId="{A65AC7D1-EAA9-48F5-B509-60A7F50BF703}"/>
          </ac:spMkLst>
        </pc:spChg>
        <pc:spChg chg="add">
          <ac:chgData name="Markéta Zandlová" userId="f597e985-6016-45b0-9e05-c32aa333b728" providerId="ADAL" clId="{E1D4FFAD-B654-4352-939C-827A3BCD1799}" dt="2021-11-16T10:46:46.496" v="397" actId="26606"/>
          <ac:spMkLst>
            <pc:docMk/>
            <pc:sldMk cId="3251047692" sldId="280"/>
            <ac:spMk id="10" creationId="{D6320AF9-619A-4175-865B-5663E1AEF4C5}"/>
          </ac:spMkLst>
        </pc:spChg>
        <pc:spChg chg="add">
          <ac:chgData name="Markéta Zandlová" userId="f597e985-6016-45b0-9e05-c32aa333b728" providerId="ADAL" clId="{E1D4FFAD-B654-4352-939C-827A3BCD1799}" dt="2021-11-16T10:46:46.496" v="397" actId="26606"/>
          <ac:spMkLst>
            <pc:docMk/>
            <pc:sldMk cId="3251047692" sldId="280"/>
            <ac:spMk id="16" creationId="{7E018740-5C2B-4A41-AC1A-7E68D1EC1954}"/>
          </ac:spMkLst>
        </pc:spChg>
        <pc:spChg chg="add">
          <ac:chgData name="Markéta Zandlová" userId="f597e985-6016-45b0-9e05-c32aa333b728" providerId="ADAL" clId="{E1D4FFAD-B654-4352-939C-827A3BCD1799}" dt="2021-11-16T10:46:46.496" v="397" actId="26606"/>
          <ac:spMkLst>
            <pc:docMk/>
            <pc:sldMk cId="3251047692" sldId="280"/>
            <ac:spMk id="18" creationId="{166F75A4-C475-4941-8EE2-B80A06A2C1BB}"/>
          </ac:spMkLst>
        </pc:spChg>
        <pc:spChg chg="add">
          <ac:chgData name="Markéta Zandlová" userId="f597e985-6016-45b0-9e05-c32aa333b728" providerId="ADAL" clId="{E1D4FFAD-B654-4352-939C-827A3BCD1799}" dt="2021-11-16T10:46:46.496" v="397" actId="26606"/>
          <ac:spMkLst>
            <pc:docMk/>
            <pc:sldMk cId="3251047692" sldId="280"/>
            <ac:spMk id="20" creationId="{A032553A-72E8-4B0D-8405-FF9771C9AF05}"/>
          </ac:spMkLst>
        </pc:spChg>
        <pc:spChg chg="add">
          <ac:chgData name="Markéta Zandlová" userId="f597e985-6016-45b0-9e05-c32aa333b728" providerId="ADAL" clId="{E1D4FFAD-B654-4352-939C-827A3BCD1799}" dt="2021-11-16T10:46:46.496" v="397" actId="26606"/>
          <ac:spMkLst>
            <pc:docMk/>
            <pc:sldMk cId="3251047692" sldId="280"/>
            <ac:spMk id="22" creationId="{765800AC-C3B9-498E-87BC-29FAE4C76B21}"/>
          </ac:spMkLst>
        </pc:spChg>
        <pc:spChg chg="add">
          <ac:chgData name="Markéta Zandlová" userId="f597e985-6016-45b0-9e05-c32aa333b728" providerId="ADAL" clId="{E1D4FFAD-B654-4352-939C-827A3BCD1799}" dt="2021-11-16T10:46:46.496" v="397" actId="26606"/>
          <ac:spMkLst>
            <pc:docMk/>
            <pc:sldMk cId="3251047692" sldId="280"/>
            <ac:spMk id="24" creationId="{1F9D6ACB-2FF4-49F9-978A-E0D5327FC635}"/>
          </ac:spMkLst>
        </pc:spChg>
        <pc:spChg chg="add">
          <ac:chgData name="Markéta Zandlová" userId="f597e985-6016-45b0-9e05-c32aa333b728" providerId="ADAL" clId="{E1D4FFAD-B654-4352-939C-827A3BCD1799}" dt="2021-11-16T10:46:46.496" v="397" actId="26606"/>
          <ac:spMkLst>
            <pc:docMk/>
            <pc:sldMk cId="3251047692" sldId="280"/>
            <ac:spMk id="26" creationId="{142BFA2A-77A0-4F60-A32A-685681C84889}"/>
          </ac:spMkLst>
        </pc:spChg>
        <pc:cxnChg chg="add">
          <ac:chgData name="Markéta Zandlová" userId="f597e985-6016-45b0-9e05-c32aa333b728" providerId="ADAL" clId="{E1D4FFAD-B654-4352-939C-827A3BCD1799}" dt="2021-11-16T10:46:46.496" v="397" actId="26606"/>
          <ac:cxnSpMkLst>
            <pc:docMk/>
            <pc:sldMk cId="3251047692" sldId="280"/>
            <ac:cxnSpMk id="12" creationId="{063B6EC6-D752-4EE7-908B-F8F19E8C7FEA}"/>
          </ac:cxnSpMkLst>
        </pc:cxnChg>
        <pc:cxnChg chg="add">
          <ac:chgData name="Markéta Zandlová" userId="f597e985-6016-45b0-9e05-c32aa333b728" providerId="ADAL" clId="{E1D4FFAD-B654-4352-939C-827A3BCD1799}" dt="2021-11-16T10:46:46.496" v="397" actId="26606"/>
          <ac:cxnSpMkLst>
            <pc:docMk/>
            <pc:sldMk cId="3251047692" sldId="280"/>
            <ac:cxnSpMk id="14" creationId="{EFECD4E8-AD3E-4228-82A2-9461958EA94D}"/>
          </ac:cxnSpMkLst>
        </pc:cxnChg>
      </pc:sldChg>
      <pc:sldChg chg="addSp delSp modSp mod setBg setClrOvrMap">
        <pc:chgData name="Markéta Zandlová" userId="f597e985-6016-45b0-9e05-c32aa333b728" providerId="ADAL" clId="{E1D4FFAD-B654-4352-939C-827A3BCD1799}" dt="2021-11-16T10:10:37.816" v="159" actId="26606"/>
        <pc:sldMkLst>
          <pc:docMk/>
          <pc:sldMk cId="2234956818" sldId="281"/>
        </pc:sldMkLst>
        <pc:spChg chg="mod">
          <ac:chgData name="Markéta Zandlová" userId="f597e985-6016-45b0-9e05-c32aa333b728" providerId="ADAL" clId="{E1D4FFAD-B654-4352-939C-827A3BCD1799}" dt="2021-11-16T10:10:37.816" v="159" actId="26606"/>
          <ac:spMkLst>
            <pc:docMk/>
            <pc:sldMk cId="2234956818" sldId="281"/>
            <ac:spMk id="2" creationId="{00000000-0000-0000-0000-000000000000}"/>
          </ac:spMkLst>
        </pc:spChg>
        <pc:spChg chg="mod">
          <ac:chgData name="Markéta Zandlová" userId="f597e985-6016-45b0-9e05-c32aa333b728" providerId="ADAL" clId="{E1D4FFAD-B654-4352-939C-827A3BCD1799}" dt="2021-11-16T10:10:37.816" v="159" actId="26606"/>
          <ac:spMkLst>
            <pc:docMk/>
            <pc:sldMk cId="2234956818" sldId="281"/>
            <ac:spMk id="3" creationId="{00000000-0000-0000-0000-000000000000}"/>
          </ac:spMkLst>
        </pc:spChg>
        <pc:spChg chg="add del">
          <ac:chgData name="Markéta Zandlová" userId="f597e985-6016-45b0-9e05-c32aa333b728" providerId="ADAL" clId="{E1D4FFAD-B654-4352-939C-827A3BCD1799}" dt="2021-11-16T10:10:37.816" v="159" actId="26606"/>
          <ac:spMkLst>
            <pc:docMk/>
            <pc:sldMk cId="2234956818" sldId="281"/>
            <ac:spMk id="8" creationId="{A65AC7D1-EAA9-48F5-B509-60A7F50BF703}"/>
          </ac:spMkLst>
        </pc:spChg>
        <pc:spChg chg="add del">
          <ac:chgData name="Markéta Zandlová" userId="f597e985-6016-45b0-9e05-c32aa333b728" providerId="ADAL" clId="{E1D4FFAD-B654-4352-939C-827A3BCD1799}" dt="2021-11-16T10:10:37.816" v="159" actId="26606"/>
          <ac:spMkLst>
            <pc:docMk/>
            <pc:sldMk cId="2234956818" sldId="281"/>
            <ac:spMk id="10" creationId="{D6320AF9-619A-4175-865B-5663E1AEF4C5}"/>
          </ac:spMkLst>
        </pc:spChg>
        <pc:spChg chg="add del">
          <ac:chgData name="Markéta Zandlová" userId="f597e985-6016-45b0-9e05-c32aa333b728" providerId="ADAL" clId="{E1D4FFAD-B654-4352-939C-827A3BCD1799}" dt="2021-11-16T10:10:37.816" v="159" actId="26606"/>
          <ac:spMkLst>
            <pc:docMk/>
            <pc:sldMk cId="2234956818" sldId="281"/>
            <ac:spMk id="16" creationId="{7E018740-5C2B-4A41-AC1A-7E68D1EC1954}"/>
          </ac:spMkLst>
        </pc:spChg>
        <pc:spChg chg="add del">
          <ac:chgData name="Markéta Zandlová" userId="f597e985-6016-45b0-9e05-c32aa333b728" providerId="ADAL" clId="{E1D4FFAD-B654-4352-939C-827A3BCD1799}" dt="2021-11-16T10:10:37.816" v="159" actId="26606"/>
          <ac:spMkLst>
            <pc:docMk/>
            <pc:sldMk cId="2234956818" sldId="281"/>
            <ac:spMk id="18" creationId="{166F75A4-C475-4941-8EE2-B80A06A2C1BB}"/>
          </ac:spMkLst>
        </pc:spChg>
        <pc:spChg chg="add del">
          <ac:chgData name="Markéta Zandlová" userId="f597e985-6016-45b0-9e05-c32aa333b728" providerId="ADAL" clId="{E1D4FFAD-B654-4352-939C-827A3BCD1799}" dt="2021-11-16T10:10:37.816" v="159" actId="26606"/>
          <ac:spMkLst>
            <pc:docMk/>
            <pc:sldMk cId="2234956818" sldId="281"/>
            <ac:spMk id="20" creationId="{A032553A-72E8-4B0D-8405-FF9771C9AF05}"/>
          </ac:spMkLst>
        </pc:spChg>
        <pc:spChg chg="add del">
          <ac:chgData name="Markéta Zandlová" userId="f597e985-6016-45b0-9e05-c32aa333b728" providerId="ADAL" clId="{E1D4FFAD-B654-4352-939C-827A3BCD1799}" dt="2021-11-16T10:10:37.816" v="159" actId="26606"/>
          <ac:spMkLst>
            <pc:docMk/>
            <pc:sldMk cId="2234956818" sldId="281"/>
            <ac:spMk id="22" creationId="{765800AC-C3B9-498E-87BC-29FAE4C76B21}"/>
          </ac:spMkLst>
        </pc:spChg>
        <pc:spChg chg="add del">
          <ac:chgData name="Markéta Zandlová" userId="f597e985-6016-45b0-9e05-c32aa333b728" providerId="ADAL" clId="{E1D4FFAD-B654-4352-939C-827A3BCD1799}" dt="2021-11-16T10:10:37.816" v="159" actId="26606"/>
          <ac:spMkLst>
            <pc:docMk/>
            <pc:sldMk cId="2234956818" sldId="281"/>
            <ac:spMk id="24" creationId="{1F9D6ACB-2FF4-49F9-978A-E0D5327FC635}"/>
          </ac:spMkLst>
        </pc:spChg>
        <pc:spChg chg="add del">
          <ac:chgData name="Markéta Zandlová" userId="f597e985-6016-45b0-9e05-c32aa333b728" providerId="ADAL" clId="{E1D4FFAD-B654-4352-939C-827A3BCD1799}" dt="2021-11-16T10:10:37.816" v="159" actId="26606"/>
          <ac:spMkLst>
            <pc:docMk/>
            <pc:sldMk cId="2234956818" sldId="281"/>
            <ac:spMk id="26" creationId="{142BFA2A-77A0-4F60-A32A-685681C84889}"/>
          </ac:spMkLst>
        </pc:spChg>
        <pc:spChg chg="add">
          <ac:chgData name="Markéta Zandlová" userId="f597e985-6016-45b0-9e05-c32aa333b728" providerId="ADAL" clId="{E1D4FFAD-B654-4352-939C-827A3BCD1799}" dt="2021-11-16T10:10:37.816" v="159" actId="26606"/>
          <ac:spMkLst>
            <pc:docMk/>
            <pc:sldMk cId="2234956818" sldId="281"/>
            <ac:spMk id="31" creationId="{A65AC7D1-EAA9-48F5-B509-60A7F50BF703}"/>
          </ac:spMkLst>
        </pc:spChg>
        <pc:spChg chg="add">
          <ac:chgData name="Markéta Zandlová" userId="f597e985-6016-45b0-9e05-c32aa333b728" providerId="ADAL" clId="{E1D4FFAD-B654-4352-939C-827A3BCD1799}" dt="2021-11-16T10:10:37.816" v="159" actId="26606"/>
          <ac:spMkLst>
            <pc:docMk/>
            <pc:sldMk cId="2234956818" sldId="281"/>
            <ac:spMk id="33" creationId="{D6320AF9-619A-4175-865B-5663E1AEF4C5}"/>
          </ac:spMkLst>
        </pc:spChg>
        <pc:spChg chg="add">
          <ac:chgData name="Markéta Zandlová" userId="f597e985-6016-45b0-9e05-c32aa333b728" providerId="ADAL" clId="{E1D4FFAD-B654-4352-939C-827A3BCD1799}" dt="2021-11-16T10:10:37.816" v="159" actId="26606"/>
          <ac:spMkLst>
            <pc:docMk/>
            <pc:sldMk cId="2234956818" sldId="281"/>
            <ac:spMk id="39" creationId="{7E018740-5C2B-4A41-AC1A-7E68D1EC1954}"/>
          </ac:spMkLst>
        </pc:spChg>
        <pc:spChg chg="add">
          <ac:chgData name="Markéta Zandlová" userId="f597e985-6016-45b0-9e05-c32aa333b728" providerId="ADAL" clId="{E1D4FFAD-B654-4352-939C-827A3BCD1799}" dt="2021-11-16T10:10:37.816" v="159" actId="26606"/>
          <ac:spMkLst>
            <pc:docMk/>
            <pc:sldMk cId="2234956818" sldId="281"/>
            <ac:spMk id="41" creationId="{166F75A4-C475-4941-8EE2-B80A06A2C1BB}"/>
          </ac:spMkLst>
        </pc:spChg>
        <pc:spChg chg="add">
          <ac:chgData name="Markéta Zandlová" userId="f597e985-6016-45b0-9e05-c32aa333b728" providerId="ADAL" clId="{E1D4FFAD-B654-4352-939C-827A3BCD1799}" dt="2021-11-16T10:10:37.816" v="159" actId="26606"/>
          <ac:spMkLst>
            <pc:docMk/>
            <pc:sldMk cId="2234956818" sldId="281"/>
            <ac:spMk id="43" creationId="{A032553A-72E8-4B0D-8405-FF9771C9AF05}"/>
          </ac:spMkLst>
        </pc:spChg>
        <pc:spChg chg="add">
          <ac:chgData name="Markéta Zandlová" userId="f597e985-6016-45b0-9e05-c32aa333b728" providerId="ADAL" clId="{E1D4FFAD-B654-4352-939C-827A3BCD1799}" dt="2021-11-16T10:10:37.816" v="159" actId="26606"/>
          <ac:spMkLst>
            <pc:docMk/>
            <pc:sldMk cId="2234956818" sldId="281"/>
            <ac:spMk id="45" creationId="{765800AC-C3B9-498E-87BC-29FAE4C76B21}"/>
          </ac:spMkLst>
        </pc:spChg>
        <pc:spChg chg="add">
          <ac:chgData name="Markéta Zandlová" userId="f597e985-6016-45b0-9e05-c32aa333b728" providerId="ADAL" clId="{E1D4FFAD-B654-4352-939C-827A3BCD1799}" dt="2021-11-16T10:10:37.816" v="159" actId="26606"/>
          <ac:spMkLst>
            <pc:docMk/>
            <pc:sldMk cId="2234956818" sldId="281"/>
            <ac:spMk id="47" creationId="{1F9D6ACB-2FF4-49F9-978A-E0D5327FC635}"/>
          </ac:spMkLst>
        </pc:spChg>
        <pc:spChg chg="add">
          <ac:chgData name="Markéta Zandlová" userId="f597e985-6016-45b0-9e05-c32aa333b728" providerId="ADAL" clId="{E1D4FFAD-B654-4352-939C-827A3BCD1799}" dt="2021-11-16T10:10:37.816" v="159" actId="26606"/>
          <ac:spMkLst>
            <pc:docMk/>
            <pc:sldMk cId="2234956818" sldId="281"/>
            <ac:spMk id="49" creationId="{142BFA2A-77A0-4F60-A32A-685681C84889}"/>
          </ac:spMkLst>
        </pc:spChg>
        <pc:cxnChg chg="add del">
          <ac:chgData name="Markéta Zandlová" userId="f597e985-6016-45b0-9e05-c32aa333b728" providerId="ADAL" clId="{E1D4FFAD-B654-4352-939C-827A3BCD1799}" dt="2021-11-16T10:10:37.816" v="159" actId="26606"/>
          <ac:cxnSpMkLst>
            <pc:docMk/>
            <pc:sldMk cId="2234956818" sldId="281"/>
            <ac:cxnSpMk id="12" creationId="{063B6EC6-D752-4EE7-908B-F8F19E8C7FEA}"/>
          </ac:cxnSpMkLst>
        </pc:cxnChg>
        <pc:cxnChg chg="add del">
          <ac:chgData name="Markéta Zandlová" userId="f597e985-6016-45b0-9e05-c32aa333b728" providerId="ADAL" clId="{E1D4FFAD-B654-4352-939C-827A3BCD1799}" dt="2021-11-16T10:10:37.816" v="159" actId="26606"/>
          <ac:cxnSpMkLst>
            <pc:docMk/>
            <pc:sldMk cId="2234956818" sldId="281"/>
            <ac:cxnSpMk id="14" creationId="{EFECD4E8-AD3E-4228-82A2-9461958EA94D}"/>
          </ac:cxnSpMkLst>
        </pc:cxnChg>
        <pc:cxnChg chg="add">
          <ac:chgData name="Markéta Zandlová" userId="f597e985-6016-45b0-9e05-c32aa333b728" providerId="ADAL" clId="{E1D4FFAD-B654-4352-939C-827A3BCD1799}" dt="2021-11-16T10:10:37.816" v="159" actId="26606"/>
          <ac:cxnSpMkLst>
            <pc:docMk/>
            <pc:sldMk cId="2234956818" sldId="281"/>
            <ac:cxnSpMk id="35" creationId="{063B6EC6-D752-4EE7-908B-F8F19E8C7FEA}"/>
          </ac:cxnSpMkLst>
        </pc:cxnChg>
        <pc:cxnChg chg="add">
          <ac:chgData name="Markéta Zandlová" userId="f597e985-6016-45b0-9e05-c32aa333b728" providerId="ADAL" clId="{E1D4FFAD-B654-4352-939C-827A3BCD1799}" dt="2021-11-16T10:10:37.816" v="159" actId="26606"/>
          <ac:cxnSpMkLst>
            <pc:docMk/>
            <pc:sldMk cId="2234956818" sldId="281"/>
            <ac:cxnSpMk id="37" creationId="{EFECD4E8-AD3E-4228-82A2-9461958EA94D}"/>
          </ac:cxnSpMkLst>
        </pc:cxnChg>
      </pc:sldChg>
      <pc:sldChg chg="addSp delSp modSp mod setBg setClrOvrMap">
        <pc:chgData name="Markéta Zandlová" userId="f597e985-6016-45b0-9e05-c32aa333b728" providerId="ADAL" clId="{E1D4FFAD-B654-4352-939C-827A3BCD1799}" dt="2021-11-16T10:12:39.174" v="174" actId="113"/>
        <pc:sldMkLst>
          <pc:docMk/>
          <pc:sldMk cId="2996443107" sldId="282"/>
        </pc:sldMkLst>
        <pc:spChg chg="mod">
          <ac:chgData name="Markéta Zandlová" userId="f597e985-6016-45b0-9e05-c32aa333b728" providerId="ADAL" clId="{E1D4FFAD-B654-4352-939C-827A3BCD1799}" dt="2021-11-16T10:12:39.174" v="174" actId="113"/>
          <ac:spMkLst>
            <pc:docMk/>
            <pc:sldMk cId="2996443107" sldId="282"/>
            <ac:spMk id="3" creationId="{00000000-0000-0000-0000-000000000000}"/>
          </ac:spMkLst>
        </pc:spChg>
        <pc:spChg chg="add del">
          <ac:chgData name="Markéta Zandlová" userId="f597e985-6016-45b0-9e05-c32aa333b728" providerId="ADAL" clId="{E1D4FFAD-B654-4352-939C-827A3BCD1799}" dt="2021-11-16T10:11:57.631" v="161" actId="26606"/>
          <ac:spMkLst>
            <pc:docMk/>
            <pc:sldMk cId="2996443107" sldId="282"/>
            <ac:spMk id="8" creationId="{8DF4D7F6-81B5-452A-9CE6-76D81F91D41B}"/>
          </ac:spMkLst>
        </pc:spChg>
        <pc:spChg chg="add del">
          <ac:chgData name="Markéta Zandlová" userId="f597e985-6016-45b0-9e05-c32aa333b728" providerId="ADAL" clId="{E1D4FFAD-B654-4352-939C-827A3BCD1799}" dt="2021-11-16T10:11:57.631" v="161" actId="26606"/>
          <ac:spMkLst>
            <pc:docMk/>
            <pc:sldMk cId="2996443107" sldId="282"/>
            <ac:spMk id="10" creationId="{4600514D-20FB-4559-97DC-D1DC39E6C3DE}"/>
          </ac:spMkLst>
        </pc:spChg>
        <pc:spChg chg="add del">
          <ac:chgData name="Markéta Zandlová" userId="f597e985-6016-45b0-9e05-c32aa333b728" providerId="ADAL" clId="{E1D4FFAD-B654-4352-939C-827A3BCD1799}" dt="2021-11-16T10:11:57.631" v="161" actId="26606"/>
          <ac:spMkLst>
            <pc:docMk/>
            <pc:sldMk cId="2996443107" sldId="282"/>
            <ac:spMk id="12" creationId="{266F638A-E405-4AC0-B984-72E5813B0DD1}"/>
          </ac:spMkLst>
        </pc:spChg>
        <pc:spChg chg="add del">
          <ac:chgData name="Markéta Zandlová" userId="f597e985-6016-45b0-9e05-c32aa333b728" providerId="ADAL" clId="{E1D4FFAD-B654-4352-939C-827A3BCD1799}" dt="2021-11-16T10:11:57.631" v="161" actId="26606"/>
          <ac:spMkLst>
            <pc:docMk/>
            <pc:sldMk cId="2996443107" sldId="282"/>
            <ac:spMk id="18" creationId="{27B538D5-95DB-47ED-9CB4-34AE5BF78E6B}"/>
          </ac:spMkLst>
        </pc:spChg>
        <pc:spChg chg="add del">
          <ac:chgData name="Markéta Zandlová" userId="f597e985-6016-45b0-9e05-c32aa333b728" providerId="ADAL" clId="{E1D4FFAD-B654-4352-939C-827A3BCD1799}" dt="2021-11-16T10:12:10.782" v="165" actId="26606"/>
          <ac:spMkLst>
            <pc:docMk/>
            <pc:sldMk cId="2996443107" sldId="282"/>
            <ac:spMk id="22" creationId="{765800AC-C3B9-498E-87BC-29FAE4C76B21}"/>
          </ac:spMkLst>
        </pc:spChg>
        <pc:spChg chg="add del">
          <ac:chgData name="Markéta Zandlová" userId="f597e985-6016-45b0-9e05-c32aa333b728" providerId="ADAL" clId="{E1D4FFAD-B654-4352-939C-827A3BCD1799}" dt="2021-11-16T10:12:10.782" v="165" actId="26606"/>
          <ac:spMkLst>
            <pc:docMk/>
            <pc:sldMk cId="2996443107" sldId="282"/>
            <ac:spMk id="23" creationId="{A65AC7D1-EAA9-48F5-B509-60A7F50BF703}"/>
          </ac:spMkLst>
        </pc:spChg>
        <pc:spChg chg="add del">
          <ac:chgData name="Markéta Zandlová" userId="f597e985-6016-45b0-9e05-c32aa333b728" providerId="ADAL" clId="{E1D4FFAD-B654-4352-939C-827A3BCD1799}" dt="2021-11-16T10:12:10.782" v="165" actId="26606"/>
          <ac:spMkLst>
            <pc:docMk/>
            <pc:sldMk cId="2996443107" sldId="282"/>
            <ac:spMk id="24" creationId="{1F9D6ACB-2FF4-49F9-978A-E0D5327FC635}"/>
          </ac:spMkLst>
        </pc:spChg>
        <pc:spChg chg="add del">
          <ac:chgData name="Markéta Zandlová" userId="f597e985-6016-45b0-9e05-c32aa333b728" providerId="ADAL" clId="{E1D4FFAD-B654-4352-939C-827A3BCD1799}" dt="2021-11-16T10:12:10.782" v="165" actId="26606"/>
          <ac:spMkLst>
            <pc:docMk/>
            <pc:sldMk cId="2996443107" sldId="282"/>
            <ac:spMk id="25" creationId="{D6320AF9-619A-4175-865B-5663E1AEF4C5}"/>
          </ac:spMkLst>
        </pc:spChg>
        <pc:spChg chg="add del">
          <ac:chgData name="Markéta Zandlová" userId="f597e985-6016-45b0-9e05-c32aa333b728" providerId="ADAL" clId="{E1D4FFAD-B654-4352-939C-827A3BCD1799}" dt="2021-11-16T10:12:10.782" v="165" actId="26606"/>
          <ac:spMkLst>
            <pc:docMk/>
            <pc:sldMk cId="2996443107" sldId="282"/>
            <ac:spMk id="26" creationId="{142BFA2A-77A0-4F60-A32A-685681C84889}"/>
          </ac:spMkLst>
        </pc:spChg>
        <pc:spChg chg="add del">
          <ac:chgData name="Markéta Zandlová" userId="f597e985-6016-45b0-9e05-c32aa333b728" providerId="ADAL" clId="{E1D4FFAD-B654-4352-939C-827A3BCD1799}" dt="2021-11-16T10:12:10.782" v="165" actId="26606"/>
          <ac:spMkLst>
            <pc:docMk/>
            <pc:sldMk cId="2996443107" sldId="282"/>
            <ac:spMk id="29" creationId="{7E018740-5C2B-4A41-AC1A-7E68D1EC1954}"/>
          </ac:spMkLst>
        </pc:spChg>
        <pc:spChg chg="add del">
          <ac:chgData name="Markéta Zandlová" userId="f597e985-6016-45b0-9e05-c32aa333b728" providerId="ADAL" clId="{E1D4FFAD-B654-4352-939C-827A3BCD1799}" dt="2021-11-16T10:12:10.782" v="165" actId="26606"/>
          <ac:spMkLst>
            <pc:docMk/>
            <pc:sldMk cId="2996443107" sldId="282"/>
            <ac:spMk id="30" creationId="{166F75A4-C475-4941-8EE2-B80A06A2C1BB}"/>
          </ac:spMkLst>
        </pc:spChg>
        <pc:spChg chg="add del">
          <ac:chgData name="Markéta Zandlová" userId="f597e985-6016-45b0-9e05-c32aa333b728" providerId="ADAL" clId="{E1D4FFAD-B654-4352-939C-827A3BCD1799}" dt="2021-11-16T10:12:10.782" v="165" actId="26606"/>
          <ac:spMkLst>
            <pc:docMk/>
            <pc:sldMk cId="2996443107" sldId="282"/>
            <ac:spMk id="31" creationId="{A032553A-72E8-4B0D-8405-FF9771C9AF05}"/>
          </ac:spMkLst>
        </pc:spChg>
        <pc:spChg chg="add">
          <ac:chgData name="Markéta Zandlová" userId="f597e985-6016-45b0-9e05-c32aa333b728" providerId="ADAL" clId="{E1D4FFAD-B654-4352-939C-827A3BCD1799}" dt="2021-11-16T10:12:10.805" v="166" actId="26606"/>
          <ac:spMkLst>
            <pc:docMk/>
            <pc:sldMk cId="2996443107" sldId="282"/>
            <ac:spMk id="33" creationId="{86C16C40-7C29-4ACC-B851-7E08E459B596}"/>
          </ac:spMkLst>
        </pc:spChg>
        <pc:grpChg chg="add">
          <ac:chgData name="Markéta Zandlová" userId="f597e985-6016-45b0-9e05-c32aa333b728" providerId="ADAL" clId="{E1D4FFAD-B654-4352-939C-827A3BCD1799}" dt="2021-11-16T10:12:10.805" v="166" actId="26606"/>
          <ac:grpSpMkLst>
            <pc:docMk/>
            <pc:sldMk cId="2996443107" sldId="282"/>
            <ac:grpSpMk id="34" creationId="{CDD733AE-DD5E-4C77-8BCD-72BF12A06BB1}"/>
          </ac:grpSpMkLst>
        </pc:grpChg>
        <pc:cxnChg chg="add del">
          <ac:chgData name="Markéta Zandlová" userId="f597e985-6016-45b0-9e05-c32aa333b728" providerId="ADAL" clId="{E1D4FFAD-B654-4352-939C-827A3BCD1799}" dt="2021-11-16T10:11:57.631" v="161" actId="26606"/>
          <ac:cxnSpMkLst>
            <pc:docMk/>
            <pc:sldMk cId="2996443107" sldId="282"/>
            <ac:cxnSpMk id="14" creationId="{7D1CBE93-B17D-4509-843C-82287C38032A}"/>
          </ac:cxnSpMkLst>
        </pc:cxnChg>
        <pc:cxnChg chg="add del">
          <ac:chgData name="Markéta Zandlová" userId="f597e985-6016-45b0-9e05-c32aa333b728" providerId="ADAL" clId="{E1D4FFAD-B654-4352-939C-827A3BCD1799}" dt="2021-11-16T10:11:57.631" v="161" actId="26606"/>
          <ac:cxnSpMkLst>
            <pc:docMk/>
            <pc:sldMk cId="2996443107" sldId="282"/>
            <ac:cxnSpMk id="16" creationId="{AE6277B4-6A43-48AB-89B2-3442221619CC}"/>
          </ac:cxnSpMkLst>
        </pc:cxnChg>
        <pc:cxnChg chg="add del">
          <ac:chgData name="Markéta Zandlová" userId="f597e985-6016-45b0-9e05-c32aa333b728" providerId="ADAL" clId="{E1D4FFAD-B654-4352-939C-827A3BCD1799}" dt="2021-11-16T10:12:08.505" v="163" actId="26606"/>
          <ac:cxnSpMkLst>
            <pc:docMk/>
            <pc:sldMk cId="2996443107" sldId="282"/>
            <ac:cxnSpMk id="20" creationId="{0B5F7E3B-C5F1-40E0-A491-558BAFBC1127}"/>
          </ac:cxnSpMkLst>
        </pc:cxnChg>
        <pc:cxnChg chg="add del">
          <ac:chgData name="Markéta Zandlová" userId="f597e985-6016-45b0-9e05-c32aa333b728" providerId="ADAL" clId="{E1D4FFAD-B654-4352-939C-827A3BCD1799}" dt="2021-11-16T10:12:10.782" v="165" actId="26606"/>
          <ac:cxnSpMkLst>
            <pc:docMk/>
            <pc:sldMk cId="2996443107" sldId="282"/>
            <ac:cxnSpMk id="27" creationId="{063B6EC6-D752-4EE7-908B-F8F19E8C7FEA}"/>
          </ac:cxnSpMkLst>
        </pc:cxnChg>
        <pc:cxnChg chg="add del">
          <ac:chgData name="Markéta Zandlová" userId="f597e985-6016-45b0-9e05-c32aa333b728" providerId="ADAL" clId="{E1D4FFAD-B654-4352-939C-827A3BCD1799}" dt="2021-11-16T10:12:10.782" v="165" actId="26606"/>
          <ac:cxnSpMkLst>
            <pc:docMk/>
            <pc:sldMk cId="2996443107" sldId="282"/>
            <ac:cxnSpMk id="28" creationId="{EFECD4E8-AD3E-4228-82A2-9461958EA94D}"/>
          </ac:cxnSpMkLst>
        </pc:cxnChg>
      </pc:sldChg>
      <pc:sldChg chg="addSp modSp mod setBg">
        <pc:chgData name="Markéta Zandlová" userId="f597e985-6016-45b0-9e05-c32aa333b728" providerId="ADAL" clId="{E1D4FFAD-B654-4352-939C-827A3BCD1799}" dt="2021-11-16T10:13:28.545" v="190" actId="14100"/>
        <pc:sldMkLst>
          <pc:docMk/>
          <pc:sldMk cId="2337793263" sldId="283"/>
        </pc:sldMkLst>
        <pc:spChg chg="mod">
          <ac:chgData name="Markéta Zandlová" userId="f597e985-6016-45b0-9e05-c32aa333b728" providerId="ADAL" clId="{E1D4FFAD-B654-4352-939C-827A3BCD1799}" dt="2021-11-16T10:13:15.095" v="185" actId="14100"/>
          <ac:spMkLst>
            <pc:docMk/>
            <pc:sldMk cId="2337793263" sldId="283"/>
            <ac:spMk id="2" creationId="{00000000-0000-0000-0000-000000000000}"/>
          </ac:spMkLst>
        </pc:spChg>
        <pc:spChg chg="mod ord">
          <ac:chgData name="Markéta Zandlová" userId="f597e985-6016-45b0-9e05-c32aa333b728" providerId="ADAL" clId="{E1D4FFAD-B654-4352-939C-827A3BCD1799}" dt="2021-11-16T10:13:28.545" v="190" actId="14100"/>
          <ac:spMkLst>
            <pc:docMk/>
            <pc:sldMk cId="2337793263" sldId="283"/>
            <ac:spMk id="3" creationId="{00000000-0000-0000-0000-000000000000}"/>
          </ac:spMkLst>
        </pc:spChg>
        <pc:spChg chg="add">
          <ac:chgData name="Markéta Zandlová" userId="f597e985-6016-45b0-9e05-c32aa333b728" providerId="ADAL" clId="{E1D4FFAD-B654-4352-939C-827A3BCD1799}" dt="2021-11-16T10:12:52.766" v="175" actId="26606"/>
          <ac:spMkLst>
            <pc:docMk/>
            <pc:sldMk cId="2337793263" sldId="283"/>
            <ac:spMk id="9" creationId="{A65AC7D1-EAA9-48F5-B509-60A7F50BF703}"/>
          </ac:spMkLst>
        </pc:spChg>
        <pc:spChg chg="add">
          <ac:chgData name="Markéta Zandlová" userId="f597e985-6016-45b0-9e05-c32aa333b728" providerId="ADAL" clId="{E1D4FFAD-B654-4352-939C-827A3BCD1799}" dt="2021-11-16T10:12:52.766" v="175" actId="26606"/>
          <ac:spMkLst>
            <pc:docMk/>
            <pc:sldMk cId="2337793263" sldId="283"/>
            <ac:spMk id="11" creationId="{D6320AF9-619A-4175-865B-5663E1AEF4C5}"/>
          </ac:spMkLst>
        </pc:spChg>
        <pc:spChg chg="add">
          <ac:chgData name="Markéta Zandlová" userId="f597e985-6016-45b0-9e05-c32aa333b728" providerId="ADAL" clId="{E1D4FFAD-B654-4352-939C-827A3BCD1799}" dt="2021-11-16T10:12:52.766" v="175" actId="26606"/>
          <ac:spMkLst>
            <pc:docMk/>
            <pc:sldMk cId="2337793263" sldId="283"/>
            <ac:spMk id="17" creationId="{7E018740-5C2B-4A41-AC1A-7E68D1EC1954}"/>
          </ac:spMkLst>
        </pc:spChg>
        <pc:spChg chg="add">
          <ac:chgData name="Markéta Zandlová" userId="f597e985-6016-45b0-9e05-c32aa333b728" providerId="ADAL" clId="{E1D4FFAD-B654-4352-939C-827A3BCD1799}" dt="2021-11-16T10:12:52.766" v="175" actId="26606"/>
          <ac:spMkLst>
            <pc:docMk/>
            <pc:sldMk cId="2337793263" sldId="283"/>
            <ac:spMk id="19" creationId="{166F75A4-C475-4941-8EE2-B80A06A2C1BB}"/>
          </ac:spMkLst>
        </pc:spChg>
        <pc:spChg chg="add">
          <ac:chgData name="Markéta Zandlová" userId="f597e985-6016-45b0-9e05-c32aa333b728" providerId="ADAL" clId="{E1D4FFAD-B654-4352-939C-827A3BCD1799}" dt="2021-11-16T10:12:52.766" v="175" actId="26606"/>
          <ac:spMkLst>
            <pc:docMk/>
            <pc:sldMk cId="2337793263" sldId="283"/>
            <ac:spMk id="21" creationId="{A032553A-72E8-4B0D-8405-FF9771C9AF05}"/>
          </ac:spMkLst>
        </pc:spChg>
        <pc:spChg chg="add">
          <ac:chgData name="Markéta Zandlová" userId="f597e985-6016-45b0-9e05-c32aa333b728" providerId="ADAL" clId="{E1D4FFAD-B654-4352-939C-827A3BCD1799}" dt="2021-11-16T10:12:52.766" v="175" actId="26606"/>
          <ac:spMkLst>
            <pc:docMk/>
            <pc:sldMk cId="2337793263" sldId="283"/>
            <ac:spMk id="23" creationId="{765800AC-C3B9-498E-87BC-29FAE4C76B21}"/>
          </ac:spMkLst>
        </pc:spChg>
        <pc:spChg chg="add">
          <ac:chgData name="Markéta Zandlová" userId="f597e985-6016-45b0-9e05-c32aa333b728" providerId="ADAL" clId="{E1D4FFAD-B654-4352-939C-827A3BCD1799}" dt="2021-11-16T10:12:52.766" v="175" actId="26606"/>
          <ac:spMkLst>
            <pc:docMk/>
            <pc:sldMk cId="2337793263" sldId="283"/>
            <ac:spMk id="25" creationId="{1F9D6ACB-2FF4-49F9-978A-E0D5327FC635}"/>
          </ac:spMkLst>
        </pc:spChg>
        <pc:spChg chg="add">
          <ac:chgData name="Markéta Zandlová" userId="f597e985-6016-45b0-9e05-c32aa333b728" providerId="ADAL" clId="{E1D4FFAD-B654-4352-939C-827A3BCD1799}" dt="2021-11-16T10:12:52.766" v="175" actId="26606"/>
          <ac:spMkLst>
            <pc:docMk/>
            <pc:sldMk cId="2337793263" sldId="283"/>
            <ac:spMk id="27" creationId="{A5EC319D-0FEA-4B95-A3EA-01E35672C95B}"/>
          </ac:spMkLst>
        </pc:spChg>
        <pc:picChg chg="mod">
          <ac:chgData name="Markéta Zandlová" userId="f597e985-6016-45b0-9e05-c32aa333b728" providerId="ADAL" clId="{E1D4FFAD-B654-4352-939C-827A3BCD1799}" dt="2021-11-16T10:12:52.766" v="175" actId="26606"/>
          <ac:picMkLst>
            <pc:docMk/>
            <pc:sldMk cId="2337793263" sldId="283"/>
            <ac:picMk id="4" creationId="{00000000-0000-0000-0000-000000000000}"/>
          </ac:picMkLst>
        </pc:picChg>
        <pc:cxnChg chg="add">
          <ac:chgData name="Markéta Zandlová" userId="f597e985-6016-45b0-9e05-c32aa333b728" providerId="ADAL" clId="{E1D4FFAD-B654-4352-939C-827A3BCD1799}" dt="2021-11-16T10:12:52.766" v="175" actId="26606"/>
          <ac:cxnSpMkLst>
            <pc:docMk/>
            <pc:sldMk cId="2337793263" sldId="283"/>
            <ac:cxnSpMk id="13" creationId="{063B6EC6-D752-4EE7-908B-F8F19E8C7FEA}"/>
          </ac:cxnSpMkLst>
        </pc:cxnChg>
        <pc:cxnChg chg="add">
          <ac:chgData name="Markéta Zandlová" userId="f597e985-6016-45b0-9e05-c32aa333b728" providerId="ADAL" clId="{E1D4FFAD-B654-4352-939C-827A3BCD1799}" dt="2021-11-16T10:12:52.766" v="175" actId="26606"/>
          <ac:cxnSpMkLst>
            <pc:docMk/>
            <pc:sldMk cId="2337793263" sldId="283"/>
            <ac:cxnSpMk id="15" creationId="{EFECD4E8-AD3E-4228-82A2-9461958EA94D}"/>
          </ac:cxnSpMkLst>
        </pc:cxnChg>
      </pc:sldChg>
      <pc:sldChg chg="addSp modSp mod setBg setClrOvrMap">
        <pc:chgData name="Markéta Zandlová" userId="f597e985-6016-45b0-9e05-c32aa333b728" providerId="ADAL" clId="{E1D4FFAD-B654-4352-939C-827A3BCD1799}" dt="2021-11-16T10:14:39.341" v="212" actId="20577"/>
        <pc:sldMkLst>
          <pc:docMk/>
          <pc:sldMk cId="1691368001" sldId="284"/>
        </pc:sldMkLst>
        <pc:spChg chg="mod">
          <ac:chgData name="Markéta Zandlová" userId="f597e985-6016-45b0-9e05-c32aa333b728" providerId="ADAL" clId="{E1D4FFAD-B654-4352-939C-827A3BCD1799}" dt="2021-11-16T10:14:11.329" v="207" actId="20577"/>
          <ac:spMkLst>
            <pc:docMk/>
            <pc:sldMk cId="1691368001" sldId="284"/>
            <ac:spMk id="2" creationId="{00000000-0000-0000-0000-000000000000}"/>
          </ac:spMkLst>
        </pc:spChg>
        <pc:spChg chg="mod">
          <ac:chgData name="Markéta Zandlová" userId="f597e985-6016-45b0-9e05-c32aa333b728" providerId="ADAL" clId="{E1D4FFAD-B654-4352-939C-827A3BCD1799}" dt="2021-11-16T10:14:39.341" v="212" actId="20577"/>
          <ac:spMkLst>
            <pc:docMk/>
            <pc:sldMk cId="1691368001" sldId="284"/>
            <ac:spMk id="3" creationId="{00000000-0000-0000-0000-000000000000}"/>
          </ac:spMkLst>
        </pc:spChg>
        <pc:spChg chg="add">
          <ac:chgData name="Markéta Zandlová" userId="f597e985-6016-45b0-9e05-c32aa333b728" providerId="ADAL" clId="{E1D4FFAD-B654-4352-939C-827A3BCD1799}" dt="2021-11-16T10:13:42.513" v="191" actId="26606"/>
          <ac:spMkLst>
            <pc:docMk/>
            <pc:sldMk cId="1691368001" sldId="284"/>
            <ac:spMk id="8" creationId="{A65AC7D1-EAA9-48F5-B509-60A7F50BF703}"/>
          </ac:spMkLst>
        </pc:spChg>
        <pc:spChg chg="add">
          <ac:chgData name="Markéta Zandlová" userId="f597e985-6016-45b0-9e05-c32aa333b728" providerId="ADAL" clId="{E1D4FFAD-B654-4352-939C-827A3BCD1799}" dt="2021-11-16T10:13:42.513" v="191" actId="26606"/>
          <ac:spMkLst>
            <pc:docMk/>
            <pc:sldMk cId="1691368001" sldId="284"/>
            <ac:spMk id="10" creationId="{D6320AF9-619A-4175-865B-5663E1AEF4C5}"/>
          </ac:spMkLst>
        </pc:spChg>
        <pc:spChg chg="add">
          <ac:chgData name="Markéta Zandlová" userId="f597e985-6016-45b0-9e05-c32aa333b728" providerId="ADAL" clId="{E1D4FFAD-B654-4352-939C-827A3BCD1799}" dt="2021-11-16T10:13:42.513" v="191" actId="26606"/>
          <ac:spMkLst>
            <pc:docMk/>
            <pc:sldMk cId="1691368001" sldId="284"/>
            <ac:spMk id="16" creationId="{7E018740-5C2B-4A41-AC1A-7E68D1EC1954}"/>
          </ac:spMkLst>
        </pc:spChg>
        <pc:spChg chg="add">
          <ac:chgData name="Markéta Zandlová" userId="f597e985-6016-45b0-9e05-c32aa333b728" providerId="ADAL" clId="{E1D4FFAD-B654-4352-939C-827A3BCD1799}" dt="2021-11-16T10:13:42.513" v="191" actId="26606"/>
          <ac:spMkLst>
            <pc:docMk/>
            <pc:sldMk cId="1691368001" sldId="284"/>
            <ac:spMk id="18" creationId="{166F75A4-C475-4941-8EE2-B80A06A2C1BB}"/>
          </ac:spMkLst>
        </pc:spChg>
        <pc:spChg chg="add">
          <ac:chgData name="Markéta Zandlová" userId="f597e985-6016-45b0-9e05-c32aa333b728" providerId="ADAL" clId="{E1D4FFAD-B654-4352-939C-827A3BCD1799}" dt="2021-11-16T10:13:42.513" v="191" actId="26606"/>
          <ac:spMkLst>
            <pc:docMk/>
            <pc:sldMk cId="1691368001" sldId="284"/>
            <ac:spMk id="20" creationId="{A032553A-72E8-4B0D-8405-FF9771C9AF05}"/>
          </ac:spMkLst>
        </pc:spChg>
        <pc:spChg chg="add">
          <ac:chgData name="Markéta Zandlová" userId="f597e985-6016-45b0-9e05-c32aa333b728" providerId="ADAL" clId="{E1D4FFAD-B654-4352-939C-827A3BCD1799}" dt="2021-11-16T10:13:42.513" v="191" actId="26606"/>
          <ac:spMkLst>
            <pc:docMk/>
            <pc:sldMk cId="1691368001" sldId="284"/>
            <ac:spMk id="22" creationId="{765800AC-C3B9-498E-87BC-29FAE4C76B21}"/>
          </ac:spMkLst>
        </pc:spChg>
        <pc:spChg chg="add">
          <ac:chgData name="Markéta Zandlová" userId="f597e985-6016-45b0-9e05-c32aa333b728" providerId="ADAL" clId="{E1D4FFAD-B654-4352-939C-827A3BCD1799}" dt="2021-11-16T10:13:42.513" v="191" actId="26606"/>
          <ac:spMkLst>
            <pc:docMk/>
            <pc:sldMk cId="1691368001" sldId="284"/>
            <ac:spMk id="24" creationId="{1F9D6ACB-2FF4-49F9-978A-E0D5327FC635}"/>
          </ac:spMkLst>
        </pc:spChg>
        <pc:spChg chg="add">
          <ac:chgData name="Markéta Zandlová" userId="f597e985-6016-45b0-9e05-c32aa333b728" providerId="ADAL" clId="{E1D4FFAD-B654-4352-939C-827A3BCD1799}" dt="2021-11-16T10:13:42.513" v="191" actId="26606"/>
          <ac:spMkLst>
            <pc:docMk/>
            <pc:sldMk cId="1691368001" sldId="284"/>
            <ac:spMk id="26" creationId="{142BFA2A-77A0-4F60-A32A-685681C84889}"/>
          </ac:spMkLst>
        </pc:spChg>
        <pc:cxnChg chg="add">
          <ac:chgData name="Markéta Zandlová" userId="f597e985-6016-45b0-9e05-c32aa333b728" providerId="ADAL" clId="{E1D4FFAD-B654-4352-939C-827A3BCD1799}" dt="2021-11-16T10:13:42.513" v="191" actId="26606"/>
          <ac:cxnSpMkLst>
            <pc:docMk/>
            <pc:sldMk cId="1691368001" sldId="284"/>
            <ac:cxnSpMk id="12" creationId="{063B6EC6-D752-4EE7-908B-F8F19E8C7FEA}"/>
          </ac:cxnSpMkLst>
        </pc:cxnChg>
        <pc:cxnChg chg="add">
          <ac:chgData name="Markéta Zandlová" userId="f597e985-6016-45b0-9e05-c32aa333b728" providerId="ADAL" clId="{E1D4FFAD-B654-4352-939C-827A3BCD1799}" dt="2021-11-16T10:13:42.513" v="191" actId="26606"/>
          <ac:cxnSpMkLst>
            <pc:docMk/>
            <pc:sldMk cId="1691368001" sldId="284"/>
            <ac:cxnSpMk id="14" creationId="{EFECD4E8-AD3E-4228-82A2-9461958EA94D}"/>
          </ac:cxnSpMkLst>
        </pc:cxnChg>
      </pc:sldChg>
      <pc:sldChg chg="addSp delSp modSp mod setBg setClrOvrMap">
        <pc:chgData name="Markéta Zandlová" userId="f597e985-6016-45b0-9e05-c32aa333b728" providerId="ADAL" clId="{E1D4FFAD-B654-4352-939C-827A3BCD1799}" dt="2021-11-16T10:15:30.664" v="223" actId="20577"/>
        <pc:sldMkLst>
          <pc:docMk/>
          <pc:sldMk cId="2575088638" sldId="286"/>
        </pc:sldMkLst>
        <pc:spChg chg="mod">
          <ac:chgData name="Markéta Zandlová" userId="f597e985-6016-45b0-9e05-c32aa333b728" providerId="ADAL" clId="{E1D4FFAD-B654-4352-939C-827A3BCD1799}" dt="2021-11-16T10:15:12.158" v="217" actId="14100"/>
          <ac:spMkLst>
            <pc:docMk/>
            <pc:sldMk cId="2575088638" sldId="286"/>
            <ac:spMk id="2" creationId="{00000000-0000-0000-0000-000000000000}"/>
          </ac:spMkLst>
        </pc:spChg>
        <pc:spChg chg="mod">
          <ac:chgData name="Markéta Zandlová" userId="f597e985-6016-45b0-9e05-c32aa333b728" providerId="ADAL" clId="{E1D4FFAD-B654-4352-939C-827A3BCD1799}" dt="2021-11-16T10:15:30.664" v="223" actId="20577"/>
          <ac:spMkLst>
            <pc:docMk/>
            <pc:sldMk cId="2575088638" sldId="286"/>
            <ac:spMk id="3" creationId="{00000000-0000-0000-0000-000000000000}"/>
          </ac:spMkLst>
        </pc:spChg>
        <pc:spChg chg="add del">
          <ac:chgData name="Markéta Zandlová" userId="f597e985-6016-45b0-9e05-c32aa333b728" providerId="ADAL" clId="{E1D4FFAD-B654-4352-939C-827A3BCD1799}" dt="2021-11-16T10:14:56.432" v="214" actId="26606"/>
          <ac:spMkLst>
            <pc:docMk/>
            <pc:sldMk cId="2575088638" sldId="286"/>
            <ac:spMk id="9" creationId="{3BCB5F6A-9EB0-40B0-9D13-3023E9A20508}"/>
          </ac:spMkLst>
        </pc:spChg>
        <pc:spChg chg="add">
          <ac:chgData name="Markéta Zandlová" userId="f597e985-6016-45b0-9e05-c32aa333b728" providerId="ADAL" clId="{E1D4FFAD-B654-4352-939C-827A3BCD1799}" dt="2021-11-16T10:14:56.455" v="215" actId="26606"/>
          <ac:spMkLst>
            <pc:docMk/>
            <pc:sldMk cId="2575088638" sldId="286"/>
            <ac:spMk id="11" creationId="{3BCB5F6A-9EB0-40B0-9D13-3023E9A20508}"/>
          </ac:spMkLst>
        </pc:spChg>
        <pc:picChg chg="mod">
          <ac:chgData name="Markéta Zandlová" userId="f597e985-6016-45b0-9e05-c32aa333b728" providerId="ADAL" clId="{E1D4FFAD-B654-4352-939C-827A3BCD1799}" dt="2021-11-16T10:15:07.598" v="216" actId="14100"/>
          <ac:picMkLst>
            <pc:docMk/>
            <pc:sldMk cId="2575088638" sldId="286"/>
            <ac:picMk id="4" creationId="{00000000-0000-0000-0000-000000000000}"/>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5A6E41-03B0-4FB9-B50D-F50948AAD1A9}"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40AA17BD-1E5C-43EF-BC9F-D8A46A1BF8AB}">
      <dgm:prSet custT="1"/>
      <dgm:spPr/>
      <dgm:t>
        <a:bodyPr/>
        <a:lstStyle/>
        <a:p>
          <a:pPr>
            <a:lnSpc>
              <a:spcPct val="100000"/>
            </a:lnSpc>
          </a:pPr>
          <a:r>
            <a:rPr lang="cs-CZ" sz="1200" dirty="0"/>
            <a:t>Sociální </a:t>
          </a:r>
          <a:r>
            <a:rPr lang="cs-CZ" sz="1200" b="1" dirty="0"/>
            <a:t>heterogenita </a:t>
          </a:r>
          <a:r>
            <a:rPr lang="cs-CZ" sz="1200" dirty="0"/>
            <a:t>- VP v sobě vždy zahrnuje setkání s jinakostí</a:t>
          </a:r>
          <a:endParaRPr lang="en-US" sz="1200" dirty="0"/>
        </a:p>
      </dgm:t>
    </dgm:pt>
    <dgm:pt modelId="{C20D9BC8-7950-4CA0-8CDA-0012D8EFFF36}" type="parTrans" cxnId="{7E10DEED-4E44-45F7-A86A-4D94AB73F372}">
      <dgm:prSet/>
      <dgm:spPr/>
      <dgm:t>
        <a:bodyPr/>
        <a:lstStyle/>
        <a:p>
          <a:endParaRPr lang="en-US"/>
        </a:p>
      </dgm:t>
    </dgm:pt>
    <dgm:pt modelId="{FD48586F-9D8D-4920-96CD-649749CE1593}" type="sibTrans" cxnId="{7E10DEED-4E44-45F7-A86A-4D94AB73F372}">
      <dgm:prSet/>
      <dgm:spPr/>
      <dgm:t>
        <a:bodyPr/>
        <a:lstStyle/>
        <a:p>
          <a:endParaRPr lang="en-US"/>
        </a:p>
      </dgm:t>
    </dgm:pt>
    <dgm:pt modelId="{6B047E91-ECB3-4A47-963E-A5A3259BBB28}">
      <dgm:prSet custT="1"/>
      <dgm:spPr/>
      <dgm:t>
        <a:bodyPr/>
        <a:lstStyle/>
        <a:p>
          <a:pPr>
            <a:lnSpc>
              <a:spcPct val="100000"/>
            </a:lnSpc>
          </a:pPr>
          <a:r>
            <a:rPr lang="cs-CZ" sz="1200" b="1" dirty="0"/>
            <a:t>Anonymita</a:t>
          </a:r>
          <a:r>
            <a:rPr lang="cs-CZ" sz="1200" dirty="0"/>
            <a:t> a hraní rolí – musí být aktivně vytvářena, je důsledkem lhostejnosti (zdvořilosti) a vzájemné neobeznámenosti</a:t>
          </a:r>
          <a:endParaRPr lang="en-US" sz="1200" dirty="0"/>
        </a:p>
      </dgm:t>
    </dgm:pt>
    <dgm:pt modelId="{94682445-28B5-4A1C-B562-333CD6B73B90}" type="parTrans" cxnId="{4DD4DB4A-D0F2-4647-A04F-491AD9D4CCAD}">
      <dgm:prSet/>
      <dgm:spPr/>
      <dgm:t>
        <a:bodyPr/>
        <a:lstStyle/>
        <a:p>
          <a:endParaRPr lang="en-US"/>
        </a:p>
      </dgm:t>
    </dgm:pt>
    <dgm:pt modelId="{EACEFE7F-7D90-4844-BB21-425CFE8C8B88}" type="sibTrans" cxnId="{4DD4DB4A-D0F2-4647-A04F-491AD9D4CCAD}">
      <dgm:prSet/>
      <dgm:spPr/>
      <dgm:t>
        <a:bodyPr/>
        <a:lstStyle/>
        <a:p>
          <a:endParaRPr lang="en-US"/>
        </a:p>
      </dgm:t>
    </dgm:pt>
    <dgm:pt modelId="{921B1A50-F167-4798-95DD-3319EA78091D}">
      <dgm:prSet custT="1"/>
      <dgm:spPr/>
      <dgm:t>
        <a:bodyPr/>
        <a:lstStyle/>
        <a:p>
          <a:pPr>
            <a:lnSpc>
              <a:spcPct val="100000"/>
            </a:lnSpc>
          </a:pPr>
          <a:r>
            <a:rPr lang="cs-CZ" sz="1200" dirty="0"/>
            <a:t>Trvalá </a:t>
          </a:r>
          <a:r>
            <a:rPr lang="cs-CZ" sz="1200" b="1" dirty="0"/>
            <a:t>mobilita </a:t>
          </a:r>
          <a:r>
            <a:rPr lang="cs-CZ" sz="1200" dirty="0"/>
            <a:t>= míjení, proměny tras našeho pohybu po městě </a:t>
          </a:r>
          <a:endParaRPr lang="en-US" sz="1200" dirty="0"/>
        </a:p>
      </dgm:t>
    </dgm:pt>
    <dgm:pt modelId="{C945F6B1-FEB9-4D87-845B-19FBAE6CC467}" type="parTrans" cxnId="{891EE8CF-8C56-464D-90FD-7F77578F1006}">
      <dgm:prSet/>
      <dgm:spPr/>
      <dgm:t>
        <a:bodyPr/>
        <a:lstStyle/>
        <a:p>
          <a:endParaRPr lang="en-US"/>
        </a:p>
      </dgm:t>
    </dgm:pt>
    <dgm:pt modelId="{D7BA988C-3496-49E9-AF07-017EBF34A856}" type="sibTrans" cxnId="{891EE8CF-8C56-464D-90FD-7F77578F1006}">
      <dgm:prSet/>
      <dgm:spPr/>
      <dgm:t>
        <a:bodyPr/>
        <a:lstStyle/>
        <a:p>
          <a:endParaRPr lang="en-US"/>
        </a:p>
      </dgm:t>
    </dgm:pt>
    <dgm:pt modelId="{F6031634-CAB4-4F32-964D-BE0C31798537}">
      <dgm:prSet custT="1"/>
      <dgm:spPr/>
      <dgm:t>
        <a:bodyPr/>
        <a:lstStyle/>
        <a:p>
          <a:pPr>
            <a:lnSpc>
              <a:spcPct val="100000"/>
            </a:lnSpc>
          </a:pPr>
          <a:r>
            <a:rPr lang="cs-CZ" sz="1200" dirty="0"/>
            <a:t>VP je </a:t>
          </a:r>
          <a:r>
            <a:rPr lang="cs-CZ" sz="1200" b="1" dirty="0"/>
            <a:t>nesamozřejmý </a:t>
          </a:r>
          <a:r>
            <a:rPr lang="cs-CZ" sz="1200" dirty="0"/>
            <a:t>- „být na veřejnosti není univerzálním právem“</a:t>
          </a:r>
          <a:endParaRPr lang="en-US" sz="1200" dirty="0"/>
        </a:p>
      </dgm:t>
    </dgm:pt>
    <dgm:pt modelId="{48853485-459F-4898-8643-D42B6B69E2D5}" type="parTrans" cxnId="{4999F26C-20E1-4C54-A577-930C30A64CD0}">
      <dgm:prSet/>
      <dgm:spPr/>
      <dgm:t>
        <a:bodyPr/>
        <a:lstStyle/>
        <a:p>
          <a:endParaRPr lang="en-US"/>
        </a:p>
      </dgm:t>
    </dgm:pt>
    <dgm:pt modelId="{1341052C-4234-4B24-9BBF-D6F8A6C96D6F}" type="sibTrans" cxnId="{4999F26C-20E1-4C54-A577-930C30A64CD0}">
      <dgm:prSet/>
      <dgm:spPr/>
      <dgm:t>
        <a:bodyPr/>
        <a:lstStyle/>
        <a:p>
          <a:endParaRPr lang="en-US"/>
        </a:p>
      </dgm:t>
    </dgm:pt>
    <dgm:pt modelId="{CC83C601-51C7-423E-AB1F-255AC68F808B}">
      <dgm:prSet custT="1"/>
      <dgm:spPr/>
      <dgm:t>
        <a:bodyPr/>
        <a:lstStyle/>
        <a:p>
          <a:pPr>
            <a:lnSpc>
              <a:spcPct val="100000"/>
            </a:lnSpc>
          </a:pPr>
          <a:r>
            <a:rPr lang="cs-CZ" sz="1200" dirty="0"/>
            <a:t>„</a:t>
          </a:r>
          <a:r>
            <a:rPr lang="cs-CZ" sz="1200" b="1" i="1" dirty="0"/>
            <a:t>Veřejný prostor není oázou svobody mezi budovami ovládanými soukromými vlastníky, ale svazujícím a regulujícím prostředím, jehož produkce a reprodukce představují hluboký společenský problém</a:t>
          </a:r>
          <a:r>
            <a:rPr lang="cs-CZ" sz="1200" dirty="0"/>
            <a:t>.“ (Pospěch 2013: 76)</a:t>
          </a:r>
          <a:endParaRPr lang="en-US" sz="1200" dirty="0"/>
        </a:p>
      </dgm:t>
    </dgm:pt>
    <dgm:pt modelId="{7FEAF730-D7F8-4078-B792-7290108CFFF3}" type="parTrans" cxnId="{0BC2210D-61E6-4C33-B1EF-182D9C0CB3AB}">
      <dgm:prSet/>
      <dgm:spPr/>
      <dgm:t>
        <a:bodyPr/>
        <a:lstStyle/>
        <a:p>
          <a:endParaRPr lang="en-US"/>
        </a:p>
      </dgm:t>
    </dgm:pt>
    <dgm:pt modelId="{36ED560F-FA56-4395-9B95-3FBEC4A07465}" type="sibTrans" cxnId="{0BC2210D-61E6-4C33-B1EF-182D9C0CB3AB}">
      <dgm:prSet/>
      <dgm:spPr/>
      <dgm:t>
        <a:bodyPr/>
        <a:lstStyle/>
        <a:p>
          <a:endParaRPr lang="en-US"/>
        </a:p>
      </dgm:t>
    </dgm:pt>
    <dgm:pt modelId="{43705D27-910A-4909-945B-70261BF5D724}" type="pres">
      <dgm:prSet presAssocID="{245A6E41-03B0-4FB9-B50D-F50948AAD1A9}" presName="root" presStyleCnt="0">
        <dgm:presLayoutVars>
          <dgm:dir/>
          <dgm:resizeHandles val="exact"/>
        </dgm:presLayoutVars>
      </dgm:prSet>
      <dgm:spPr/>
    </dgm:pt>
    <dgm:pt modelId="{2ABFF710-6133-4185-8487-109B5DBCE1B3}" type="pres">
      <dgm:prSet presAssocID="{40AA17BD-1E5C-43EF-BC9F-D8A46A1BF8AB}" presName="compNode" presStyleCnt="0"/>
      <dgm:spPr/>
    </dgm:pt>
    <dgm:pt modelId="{BB9691F5-E643-496A-AB25-D69ED10440D7}" type="pres">
      <dgm:prSet presAssocID="{40AA17BD-1E5C-43EF-BC9F-D8A46A1BF8AB}" presName="iconRect" presStyleLbl="node1" presStyleIdx="0" presStyleCnt="5" custLinFactNeighborX="2506" custLinFactNeighborY="-945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chůzka"/>
        </a:ext>
      </dgm:extLst>
    </dgm:pt>
    <dgm:pt modelId="{A9B6F196-7B2B-4B5C-A58C-26361265EFC5}" type="pres">
      <dgm:prSet presAssocID="{40AA17BD-1E5C-43EF-BC9F-D8A46A1BF8AB}" presName="spaceRect" presStyleCnt="0"/>
      <dgm:spPr/>
    </dgm:pt>
    <dgm:pt modelId="{5F91BBDC-AA36-4651-9DA5-DE7A41D8439A}" type="pres">
      <dgm:prSet presAssocID="{40AA17BD-1E5C-43EF-BC9F-D8A46A1BF8AB}" presName="textRect" presStyleLbl="revTx" presStyleIdx="0" presStyleCnt="5">
        <dgm:presLayoutVars>
          <dgm:chMax val="1"/>
          <dgm:chPref val="1"/>
        </dgm:presLayoutVars>
      </dgm:prSet>
      <dgm:spPr/>
    </dgm:pt>
    <dgm:pt modelId="{733FA2EA-7E55-4E13-99CE-4CB7B92ADF83}" type="pres">
      <dgm:prSet presAssocID="{FD48586F-9D8D-4920-96CD-649749CE1593}" presName="sibTrans" presStyleCnt="0"/>
      <dgm:spPr/>
    </dgm:pt>
    <dgm:pt modelId="{DB022F13-64C0-41C1-8844-5D5A830F2F45}" type="pres">
      <dgm:prSet presAssocID="{6B047E91-ECB3-4A47-963E-A5A3259BBB28}" presName="compNode" presStyleCnt="0"/>
      <dgm:spPr/>
    </dgm:pt>
    <dgm:pt modelId="{7CF012BA-5810-4F41-B038-7730A99E87D0}" type="pres">
      <dgm:prSet presAssocID="{6B047E91-ECB3-4A47-963E-A5A3259BBB2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J"/>
        </a:ext>
      </dgm:extLst>
    </dgm:pt>
    <dgm:pt modelId="{BB89632C-BE41-464F-9ED5-6287769F0C87}" type="pres">
      <dgm:prSet presAssocID="{6B047E91-ECB3-4A47-963E-A5A3259BBB28}" presName="spaceRect" presStyleCnt="0"/>
      <dgm:spPr/>
    </dgm:pt>
    <dgm:pt modelId="{5DA41C42-947D-4BB7-9895-6D9D705AE024}" type="pres">
      <dgm:prSet presAssocID="{6B047E91-ECB3-4A47-963E-A5A3259BBB28}" presName="textRect" presStyleLbl="revTx" presStyleIdx="1" presStyleCnt="5">
        <dgm:presLayoutVars>
          <dgm:chMax val="1"/>
          <dgm:chPref val="1"/>
        </dgm:presLayoutVars>
      </dgm:prSet>
      <dgm:spPr/>
    </dgm:pt>
    <dgm:pt modelId="{9F24A13D-5AEF-4F46-9C63-95EC0999F528}" type="pres">
      <dgm:prSet presAssocID="{EACEFE7F-7D90-4844-BB21-425CFE8C8B88}" presName="sibTrans" presStyleCnt="0"/>
      <dgm:spPr/>
    </dgm:pt>
    <dgm:pt modelId="{384F45B3-E62B-40CE-B474-2FA3EAFB3B1C}" type="pres">
      <dgm:prSet presAssocID="{921B1A50-F167-4798-95DD-3319EA78091D}" presName="compNode" presStyleCnt="0"/>
      <dgm:spPr/>
    </dgm:pt>
    <dgm:pt modelId="{0C3CA6A5-B04D-4B25-91D1-16B9845D296E}" type="pres">
      <dgm:prSet presAssocID="{921B1A50-F167-4798-95DD-3319EA78091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vron Arrows"/>
        </a:ext>
      </dgm:extLst>
    </dgm:pt>
    <dgm:pt modelId="{80D4F10F-52DB-4A0C-9654-6628FE11644E}" type="pres">
      <dgm:prSet presAssocID="{921B1A50-F167-4798-95DD-3319EA78091D}" presName="spaceRect" presStyleCnt="0"/>
      <dgm:spPr/>
    </dgm:pt>
    <dgm:pt modelId="{0D33CDCB-933E-4FC5-887F-175DC5BEFAA6}" type="pres">
      <dgm:prSet presAssocID="{921B1A50-F167-4798-95DD-3319EA78091D}" presName="textRect" presStyleLbl="revTx" presStyleIdx="2" presStyleCnt="5">
        <dgm:presLayoutVars>
          <dgm:chMax val="1"/>
          <dgm:chPref val="1"/>
        </dgm:presLayoutVars>
      </dgm:prSet>
      <dgm:spPr/>
    </dgm:pt>
    <dgm:pt modelId="{55CF0C59-FDBC-4589-BAD0-5044D0589BCF}" type="pres">
      <dgm:prSet presAssocID="{D7BA988C-3496-49E9-AF07-017EBF34A856}" presName="sibTrans" presStyleCnt="0"/>
      <dgm:spPr/>
    </dgm:pt>
    <dgm:pt modelId="{7FFC7811-37D1-417B-B0ED-485D2A25D912}" type="pres">
      <dgm:prSet presAssocID="{F6031634-CAB4-4F32-964D-BE0C31798537}" presName="compNode" presStyleCnt="0"/>
      <dgm:spPr/>
    </dgm:pt>
    <dgm:pt modelId="{0BB58AE4-3D3C-49C4-BEF3-F230ABE0599E}" type="pres">
      <dgm:prSet presAssocID="{F6031634-CAB4-4F32-964D-BE0C3179853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Ztracený se souvislou výplní"/>
        </a:ext>
      </dgm:extLst>
    </dgm:pt>
    <dgm:pt modelId="{330AC59D-D10F-46DF-B0ED-7A8D26897CFC}" type="pres">
      <dgm:prSet presAssocID="{F6031634-CAB4-4F32-964D-BE0C31798537}" presName="spaceRect" presStyleCnt="0"/>
      <dgm:spPr/>
    </dgm:pt>
    <dgm:pt modelId="{5D3A101B-A2AF-4FED-84B4-858B127D086C}" type="pres">
      <dgm:prSet presAssocID="{F6031634-CAB4-4F32-964D-BE0C31798537}" presName="textRect" presStyleLbl="revTx" presStyleIdx="3" presStyleCnt="5">
        <dgm:presLayoutVars>
          <dgm:chMax val="1"/>
          <dgm:chPref val="1"/>
        </dgm:presLayoutVars>
      </dgm:prSet>
      <dgm:spPr/>
    </dgm:pt>
    <dgm:pt modelId="{721E61A9-B9AB-4E18-B5AF-977160704C92}" type="pres">
      <dgm:prSet presAssocID="{1341052C-4234-4B24-9BBF-D6F8A6C96D6F}" presName="sibTrans" presStyleCnt="0"/>
      <dgm:spPr/>
    </dgm:pt>
    <dgm:pt modelId="{C7475749-7DD4-477A-8A8C-D495F8621467}" type="pres">
      <dgm:prSet presAssocID="{CC83C601-51C7-423E-AB1F-255AC68F808B}" presName="compNode" presStyleCnt="0"/>
      <dgm:spPr/>
    </dgm:pt>
    <dgm:pt modelId="{ABEF8C47-44D1-4C9A-96E2-4A74FC842C77}" type="pres">
      <dgm:prSet presAssocID="{CC83C601-51C7-423E-AB1F-255AC68F808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ustomer Review"/>
        </a:ext>
      </dgm:extLst>
    </dgm:pt>
    <dgm:pt modelId="{729E1AA7-375F-4211-935A-7D4FA1E15C60}" type="pres">
      <dgm:prSet presAssocID="{CC83C601-51C7-423E-AB1F-255AC68F808B}" presName="spaceRect" presStyleCnt="0"/>
      <dgm:spPr/>
    </dgm:pt>
    <dgm:pt modelId="{FD7B67D3-8722-42E4-AD53-243549E8BF4A}" type="pres">
      <dgm:prSet presAssocID="{CC83C601-51C7-423E-AB1F-255AC68F808B}" presName="textRect" presStyleLbl="revTx" presStyleIdx="4" presStyleCnt="5">
        <dgm:presLayoutVars>
          <dgm:chMax val="1"/>
          <dgm:chPref val="1"/>
        </dgm:presLayoutVars>
      </dgm:prSet>
      <dgm:spPr/>
    </dgm:pt>
  </dgm:ptLst>
  <dgm:cxnLst>
    <dgm:cxn modelId="{0BC2210D-61E6-4C33-B1EF-182D9C0CB3AB}" srcId="{245A6E41-03B0-4FB9-B50D-F50948AAD1A9}" destId="{CC83C601-51C7-423E-AB1F-255AC68F808B}" srcOrd="4" destOrd="0" parTransId="{7FEAF730-D7F8-4078-B792-7290108CFFF3}" sibTransId="{36ED560F-FA56-4395-9B95-3FBEC4A07465}"/>
    <dgm:cxn modelId="{DADDF514-A120-4439-A775-49F22C7072B8}" type="presOf" srcId="{40AA17BD-1E5C-43EF-BC9F-D8A46A1BF8AB}" destId="{5F91BBDC-AA36-4651-9DA5-DE7A41D8439A}" srcOrd="0" destOrd="0" presId="urn:microsoft.com/office/officeart/2018/2/layout/IconLabelList"/>
    <dgm:cxn modelId="{4DD4DB4A-D0F2-4647-A04F-491AD9D4CCAD}" srcId="{245A6E41-03B0-4FB9-B50D-F50948AAD1A9}" destId="{6B047E91-ECB3-4A47-963E-A5A3259BBB28}" srcOrd="1" destOrd="0" parTransId="{94682445-28B5-4A1C-B562-333CD6B73B90}" sibTransId="{EACEFE7F-7D90-4844-BB21-425CFE8C8B88}"/>
    <dgm:cxn modelId="{276ED54C-1F00-47D0-9B0F-C4DEEA08394E}" type="presOf" srcId="{CC83C601-51C7-423E-AB1F-255AC68F808B}" destId="{FD7B67D3-8722-42E4-AD53-243549E8BF4A}" srcOrd="0" destOrd="0" presId="urn:microsoft.com/office/officeart/2018/2/layout/IconLabelList"/>
    <dgm:cxn modelId="{4999F26C-20E1-4C54-A577-930C30A64CD0}" srcId="{245A6E41-03B0-4FB9-B50D-F50948AAD1A9}" destId="{F6031634-CAB4-4F32-964D-BE0C31798537}" srcOrd="3" destOrd="0" parTransId="{48853485-459F-4898-8643-D42B6B69E2D5}" sibTransId="{1341052C-4234-4B24-9BBF-D6F8A6C96D6F}"/>
    <dgm:cxn modelId="{C797C94D-638B-4802-9F52-6A0C7268F1F1}" type="presOf" srcId="{6B047E91-ECB3-4A47-963E-A5A3259BBB28}" destId="{5DA41C42-947D-4BB7-9895-6D9D705AE024}" srcOrd="0" destOrd="0" presId="urn:microsoft.com/office/officeart/2018/2/layout/IconLabelList"/>
    <dgm:cxn modelId="{40D87E4F-A3D1-42D6-A642-2EFB45A6A7C9}" type="presOf" srcId="{921B1A50-F167-4798-95DD-3319EA78091D}" destId="{0D33CDCB-933E-4FC5-887F-175DC5BEFAA6}" srcOrd="0" destOrd="0" presId="urn:microsoft.com/office/officeart/2018/2/layout/IconLabelList"/>
    <dgm:cxn modelId="{9AC03F57-B121-4A8A-B0AE-DD1BAC664874}" type="presOf" srcId="{F6031634-CAB4-4F32-964D-BE0C31798537}" destId="{5D3A101B-A2AF-4FED-84B4-858B127D086C}" srcOrd="0" destOrd="0" presId="urn:microsoft.com/office/officeart/2018/2/layout/IconLabelList"/>
    <dgm:cxn modelId="{891EE8CF-8C56-464D-90FD-7F77578F1006}" srcId="{245A6E41-03B0-4FB9-B50D-F50948AAD1A9}" destId="{921B1A50-F167-4798-95DD-3319EA78091D}" srcOrd="2" destOrd="0" parTransId="{C945F6B1-FEB9-4D87-845B-19FBAE6CC467}" sibTransId="{D7BA988C-3496-49E9-AF07-017EBF34A856}"/>
    <dgm:cxn modelId="{3B32F3D6-5F98-4425-8F89-64110B2AD0CF}" type="presOf" srcId="{245A6E41-03B0-4FB9-B50D-F50948AAD1A9}" destId="{43705D27-910A-4909-945B-70261BF5D724}" srcOrd="0" destOrd="0" presId="urn:microsoft.com/office/officeart/2018/2/layout/IconLabelList"/>
    <dgm:cxn modelId="{7E10DEED-4E44-45F7-A86A-4D94AB73F372}" srcId="{245A6E41-03B0-4FB9-B50D-F50948AAD1A9}" destId="{40AA17BD-1E5C-43EF-BC9F-D8A46A1BF8AB}" srcOrd="0" destOrd="0" parTransId="{C20D9BC8-7950-4CA0-8CDA-0012D8EFFF36}" sibTransId="{FD48586F-9D8D-4920-96CD-649749CE1593}"/>
    <dgm:cxn modelId="{E8D4A5E1-3A70-48BD-B181-0A890840635A}" type="presParOf" srcId="{43705D27-910A-4909-945B-70261BF5D724}" destId="{2ABFF710-6133-4185-8487-109B5DBCE1B3}" srcOrd="0" destOrd="0" presId="urn:microsoft.com/office/officeart/2018/2/layout/IconLabelList"/>
    <dgm:cxn modelId="{11B34B0E-DC99-4237-A0F2-9C84C9724777}" type="presParOf" srcId="{2ABFF710-6133-4185-8487-109B5DBCE1B3}" destId="{BB9691F5-E643-496A-AB25-D69ED10440D7}" srcOrd="0" destOrd="0" presId="urn:microsoft.com/office/officeart/2018/2/layout/IconLabelList"/>
    <dgm:cxn modelId="{4246B809-008F-4434-AD0E-9B5A9862ED03}" type="presParOf" srcId="{2ABFF710-6133-4185-8487-109B5DBCE1B3}" destId="{A9B6F196-7B2B-4B5C-A58C-26361265EFC5}" srcOrd="1" destOrd="0" presId="urn:microsoft.com/office/officeart/2018/2/layout/IconLabelList"/>
    <dgm:cxn modelId="{BD31E2B5-3042-408E-810D-743DECCEEC90}" type="presParOf" srcId="{2ABFF710-6133-4185-8487-109B5DBCE1B3}" destId="{5F91BBDC-AA36-4651-9DA5-DE7A41D8439A}" srcOrd="2" destOrd="0" presId="urn:microsoft.com/office/officeart/2018/2/layout/IconLabelList"/>
    <dgm:cxn modelId="{15E3A136-390A-4088-B740-63B77BDF1F48}" type="presParOf" srcId="{43705D27-910A-4909-945B-70261BF5D724}" destId="{733FA2EA-7E55-4E13-99CE-4CB7B92ADF83}" srcOrd="1" destOrd="0" presId="urn:microsoft.com/office/officeart/2018/2/layout/IconLabelList"/>
    <dgm:cxn modelId="{FB82A286-03CD-45F7-9993-A781C17344B5}" type="presParOf" srcId="{43705D27-910A-4909-945B-70261BF5D724}" destId="{DB022F13-64C0-41C1-8844-5D5A830F2F45}" srcOrd="2" destOrd="0" presId="urn:microsoft.com/office/officeart/2018/2/layout/IconLabelList"/>
    <dgm:cxn modelId="{333C5F59-9D7F-4AAE-B6A4-B02AF7A33F6F}" type="presParOf" srcId="{DB022F13-64C0-41C1-8844-5D5A830F2F45}" destId="{7CF012BA-5810-4F41-B038-7730A99E87D0}" srcOrd="0" destOrd="0" presId="urn:microsoft.com/office/officeart/2018/2/layout/IconLabelList"/>
    <dgm:cxn modelId="{4627A6DE-D0E7-4603-BBF7-53352A67C5BF}" type="presParOf" srcId="{DB022F13-64C0-41C1-8844-5D5A830F2F45}" destId="{BB89632C-BE41-464F-9ED5-6287769F0C87}" srcOrd="1" destOrd="0" presId="urn:microsoft.com/office/officeart/2018/2/layout/IconLabelList"/>
    <dgm:cxn modelId="{F3D8DD6C-AC64-4BB4-AEEF-4C492674F865}" type="presParOf" srcId="{DB022F13-64C0-41C1-8844-5D5A830F2F45}" destId="{5DA41C42-947D-4BB7-9895-6D9D705AE024}" srcOrd="2" destOrd="0" presId="urn:microsoft.com/office/officeart/2018/2/layout/IconLabelList"/>
    <dgm:cxn modelId="{C1403344-E0A5-4827-AE3E-24B41A2727F3}" type="presParOf" srcId="{43705D27-910A-4909-945B-70261BF5D724}" destId="{9F24A13D-5AEF-4F46-9C63-95EC0999F528}" srcOrd="3" destOrd="0" presId="urn:microsoft.com/office/officeart/2018/2/layout/IconLabelList"/>
    <dgm:cxn modelId="{AE21008C-720D-4D52-A9C7-78E6BF4C6192}" type="presParOf" srcId="{43705D27-910A-4909-945B-70261BF5D724}" destId="{384F45B3-E62B-40CE-B474-2FA3EAFB3B1C}" srcOrd="4" destOrd="0" presId="urn:microsoft.com/office/officeart/2018/2/layout/IconLabelList"/>
    <dgm:cxn modelId="{D0E5320B-73B8-4E1A-9BD7-1E0136E898BF}" type="presParOf" srcId="{384F45B3-E62B-40CE-B474-2FA3EAFB3B1C}" destId="{0C3CA6A5-B04D-4B25-91D1-16B9845D296E}" srcOrd="0" destOrd="0" presId="urn:microsoft.com/office/officeart/2018/2/layout/IconLabelList"/>
    <dgm:cxn modelId="{55056ADC-84B8-4E9C-B6EC-5E0A0CC04B48}" type="presParOf" srcId="{384F45B3-E62B-40CE-B474-2FA3EAFB3B1C}" destId="{80D4F10F-52DB-4A0C-9654-6628FE11644E}" srcOrd="1" destOrd="0" presId="urn:microsoft.com/office/officeart/2018/2/layout/IconLabelList"/>
    <dgm:cxn modelId="{E5119EBA-3104-4D8D-A53E-2F34B4F72681}" type="presParOf" srcId="{384F45B3-E62B-40CE-B474-2FA3EAFB3B1C}" destId="{0D33CDCB-933E-4FC5-887F-175DC5BEFAA6}" srcOrd="2" destOrd="0" presId="urn:microsoft.com/office/officeart/2018/2/layout/IconLabelList"/>
    <dgm:cxn modelId="{4D83EB5E-7543-43B4-83D9-09C9A5B63271}" type="presParOf" srcId="{43705D27-910A-4909-945B-70261BF5D724}" destId="{55CF0C59-FDBC-4589-BAD0-5044D0589BCF}" srcOrd="5" destOrd="0" presId="urn:microsoft.com/office/officeart/2018/2/layout/IconLabelList"/>
    <dgm:cxn modelId="{CDF355DB-3DE5-493E-AE23-CD30B02F9F58}" type="presParOf" srcId="{43705D27-910A-4909-945B-70261BF5D724}" destId="{7FFC7811-37D1-417B-B0ED-485D2A25D912}" srcOrd="6" destOrd="0" presId="urn:microsoft.com/office/officeart/2018/2/layout/IconLabelList"/>
    <dgm:cxn modelId="{E10E80B3-3E29-43F6-A89E-3AE5177FFFBE}" type="presParOf" srcId="{7FFC7811-37D1-417B-B0ED-485D2A25D912}" destId="{0BB58AE4-3D3C-49C4-BEF3-F230ABE0599E}" srcOrd="0" destOrd="0" presId="urn:microsoft.com/office/officeart/2018/2/layout/IconLabelList"/>
    <dgm:cxn modelId="{907CD25E-F5C6-4FD2-91EC-3B4F32D17D55}" type="presParOf" srcId="{7FFC7811-37D1-417B-B0ED-485D2A25D912}" destId="{330AC59D-D10F-46DF-B0ED-7A8D26897CFC}" srcOrd="1" destOrd="0" presId="urn:microsoft.com/office/officeart/2018/2/layout/IconLabelList"/>
    <dgm:cxn modelId="{4A0296F8-B9F4-473B-8F50-32B1835CAEB5}" type="presParOf" srcId="{7FFC7811-37D1-417B-B0ED-485D2A25D912}" destId="{5D3A101B-A2AF-4FED-84B4-858B127D086C}" srcOrd="2" destOrd="0" presId="urn:microsoft.com/office/officeart/2018/2/layout/IconLabelList"/>
    <dgm:cxn modelId="{695D7093-033B-4FEB-ABCE-3674A697E7FC}" type="presParOf" srcId="{43705D27-910A-4909-945B-70261BF5D724}" destId="{721E61A9-B9AB-4E18-B5AF-977160704C92}" srcOrd="7" destOrd="0" presId="urn:microsoft.com/office/officeart/2018/2/layout/IconLabelList"/>
    <dgm:cxn modelId="{4B7B8D7C-9198-453B-B3D9-7E41D55104D9}" type="presParOf" srcId="{43705D27-910A-4909-945B-70261BF5D724}" destId="{C7475749-7DD4-477A-8A8C-D495F8621467}" srcOrd="8" destOrd="0" presId="urn:microsoft.com/office/officeart/2018/2/layout/IconLabelList"/>
    <dgm:cxn modelId="{192DD8AD-3A1B-49E7-8548-57886C00EC4A}" type="presParOf" srcId="{C7475749-7DD4-477A-8A8C-D495F8621467}" destId="{ABEF8C47-44D1-4C9A-96E2-4A74FC842C77}" srcOrd="0" destOrd="0" presId="urn:microsoft.com/office/officeart/2018/2/layout/IconLabelList"/>
    <dgm:cxn modelId="{5C1E9DB7-DEE2-41EF-945D-B88DBA11741D}" type="presParOf" srcId="{C7475749-7DD4-477A-8A8C-D495F8621467}" destId="{729E1AA7-375F-4211-935A-7D4FA1E15C60}" srcOrd="1" destOrd="0" presId="urn:microsoft.com/office/officeart/2018/2/layout/IconLabelList"/>
    <dgm:cxn modelId="{70DCCA74-510F-438D-A77B-CA7F0E57A90C}" type="presParOf" srcId="{C7475749-7DD4-477A-8A8C-D495F8621467}" destId="{FD7B67D3-8722-42E4-AD53-243549E8BF4A}"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691F5-E643-496A-AB25-D69ED10440D7}">
      <dsp:nvSpPr>
        <dsp:cNvPr id="0" name=""/>
        <dsp:cNvSpPr/>
      </dsp:nvSpPr>
      <dsp:spPr>
        <a:xfrm>
          <a:off x="413596" y="1386150"/>
          <a:ext cx="647841" cy="64784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91BBDC-AA36-4651-9DA5-DE7A41D8439A}">
      <dsp:nvSpPr>
        <dsp:cNvPr id="0" name=""/>
        <dsp:cNvSpPr/>
      </dsp:nvSpPr>
      <dsp:spPr>
        <a:xfrm>
          <a:off x="1457" y="2485927"/>
          <a:ext cx="1439648" cy="1565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cs-CZ" sz="1200" kern="1200" dirty="0"/>
            <a:t>Sociální </a:t>
          </a:r>
          <a:r>
            <a:rPr lang="cs-CZ" sz="1200" b="1" kern="1200" dirty="0"/>
            <a:t>heterogenita </a:t>
          </a:r>
          <a:r>
            <a:rPr lang="cs-CZ" sz="1200" kern="1200" dirty="0"/>
            <a:t>- VP v sobě vždy zahrnuje setkání s jinakostí</a:t>
          </a:r>
          <a:endParaRPr lang="en-US" sz="1200" kern="1200" dirty="0"/>
        </a:p>
      </dsp:txBody>
      <dsp:txXfrm>
        <a:off x="1457" y="2485927"/>
        <a:ext cx="1439648" cy="1565617"/>
      </dsp:txXfrm>
    </dsp:sp>
    <dsp:sp modelId="{7CF012BA-5810-4F41-B038-7730A99E87D0}">
      <dsp:nvSpPr>
        <dsp:cNvPr id="0" name=""/>
        <dsp:cNvSpPr/>
      </dsp:nvSpPr>
      <dsp:spPr>
        <a:xfrm>
          <a:off x="2088948" y="1447423"/>
          <a:ext cx="647841" cy="64784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A41C42-947D-4BB7-9895-6D9D705AE024}">
      <dsp:nvSpPr>
        <dsp:cNvPr id="0" name=""/>
        <dsp:cNvSpPr/>
      </dsp:nvSpPr>
      <dsp:spPr>
        <a:xfrm>
          <a:off x="1693044" y="2485927"/>
          <a:ext cx="1439648" cy="1565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cs-CZ" sz="1200" b="1" kern="1200" dirty="0"/>
            <a:t>Anonymita</a:t>
          </a:r>
          <a:r>
            <a:rPr lang="cs-CZ" sz="1200" kern="1200" dirty="0"/>
            <a:t> a hraní rolí – musí být aktivně vytvářena, je důsledkem lhostejnosti (zdvořilosti) a vzájemné neobeznámenosti</a:t>
          </a:r>
          <a:endParaRPr lang="en-US" sz="1200" kern="1200" dirty="0"/>
        </a:p>
      </dsp:txBody>
      <dsp:txXfrm>
        <a:off x="1693044" y="2485927"/>
        <a:ext cx="1439648" cy="1565617"/>
      </dsp:txXfrm>
    </dsp:sp>
    <dsp:sp modelId="{0C3CA6A5-B04D-4B25-91D1-16B9845D296E}">
      <dsp:nvSpPr>
        <dsp:cNvPr id="0" name=""/>
        <dsp:cNvSpPr/>
      </dsp:nvSpPr>
      <dsp:spPr>
        <a:xfrm>
          <a:off x="3780535" y="1447423"/>
          <a:ext cx="647841" cy="64784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33CDCB-933E-4FC5-887F-175DC5BEFAA6}">
      <dsp:nvSpPr>
        <dsp:cNvPr id="0" name=""/>
        <dsp:cNvSpPr/>
      </dsp:nvSpPr>
      <dsp:spPr>
        <a:xfrm>
          <a:off x="3384631" y="2485927"/>
          <a:ext cx="1439648" cy="1565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cs-CZ" sz="1200" kern="1200" dirty="0"/>
            <a:t>Trvalá </a:t>
          </a:r>
          <a:r>
            <a:rPr lang="cs-CZ" sz="1200" b="1" kern="1200" dirty="0"/>
            <a:t>mobilita </a:t>
          </a:r>
          <a:r>
            <a:rPr lang="cs-CZ" sz="1200" kern="1200" dirty="0"/>
            <a:t>= míjení, proměny tras našeho pohybu po městě </a:t>
          </a:r>
          <a:endParaRPr lang="en-US" sz="1200" kern="1200" dirty="0"/>
        </a:p>
      </dsp:txBody>
      <dsp:txXfrm>
        <a:off x="3384631" y="2485927"/>
        <a:ext cx="1439648" cy="1565617"/>
      </dsp:txXfrm>
    </dsp:sp>
    <dsp:sp modelId="{0BB58AE4-3D3C-49C4-BEF3-F230ABE0599E}">
      <dsp:nvSpPr>
        <dsp:cNvPr id="0" name=""/>
        <dsp:cNvSpPr/>
      </dsp:nvSpPr>
      <dsp:spPr>
        <a:xfrm>
          <a:off x="5472122" y="1447423"/>
          <a:ext cx="647841" cy="64784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3A101B-A2AF-4FED-84B4-858B127D086C}">
      <dsp:nvSpPr>
        <dsp:cNvPr id="0" name=""/>
        <dsp:cNvSpPr/>
      </dsp:nvSpPr>
      <dsp:spPr>
        <a:xfrm>
          <a:off x="5076218" y="2485927"/>
          <a:ext cx="1439648" cy="1565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cs-CZ" sz="1200" kern="1200" dirty="0"/>
            <a:t>VP je </a:t>
          </a:r>
          <a:r>
            <a:rPr lang="cs-CZ" sz="1200" b="1" kern="1200" dirty="0"/>
            <a:t>nesamozřejmý </a:t>
          </a:r>
          <a:r>
            <a:rPr lang="cs-CZ" sz="1200" kern="1200" dirty="0"/>
            <a:t>- „být na veřejnosti není univerzálním právem“</a:t>
          </a:r>
          <a:endParaRPr lang="en-US" sz="1200" kern="1200" dirty="0"/>
        </a:p>
      </dsp:txBody>
      <dsp:txXfrm>
        <a:off x="5076218" y="2485927"/>
        <a:ext cx="1439648" cy="1565617"/>
      </dsp:txXfrm>
    </dsp:sp>
    <dsp:sp modelId="{ABEF8C47-44D1-4C9A-96E2-4A74FC842C77}">
      <dsp:nvSpPr>
        <dsp:cNvPr id="0" name=""/>
        <dsp:cNvSpPr/>
      </dsp:nvSpPr>
      <dsp:spPr>
        <a:xfrm>
          <a:off x="7163708" y="1447423"/>
          <a:ext cx="647841" cy="64784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7B67D3-8722-42E4-AD53-243549E8BF4A}">
      <dsp:nvSpPr>
        <dsp:cNvPr id="0" name=""/>
        <dsp:cNvSpPr/>
      </dsp:nvSpPr>
      <dsp:spPr>
        <a:xfrm>
          <a:off x="6767805" y="2485927"/>
          <a:ext cx="1439648" cy="1565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cs-CZ" sz="1200" kern="1200" dirty="0"/>
            <a:t>„</a:t>
          </a:r>
          <a:r>
            <a:rPr lang="cs-CZ" sz="1200" b="1" i="1" kern="1200" dirty="0"/>
            <a:t>Veřejný prostor není oázou svobody mezi budovami ovládanými soukromými vlastníky, ale svazujícím a regulujícím prostředím, jehož produkce a reprodukce představují hluboký společenský problém</a:t>
          </a:r>
          <a:r>
            <a:rPr lang="cs-CZ" sz="1200" kern="1200" dirty="0"/>
            <a:t>.“ (Pospěch 2013: 76)</a:t>
          </a:r>
          <a:endParaRPr lang="en-US" sz="1200" kern="1200" dirty="0"/>
        </a:p>
      </dsp:txBody>
      <dsp:txXfrm>
        <a:off x="6767805" y="2485927"/>
        <a:ext cx="1439648" cy="1565617"/>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620D41-B005-4885-BC48-9D9DEA2E17FA}" type="datetimeFigureOut">
              <a:rPr lang="cs-CZ" smtClean="0"/>
              <a:t>16.11.2021</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81BAB1-367E-4FDE-9C2B-A4B35AC23E9A}" type="slidenum">
              <a:rPr lang="cs-CZ" smtClean="0"/>
              <a:t>‹#›</a:t>
            </a:fld>
            <a:endParaRPr lang="cs-CZ"/>
          </a:p>
        </p:txBody>
      </p:sp>
    </p:spTree>
    <p:extLst>
      <p:ext uri="{BB962C8B-B14F-4D97-AF65-F5344CB8AC3E}">
        <p14:creationId xmlns:p14="http://schemas.microsoft.com/office/powerpoint/2010/main" val="4095683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err="1">
                <a:solidFill>
                  <a:schemeClr val="tx1"/>
                </a:solidFill>
                <a:effectLst/>
                <a:latin typeface="+mn-lt"/>
                <a:ea typeface="+mn-ea"/>
                <a:cs typeface="+mn-cs"/>
              </a:rPr>
              <a:t>Henri</a:t>
            </a:r>
            <a:r>
              <a:rPr lang="cs-CZ" sz="1200" kern="1200" dirty="0">
                <a:solidFill>
                  <a:schemeClr val="tx1"/>
                </a:solidFill>
                <a:effectLst/>
                <a:latin typeface="+mn-lt"/>
                <a:ea typeface="+mn-ea"/>
                <a:cs typeface="+mn-cs"/>
              </a:rPr>
              <a:t> </a:t>
            </a:r>
            <a:r>
              <a:rPr lang="cs-CZ" sz="1200" kern="1200" dirty="0" err="1">
                <a:solidFill>
                  <a:schemeClr val="tx1"/>
                </a:solidFill>
                <a:effectLst/>
                <a:latin typeface="+mn-lt"/>
                <a:ea typeface="+mn-ea"/>
                <a:cs typeface="+mn-cs"/>
              </a:rPr>
              <a:t>Lefebvre</a:t>
            </a:r>
            <a:endParaRPr lang="cs-CZ" sz="1200" kern="1200" dirty="0">
              <a:solidFill>
                <a:schemeClr val="tx1"/>
              </a:solidFill>
              <a:effectLst/>
              <a:latin typeface="+mn-lt"/>
              <a:ea typeface="+mn-ea"/>
              <a:cs typeface="+mn-cs"/>
            </a:endParaRPr>
          </a:p>
          <a:p>
            <a:r>
              <a:rPr lang="cs-CZ" sz="1200" kern="1200" dirty="0" err="1">
                <a:solidFill>
                  <a:schemeClr val="tx1"/>
                </a:solidFill>
                <a:effectLst/>
                <a:latin typeface="+mn-lt"/>
                <a:ea typeface="+mn-ea"/>
                <a:cs typeface="+mn-cs"/>
              </a:rPr>
              <a:t>Henri</a:t>
            </a:r>
            <a:r>
              <a:rPr lang="cs-CZ" sz="1200" kern="1200" dirty="0">
                <a:solidFill>
                  <a:schemeClr val="tx1"/>
                </a:solidFill>
                <a:effectLst/>
                <a:latin typeface="+mn-lt"/>
                <a:ea typeface="+mn-ea"/>
                <a:cs typeface="+mn-cs"/>
              </a:rPr>
              <a:t> </a:t>
            </a:r>
            <a:r>
              <a:rPr lang="cs-CZ" sz="1200" kern="1200" dirty="0" err="1">
                <a:solidFill>
                  <a:schemeClr val="tx1"/>
                </a:solidFill>
                <a:effectLst/>
                <a:latin typeface="+mn-lt"/>
                <a:ea typeface="+mn-ea"/>
                <a:cs typeface="+mn-cs"/>
              </a:rPr>
              <a:t>Lefebvre</a:t>
            </a:r>
            <a:r>
              <a:rPr lang="cs-CZ" sz="1200" kern="1200" dirty="0">
                <a:solidFill>
                  <a:schemeClr val="tx1"/>
                </a:solidFill>
                <a:effectLst/>
                <a:latin typeface="+mn-lt"/>
                <a:ea typeface="+mn-ea"/>
                <a:cs typeface="+mn-cs"/>
              </a:rPr>
              <a:t> (1968) - „</a:t>
            </a:r>
            <a:r>
              <a:rPr lang="cs-CZ" sz="1200" b="1" kern="1200" dirty="0">
                <a:solidFill>
                  <a:schemeClr val="tx1"/>
                </a:solidFill>
                <a:effectLst/>
                <a:latin typeface="+mn-lt"/>
                <a:ea typeface="+mn-ea"/>
                <a:cs typeface="+mn-cs"/>
              </a:rPr>
              <a:t>obecné právo měnit sebe (plurál) prostřednictvím proměny města</a:t>
            </a:r>
            <a:r>
              <a:rPr lang="cs-CZ" sz="1200" kern="1200" dirty="0">
                <a:solidFill>
                  <a:schemeClr val="tx1"/>
                </a:solidFill>
                <a:effectLst/>
                <a:latin typeface="+mn-lt"/>
                <a:ea typeface="+mn-ea"/>
                <a:cs typeface="+mn-cs"/>
              </a:rPr>
              <a:t>.“</a:t>
            </a:r>
          </a:p>
          <a:p>
            <a:r>
              <a:rPr lang="cs-CZ" sz="1200" kern="1200" dirty="0">
                <a:solidFill>
                  <a:schemeClr val="tx1"/>
                </a:solidFill>
                <a:effectLst/>
                <a:latin typeface="+mn-lt"/>
                <a:ea typeface="+mn-ea"/>
                <a:cs typeface="+mn-cs"/>
              </a:rPr>
              <a:t>- francouzský filozof, sociolog a geograf</a:t>
            </a:r>
          </a:p>
          <a:p>
            <a:r>
              <a:rPr lang="cs-CZ" sz="1200" kern="1200" dirty="0">
                <a:solidFill>
                  <a:schemeClr val="tx1"/>
                </a:solidFill>
                <a:effectLst/>
                <a:latin typeface="+mn-lt"/>
                <a:ea typeface="+mn-ea"/>
                <a:cs typeface="+mn-cs"/>
              </a:rPr>
              <a:t>- levicově - marxisticky orientovaný</a:t>
            </a:r>
          </a:p>
          <a:p>
            <a:r>
              <a:rPr lang="cs-CZ" sz="1200" kern="1200" dirty="0">
                <a:solidFill>
                  <a:schemeClr val="tx1"/>
                </a:solidFill>
                <a:effectLst/>
                <a:latin typeface="+mn-lt"/>
                <a:ea typeface="+mn-ea"/>
                <a:cs typeface="+mn-cs"/>
              </a:rPr>
              <a:t>- od 30 let se věnuje sociologii města a každodenního života – </a:t>
            </a:r>
            <a:r>
              <a:rPr lang="cs-CZ" sz="1200" b="1" kern="1200" dirty="0">
                <a:solidFill>
                  <a:schemeClr val="tx1"/>
                </a:solidFill>
                <a:effectLst/>
                <a:latin typeface="+mn-lt"/>
                <a:ea typeface="+mn-ea"/>
                <a:cs typeface="+mn-cs"/>
              </a:rPr>
              <a:t>kritizuje procesy v městském prostoru</a:t>
            </a:r>
            <a:r>
              <a:rPr lang="cs-CZ" sz="1200" kern="1200" dirty="0">
                <a:solidFill>
                  <a:schemeClr val="tx1"/>
                </a:solidFill>
                <a:effectLst/>
                <a:latin typeface="+mn-lt"/>
                <a:ea typeface="+mn-ea"/>
                <a:cs typeface="+mn-cs"/>
              </a:rPr>
              <a:t> a říká, že </a:t>
            </a:r>
            <a:r>
              <a:rPr lang="cs-CZ" sz="1200" b="1" kern="1200" dirty="0">
                <a:solidFill>
                  <a:schemeClr val="tx1"/>
                </a:solidFill>
                <a:effectLst/>
                <a:latin typeface="+mn-lt"/>
                <a:ea typeface="+mn-ea"/>
                <a:cs typeface="+mn-cs"/>
              </a:rPr>
              <a:t>každodenní život byl změněn v důsledku kapitalismu</a:t>
            </a:r>
            <a:r>
              <a:rPr lang="cs-CZ" sz="1200" kern="1200" dirty="0">
                <a:solidFill>
                  <a:schemeClr val="tx1"/>
                </a:solidFill>
                <a:effectLst/>
                <a:latin typeface="+mn-lt"/>
                <a:ea typeface="+mn-ea"/>
                <a:cs typeface="+mn-cs"/>
              </a:rPr>
              <a:t> tak, že se </a:t>
            </a:r>
            <a:r>
              <a:rPr lang="cs-CZ" sz="1200" b="1" kern="1200" dirty="0">
                <a:solidFill>
                  <a:schemeClr val="tx1"/>
                </a:solidFill>
                <a:effectLst/>
                <a:latin typeface="+mn-lt"/>
                <a:ea typeface="+mn-ea"/>
                <a:cs typeface="+mn-cs"/>
              </a:rPr>
              <a:t>proměnil v čistý konzum</a:t>
            </a:r>
            <a:r>
              <a:rPr lang="cs-CZ" sz="1200" kern="1200" dirty="0">
                <a:solidFill>
                  <a:schemeClr val="tx1"/>
                </a:solidFill>
                <a:effectLst/>
                <a:latin typeface="+mn-lt"/>
                <a:ea typeface="+mn-ea"/>
                <a:cs typeface="+mn-cs"/>
              </a:rPr>
              <a:t>, tj. že každodenní život lidí vlastně </a:t>
            </a:r>
            <a:r>
              <a:rPr lang="cs-CZ" sz="1200" b="1" kern="1200" dirty="0">
                <a:solidFill>
                  <a:schemeClr val="tx1"/>
                </a:solidFill>
                <a:effectLst/>
                <a:latin typeface="+mn-lt"/>
                <a:ea typeface="+mn-ea"/>
                <a:cs typeface="+mn-cs"/>
              </a:rPr>
              <a:t>slouží reprodukci kapitalismu</a:t>
            </a:r>
            <a:r>
              <a:rPr lang="cs-CZ" sz="1200" kern="1200" dirty="0">
                <a:solidFill>
                  <a:schemeClr val="tx1"/>
                </a:solidFill>
                <a:effectLst/>
                <a:latin typeface="+mn-lt"/>
                <a:ea typeface="+mn-ea"/>
                <a:cs typeface="+mn-cs"/>
              </a:rPr>
              <a:t> jako socio-ekonomického uspořádání</a:t>
            </a:r>
          </a:p>
          <a:p>
            <a:r>
              <a:rPr lang="cs-CZ" sz="1200" kern="1200" dirty="0">
                <a:solidFill>
                  <a:schemeClr val="tx1"/>
                </a:solidFill>
                <a:effectLst/>
                <a:latin typeface="+mn-lt"/>
                <a:ea typeface="+mn-ea"/>
                <a:cs typeface="+mn-cs"/>
              </a:rPr>
              <a:t>- specificky se věnoval městskému prostoru  a tomu, jak je </a:t>
            </a:r>
            <a:r>
              <a:rPr lang="cs-CZ" sz="1200" b="1" kern="1200" dirty="0">
                <a:solidFill>
                  <a:schemeClr val="tx1"/>
                </a:solidFill>
                <a:effectLst/>
                <a:latin typeface="+mn-lt"/>
                <a:ea typeface="+mn-ea"/>
                <a:cs typeface="+mn-cs"/>
              </a:rPr>
              <a:t>prostor produkován: </a:t>
            </a:r>
            <a:endParaRPr lang="cs-CZ" sz="1200" kern="1200" dirty="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8EAFDAC-4BDC-47F2-82F1-6AF3D6E71793}" type="slidenum">
              <a:rPr lang="cs-CZ" smtClean="0"/>
              <a:pPr/>
              <a:t>7</a:t>
            </a:fld>
            <a:endParaRPr lang="cs-CZ"/>
          </a:p>
        </p:txBody>
      </p:sp>
    </p:spTree>
    <p:extLst>
      <p:ext uri="{BB962C8B-B14F-4D97-AF65-F5344CB8AC3E}">
        <p14:creationId xmlns:p14="http://schemas.microsoft.com/office/powerpoint/2010/main" val="3503319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b="1" kern="1200" dirty="0">
                <a:solidFill>
                  <a:schemeClr val="tx1"/>
                </a:solidFill>
                <a:effectLst/>
                <a:latin typeface="+mn-lt"/>
                <a:ea typeface="+mn-ea"/>
                <a:cs typeface="+mn-cs"/>
              </a:rPr>
              <a:t>Prostor je sociálně produkován = </a:t>
            </a:r>
            <a:r>
              <a:rPr lang="cs-CZ" sz="1200" kern="1200" dirty="0">
                <a:solidFill>
                  <a:schemeClr val="tx1"/>
                </a:solidFill>
                <a:effectLst/>
                <a:latin typeface="+mn-lt"/>
                <a:ea typeface="+mn-ea"/>
                <a:cs typeface="+mn-cs"/>
              </a:rPr>
              <a:t>není předem daný, </a:t>
            </a:r>
            <a:r>
              <a:rPr lang="cs-CZ" sz="1200" kern="1200" dirty="0" err="1">
                <a:solidFill>
                  <a:schemeClr val="tx1"/>
                </a:solidFill>
                <a:effectLst/>
                <a:latin typeface="+mn-lt"/>
                <a:ea typeface="+mn-ea"/>
                <a:cs typeface="+mn-cs"/>
              </a:rPr>
              <a:t>pre</a:t>
            </a:r>
            <a:r>
              <a:rPr lang="cs-CZ" sz="1200" kern="1200" dirty="0">
                <a:solidFill>
                  <a:schemeClr val="tx1"/>
                </a:solidFill>
                <a:effectLst/>
                <a:latin typeface="+mn-lt"/>
                <a:ea typeface="+mn-ea"/>
                <a:cs typeface="+mn-cs"/>
              </a:rPr>
              <a:t>-existující, nýbrž je neustále formován sociálně-prostorovou aktivitou jedinců a vlivem institucí</a:t>
            </a:r>
          </a:p>
          <a:p>
            <a:r>
              <a:rPr lang="cs-CZ" sz="1200" kern="1200" dirty="0">
                <a:solidFill>
                  <a:schemeClr val="tx1"/>
                </a:solidFill>
                <a:effectLst/>
                <a:latin typeface="+mn-lt"/>
                <a:ea typeface="+mn-ea"/>
                <a:cs typeface="+mn-cs"/>
              </a:rPr>
              <a:t> </a:t>
            </a:r>
          </a:p>
          <a:p>
            <a:pPr lvl="0"/>
            <a:r>
              <a:rPr lang="cs-CZ" sz="1200" kern="1200" dirty="0">
                <a:solidFill>
                  <a:schemeClr val="tx1"/>
                </a:solidFill>
                <a:effectLst/>
                <a:latin typeface="+mn-lt"/>
                <a:ea typeface="+mn-ea"/>
                <a:cs typeface="+mn-cs"/>
              </a:rPr>
              <a:t>Předmětem</a:t>
            </a:r>
            <a:r>
              <a:rPr lang="cs-CZ" sz="1200" b="1" kern="12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analýzy je tedy</a:t>
            </a:r>
            <a:r>
              <a:rPr lang="cs-CZ" sz="1200" b="1" kern="1200" dirty="0">
                <a:solidFill>
                  <a:schemeClr val="tx1"/>
                </a:solidFill>
                <a:effectLst/>
                <a:latin typeface="+mn-lt"/>
                <a:ea typeface="+mn-ea"/>
                <a:cs typeface="+mn-cs"/>
              </a:rPr>
              <a:t> produkce prostoru: </a:t>
            </a:r>
            <a:r>
              <a:rPr lang="cs-CZ" sz="1200" kern="1200" dirty="0">
                <a:solidFill>
                  <a:schemeClr val="tx1"/>
                </a:solidFill>
                <a:effectLst/>
                <a:latin typeface="+mn-lt"/>
                <a:ea typeface="+mn-ea"/>
                <a:cs typeface="+mn-cs"/>
              </a:rPr>
              <a:t>každá společnost vytváří svoje prostory, ovlivněné konkrétní sociální, historickou, ideologickou praxí</a:t>
            </a:r>
            <a:r>
              <a:rPr lang="cs-CZ" sz="1200" b="1" kern="1200" dirty="0">
                <a:solidFill>
                  <a:schemeClr val="tx1"/>
                </a:solidFill>
                <a:effectLst/>
                <a:latin typeface="+mn-lt"/>
                <a:ea typeface="+mn-ea"/>
                <a:cs typeface="+mn-cs"/>
              </a:rPr>
              <a:t> </a:t>
            </a:r>
            <a:endParaRPr lang="cs-CZ" sz="1200" kern="1200" dirty="0">
              <a:solidFill>
                <a:schemeClr val="tx1"/>
              </a:solidFill>
              <a:effectLst/>
              <a:latin typeface="+mn-lt"/>
              <a:ea typeface="+mn-ea"/>
              <a:cs typeface="+mn-cs"/>
            </a:endParaRPr>
          </a:p>
          <a:p>
            <a:r>
              <a:rPr lang="cs-CZ" sz="1200" b="1" kern="1200" dirty="0">
                <a:solidFill>
                  <a:schemeClr val="tx1"/>
                </a:solidFill>
                <a:effectLst/>
                <a:latin typeface="+mn-lt"/>
                <a:ea typeface="+mn-ea"/>
                <a:cs typeface="+mn-cs"/>
              </a:rPr>
              <a:t> </a:t>
            </a:r>
            <a:endParaRPr lang="cs-CZ" sz="1200" kern="1200" dirty="0">
              <a:solidFill>
                <a:schemeClr val="tx1"/>
              </a:solidFill>
              <a:effectLst/>
              <a:latin typeface="+mn-lt"/>
              <a:ea typeface="+mn-ea"/>
              <a:cs typeface="+mn-cs"/>
            </a:endParaRPr>
          </a:p>
          <a:p>
            <a:pPr lvl="0"/>
            <a:r>
              <a:rPr lang="cs-CZ" sz="1200" kern="1200" dirty="0">
                <a:solidFill>
                  <a:schemeClr val="tx1"/>
                </a:solidFill>
                <a:effectLst/>
                <a:latin typeface="+mn-lt"/>
                <a:ea typeface="+mn-ea"/>
                <a:cs typeface="+mn-cs"/>
              </a:rPr>
              <a:t>geografický prostor je fundamentálně </a:t>
            </a:r>
            <a:r>
              <a:rPr lang="cs-CZ" sz="1200" b="1" kern="1200" dirty="0">
                <a:solidFill>
                  <a:schemeClr val="tx1"/>
                </a:solidFill>
                <a:effectLst/>
                <a:latin typeface="+mn-lt"/>
                <a:ea typeface="+mn-ea"/>
                <a:cs typeface="+mn-cs"/>
              </a:rPr>
              <a:t>sociální = sociální vztahy a prostorové uspořádání fungují v těsné interakci = tj. prostorové uspořádání soudobého západního světa dle něj slouží reprodukci kapitalismu = protože je </a:t>
            </a:r>
            <a:r>
              <a:rPr lang="cs-CZ" sz="1200" kern="1200" dirty="0">
                <a:solidFill>
                  <a:schemeClr val="tx1"/>
                </a:solidFill>
                <a:effectLst/>
                <a:latin typeface="+mn-lt"/>
                <a:ea typeface="+mn-ea"/>
                <a:cs typeface="+mn-cs"/>
              </a:rPr>
              <a:t>toto prostorové uspořádání</a:t>
            </a:r>
            <a:r>
              <a:rPr lang="cs-CZ" sz="1200" b="1" kern="1200" dirty="0">
                <a:solidFill>
                  <a:schemeClr val="tx1"/>
                </a:solidFill>
                <a:effectLst/>
                <a:latin typeface="+mn-lt"/>
                <a:ea typeface="+mn-ea"/>
                <a:cs typeface="+mn-cs"/>
              </a:rPr>
              <a:t> primárně určováno vládnoucí sociální třídou, která uspořádáním prostoru reprodukuje svou sociální dominanci </a:t>
            </a:r>
            <a:endParaRPr lang="cs-CZ" sz="1200" kern="1200" dirty="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8EAFDAC-4BDC-47F2-82F1-6AF3D6E71793}" type="slidenum">
              <a:rPr lang="cs-CZ" smtClean="0"/>
              <a:pPr/>
              <a:t>8</a:t>
            </a:fld>
            <a:endParaRPr lang="cs-CZ"/>
          </a:p>
        </p:txBody>
      </p:sp>
    </p:spTree>
    <p:extLst>
      <p:ext uri="{BB962C8B-B14F-4D97-AF65-F5344CB8AC3E}">
        <p14:creationId xmlns:p14="http://schemas.microsoft.com/office/powerpoint/2010/main" val="204769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sz="1200" b="1" kern="1200" dirty="0" err="1">
                <a:solidFill>
                  <a:schemeClr val="tx1"/>
                </a:solidFill>
                <a:effectLst/>
                <a:latin typeface="+mn-lt"/>
                <a:ea typeface="+mn-ea"/>
                <a:cs typeface="+mn-cs"/>
              </a:rPr>
              <a:t>The</a:t>
            </a:r>
            <a:r>
              <a:rPr lang="cs-CZ" sz="1200" b="1" kern="1200" dirty="0">
                <a:solidFill>
                  <a:schemeClr val="tx1"/>
                </a:solidFill>
                <a:effectLst/>
                <a:latin typeface="+mn-lt"/>
                <a:ea typeface="+mn-ea"/>
                <a:cs typeface="+mn-cs"/>
              </a:rPr>
              <a:t> </a:t>
            </a:r>
            <a:r>
              <a:rPr lang="cs-CZ" sz="1200" b="1" kern="1200" dirty="0" err="1">
                <a:solidFill>
                  <a:schemeClr val="tx1"/>
                </a:solidFill>
                <a:effectLst/>
                <a:latin typeface="+mn-lt"/>
                <a:ea typeface="+mn-ea"/>
                <a:cs typeface="+mn-cs"/>
              </a:rPr>
              <a:t>Right</a:t>
            </a:r>
            <a:r>
              <a:rPr lang="cs-CZ" sz="1200" b="1" kern="1200" dirty="0">
                <a:solidFill>
                  <a:schemeClr val="tx1"/>
                </a:solidFill>
                <a:effectLst/>
                <a:latin typeface="+mn-lt"/>
                <a:ea typeface="+mn-ea"/>
                <a:cs typeface="+mn-cs"/>
              </a:rPr>
              <a:t> to </a:t>
            </a:r>
            <a:r>
              <a:rPr lang="cs-CZ" sz="1200" b="1" kern="1200" dirty="0" err="1">
                <a:solidFill>
                  <a:schemeClr val="tx1"/>
                </a:solidFill>
                <a:effectLst/>
                <a:latin typeface="+mn-lt"/>
                <a:ea typeface="+mn-ea"/>
                <a:cs typeface="+mn-cs"/>
              </a:rPr>
              <a:t>the</a:t>
            </a:r>
            <a:r>
              <a:rPr lang="cs-CZ" sz="1200" b="1" kern="1200" dirty="0">
                <a:solidFill>
                  <a:schemeClr val="tx1"/>
                </a:solidFill>
                <a:effectLst/>
                <a:latin typeface="+mn-lt"/>
                <a:ea typeface="+mn-ea"/>
                <a:cs typeface="+mn-cs"/>
              </a:rPr>
              <a:t> city (práce je součástí prací zhodnocujících sto let od vydání prvního svazku Marxova kapitálu) </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toto právo je jak zvoláním, tak požadavkem. </a:t>
            </a:r>
          </a:p>
          <a:p>
            <a:r>
              <a:rPr lang="cs-CZ" sz="1200" kern="1200" dirty="0">
                <a:solidFill>
                  <a:schemeClr val="tx1"/>
                </a:solidFill>
                <a:effectLst/>
                <a:latin typeface="+mn-lt"/>
                <a:ea typeface="+mn-ea"/>
                <a:cs typeface="+mn-cs"/>
              </a:rPr>
              <a:t>Zvolání je důsledkem či reakci na upadající každodenní život města tehdejší doby. </a:t>
            </a:r>
          </a:p>
          <a:p>
            <a:r>
              <a:rPr lang="cs-CZ" sz="1200" kern="1200" dirty="0">
                <a:solidFill>
                  <a:schemeClr val="tx1"/>
                </a:solidFill>
                <a:effectLst/>
                <a:latin typeface="+mn-lt"/>
                <a:ea typeface="+mn-ea"/>
                <a:cs typeface="+mn-cs"/>
              </a:rPr>
              <a:t>Požadavek je to v tom smyslu, že s touto nedostatečností pracuje dál, požaduje – chce ji prozkoumat, postavit se jí a vytvořit alternativní fungování městské společnosti – méně odcizení, smysluplné, hravé, ale zároveň konfliktní ale dialektické.</a:t>
            </a:r>
          </a:p>
          <a:p>
            <a:r>
              <a:rPr lang="cs-CZ" sz="1200" kern="1200" dirty="0">
                <a:solidFill>
                  <a:schemeClr val="tx1"/>
                </a:solidFill>
                <a:effectLst/>
                <a:latin typeface="+mn-lt"/>
                <a:ea typeface="+mn-ea"/>
                <a:cs typeface="+mn-cs"/>
              </a:rPr>
              <a:t>Práce je spojena s </a:t>
            </a:r>
            <a:r>
              <a:rPr lang="cs-CZ" sz="1200" b="1" kern="1200" dirty="0">
                <a:solidFill>
                  <a:schemeClr val="tx1"/>
                </a:solidFill>
                <a:effectLst/>
                <a:latin typeface="+mn-lt"/>
                <a:ea typeface="+mn-ea"/>
                <a:cs typeface="+mn-cs"/>
              </a:rPr>
              <a:t>politickými nepokoji na západě v roce 1968, dá se říci, že v mnohém byl tento </a:t>
            </a:r>
            <a:r>
              <a:rPr lang="cs-CZ" sz="1200" b="1" kern="1200" dirty="0" err="1">
                <a:solidFill>
                  <a:schemeClr val="tx1"/>
                </a:solidFill>
                <a:effectLst/>
                <a:latin typeface="+mn-lt"/>
                <a:ea typeface="+mn-ea"/>
                <a:cs typeface="+mn-cs"/>
              </a:rPr>
              <a:t>Lefebrveův</a:t>
            </a:r>
            <a:r>
              <a:rPr lang="cs-CZ" sz="1200" b="1" kern="1200" dirty="0">
                <a:solidFill>
                  <a:schemeClr val="tx1"/>
                </a:solidFill>
                <a:effectLst/>
                <a:latin typeface="+mn-lt"/>
                <a:ea typeface="+mn-ea"/>
                <a:cs typeface="+mn-cs"/>
              </a:rPr>
              <a:t> výkřik prorockým</a:t>
            </a:r>
            <a:r>
              <a:rPr lang="cs-CZ" sz="1200" kern="1200" dirty="0">
                <a:solidFill>
                  <a:schemeClr val="tx1"/>
                </a:solidFill>
                <a:effectLst/>
                <a:latin typeface="+mn-lt"/>
                <a:ea typeface="+mn-ea"/>
                <a:cs typeface="+mn-cs"/>
              </a:rPr>
              <a:t> – viz Májové demonstrace v Paříži, nepokoje v Německu apod.</a:t>
            </a:r>
          </a:p>
          <a:p>
            <a:r>
              <a:rPr lang="cs-CZ" sz="1200" kern="1200" dirty="0">
                <a:solidFill>
                  <a:schemeClr val="tx1"/>
                </a:solidFill>
                <a:effectLst/>
                <a:latin typeface="+mn-lt"/>
                <a:ea typeface="+mn-ea"/>
                <a:cs typeface="+mn-cs"/>
              </a:rPr>
              <a:t>Na časové ose se dá sledovat, že </a:t>
            </a:r>
            <a:r>
              <a:rPr lang="cs-CZ" sz="1200" b="1" kern="1200" dirty="0">
                <a:solidFill>
                  <a:schemeClr val="tx1"/>
                </a:solidFill>
                <a:effectLst/>
                <a:latin typeface="+mn-lt"/>
                <a:ea typeface="+mn-ea"/>
                <a:cs typeface="+mn-cs"/>
              </a:rPr>
              <a:t>hnutí z roku 1968 v mnoha ohledech ovlivňují změnu v politikách města až do dnešního dne.</a:t>
            </a:r>
            <a:r>
              <a:rPr lang="cs-CZ" sz="1200" kern="1200" dirty="0">
                <a:solidFill>
                  <a:schemeClr val="tx1"/>
                </a:solidFill>
                <a:effectLst/>
                <a:latin typeface="+mn-lt"/>
                <a:ea typeface="+mn-ea"/>
                <a:cs typeface="+mn-cs"/>
              </a:rPr>
              <a:t> Kořeny jsou samozřejmě hlubší – jedno je ale zřejmé a důležité – </a:t>
            </a:r>
            <a:r>
              <a:rPr lang="cs-CZ" sz="1200" i="1" kern="1200" dirty="0">
                <a:solidFill>
                  <a:schemeClr val="tx1"/>
                </a:solidFill>
                <a:effectLst/>
                <a:latin typeface="+mn-lt"/>
                <a:ea typeface="+mn-ea"/>
                <a:cs typeface="+mn-cs"/>
              </a:rPr>
              <a:t>koncept primárně vychází zdola, z upadajících sousedství, jako volání o pomoc a podporu ze strany utlačovaných lidí v zoufalých situacích.</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Revoluční hnutí – </a:t>
            </a:r>
            <a:r>
              <a:rPr lang="cs-CZ" sz="1200" b="1" kern="1200" dirty="0">
                <a:solidFill>
                  <a:schemeClr val="tx1"/>
                </a:solidFill>
                <a:effectLst/>
                <a:latin typeface="+mn-lt"/>
                <a:ea typeface="+mn-ea"/>
                <a:cs typeface="+mn-cs"/>
              </a:rPr>
              <a:t>obsahuje téměř vždy městskou dimenzi – polemika s Marxisty ohledně vztahu výroby (průmyslu a města – co bylo dřív, vejce nebo slepice???) – vše vlastně vidí přes město</a:t>
            </a:r>
            <a:r>
              <a:rPr lang="cs-CZ" sz="1200" kern="1200" dirty="0">
                <a:solidFill>
                  <a:schemeClr val="tx1"/>
                </a:solidFill>
                <a:effectLst/>
                <a:latin typeface="+mn-lt"/>
                <a:ea typeface="+mn-ea"/>
                <a:cs typeface="+mn-cs"/>
              </a:rPr>
              <a:t>, což implikuje, jako kdyby revolta nebyla možná v prostředí vesnice, k čemuž máme ovšem mnohé příklady.</a:t>
            </a:r>
          </a:p>
          <a:p>
            <a:endParaRPr lang="cs-CZ" sz="1200" b="1" kern="1200" dirty="0">
              <a:solidFill>
                <a:schemeClr val="tx1"/>
              </a:solidFill>
              <a:latin typeface="+mn-lt"/>
              <a:ea typeface="+mn-ea"/>
              <a:cs typeface="+mn-cs"/>
            </a:endParaRPr>
          </a:p>
        </p:txBody>
      </p:sp>
      <p:sp>
        <p:nvSpPr>
          <p:cNvPr id="4" name="Zástupný symbol pro číslo snímku 3"/>
          <p:cNvSpPr>
            <a:spLocks noGrp="1"/>
          </p:cNvSpPr>
          <p:nvPr>
            <p:ph type="sldNum" sz="quarter" idx="10"/>
          </p:nvPr>
        </p:nvSpPr>
        <p:spPr/>
        <p:txBody>
          <a:bodyPr/>
          <a:lstStyle/>
          <a:p>
            <a:fld id="{28EAFDAC-4BDC-47F2-82F1-6AF3D6E71793}" type="slidenum">
              <a:rPr lang="cs-CZ" smtClean="0"/>
              <a:pPr/>
              <a:t>9</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sz="1200" b="1" kern="1200" dirty="0" err="1">
                <a:solidFill>
                  <a:schemeClr val="tx1"/>
                </a:solidFill>
                <a:latin typeface="+mn-lt"/>
                <a:ea typeface="+mn-ea"/>
                <a:cs typeface="+mn-cs"/>
              </a:rPr>
              <a:t>Harvey</a:t>
            </a:r>
            <a:r>
              <a:rPr lang="cs-CZ" sz="1200" b="1" kern="1200" dirty="0">
                <a:solidFill>
                  <a:schemeClr val="tx1"/>
                </a:solidFill>
                <a:latin typeface="+mn-lt"/>
                <a:ea typeface="+mn-ea"/>
                <a:cs typeface="+mn-cs"/>
              </a:rPr>
              <a:t> – </a:t>
            </a:r>
            <a:r>
              <a:rPr lang="cs-CZ" sz="1200" b="1" kern="1200" dirty="0" err="1">
                <a:solidFill>
                  <a:schemeClr val="tx1"/>
                </a:solidFill>
                <a:latin typeface="+mn-lt"/>
                <a:ea typeface="+mn-ea"/>
                <a:cs typeface="+mn-cs"/>
              </a:rPr>
              <a:t>Lefebvre</a:t>
            </a:r>
            <a:r>
              <a:rPr lang="cs-CZ" sz="1200" b="1" kern="1200" dirty="0">
                <a:solidFill>
                  <a:schemeClr val="tx1"/>
                </a:solidFill>
                <a:latin typeface="+mn-lt"/>
                <a:ea typeface="+mn-ea"/>
                <a:cs typeface="+mn-cs"/>
              </a:rPr>
              <a:t> 1968 </a:t>
            </a:r>
            <a:r>
              <a:rPr lang="cs-CZ" sz="1200" b="1" kern="1200" dirty="0" err="1">
                <a:solidFill>
                  <a:schemeClr val="tx1"/>
                </a:solidFill>
                <a:latin typeface="+mn-lt"/>
                <a:ea typeface="+mn-ea"/>
                <a:cs typeface="+mn-cs"/>
              </a:rPr>
              <a:t>Updated</a:t>
            </a:r>
            <a:endParaRPr lang="cs-CZ" sz="1200" b="1" kern="1200" dirty="0">
              <a:solidFill>
                <a:schemeClr val="tx1"/>
              </a:solidFill>
              <a:latin typeface="+mn-lt"/>
              <a:ea typeface="+mn-ea"/>
              <a:cs typeface="+mn-cs"/>
            </a:endParaRPr>
          </a:p>
          <a:p>
            <a:r>
              <a:rPr lang="cs-CZ" sz="1200" kern="1200" dirty="0">
                <a:solidFill>
                  <a:schemeClr val="tx1"/>
                </a:solidFill>
                <a:latin typeface="+mn-lt"/>
                <a:ea typeface="+mn-ea"/>
                <a:cs typeface="+mn-cs"/>
              </a:rPr>
              <a:t>Aktualizuje </a:t>
            </a:r>
            <a:r>
              <a:rPr lang="cs-CZ" sz="1200" kern="1200" dirty="0" err="1">
                <a:solidFill>
                  <a:schemeClr val="tx1"/>
                </a:solidFill>
                <a:latin typeface="+mn-lt"/>
                <a:ea typeface="+mn-ea"/>
                <a:cs typeface="+mn-cs"/>
              </a:rPr>
              <a:t>Lefebrva</a:t>
            </a:r>
            <a:r>
              <a:rPr lang="cs-CZ" sz="1200" kern="1200" dirty="0">
                <a:solidFill>
                  <a:schemeClr val="tx1"/>
                </a:solidFill>
                <a:latin typeface="+mn-lt"/>
                <a:ea typeface="+mn-ea"/>
                <a:cs typeface="+mn-cs"/>
              </a:rPr>
              <a:t> – městský svět se začíná projevovat nestabilitou a nejistotou časově omezené a neorganizované nízce placené práce. </a:t>
            </a:r>
          </a:p>
          <a:p>
            <a:pPr lvl="0"/>
            <a:r>
              <a:rPr lang="cs-CZ" sz="1200" kern="1200" dirty="0" err="1">
                <a:solidFill>
                  <a:schemeClr val="tx1"/>
                </a:solidFill>
                <a:latin typeface="+mn-lt"/>
                <a:ea typeface="+mn-ea"/>
                <a:cs typeface="+mn-cs"/>
              </a:rPr>
              <a:t>Harvey</a:t>
            </a:r>
            <a:r>
              <a:rPr lang="cs-CZ" sz="1200" kern="1200" dirty="0">
                <a:solidFill>
                  <a:schemeClr val="tx1"/>
                </a:solidFill>
                <a:latin typeface="+mn-lt"/>
                <a:ea typeface="+mn-ea"/>
                <a:cs typeface="+mn-cs"/>
              </a:rPr>
              <a:t> staví aktualizované pojetí Práva na město okolo </a:t>
            </a:r>
            <a:r>
              <a:rPr lang="cs-CZ" sz="1200" b="1" kern="1200" dirty="0">
                <a:solidFill>
                  <a:schemeClr val="tx1"/>
                </a:solidFill>
                <a:latin typeface="+mn-lt"/>
                <a:ea typeface="+mn-ea"/>
                <a:cs typeface="+mn-cs"/>
              </a:rPr>
              <a:t>pohybu kapitálu a nadvýroby – vývoj městského života tak popisuje v první řadě přes kapitalistické praktiky. Jedná se hlavně do urbanizací absorbovaný kapitál</a:t>
            </a:r>
            <a:r>
              <a:rPr lang="cs-CZ" sz="1200" kern="1200" dirty="0">
                <a:solidFill>
                  <a:schemeClr val="tx1"/>
                </a:solidFill>
                <a:latin typeface="+mn-lt"/>
                <a:ea typeface="+mn-ea"/>
                <a:cs typeface="+mn-cs"/>
              </a:rPr>
              <a:t> tedy pracovní nad-hodnotu napříč historií kapitalismu.</a:t>
            </a:r>
          </a:p>
          <a:p>
            <a:pPr lvl="0"/>
            <a:r>
              <a:rPr lang="cs-CZ" sz="1200" kern="1200" dirty="0">
                <a:solidFill>
                  <a:schemeClr val="tx1"/>
                </a:solidFill>
                <a:latin typeface="+mn-lt"/>
                <a:ea typeface="+mn-ea"/>
                <a:cs typeface="+mn-cs"/>
              </a:rPr>
              <a:t>Druhou charakteristikou urbanizace je, že se stala </a:t>
            </a:r>
            <a:r>
              <a:rPr lang="cs-CZ" sz="1200" b="1" kern="1200" dirty="0">
                <a:solidFill>
                  <a:schemeClr val="tx1"/>
                </a:solidFill>
                <a:latin typeface="+mn-lt"/>
                <a:ea typeface="+mn-ea"/>
                <a:cs typeface="+mn-cs"/>
              </a:rPr>
              <a:t>globálním procesem</a:t>
            </a:r>
            <a:endParaRPr lang="cs-CZ" sz="1200" kern="1200" dirty="0">
              <a:solidFill>
                <a:schemeClr val="tx1"/>
              </a:solidFill>
              <a:latin typeface="+mn-lt"/>
              <a:ea typeface="+mn-ea"/>
              <a:cs typeface="+mn-cs"/>
            </a:endParaRPr>
          </a:p>
          <a:p>
            <a:pPr lvl="0"/>
            <a:r>
              <a:rPr lang="cs-CZ" sz="1200" b="1" kern="1200" dirty="0">
                <a:solidFill>
                  <a:schemeClr val="tx1"/>
                </a:solidFill>
                <a:latin typeface="+mn-lt"/>
                <a:ea typeface="+mn-ea"/>
                <a:cs typeface="+mn-cs"/>
              </a:rPr>
              <a:t>Bydlení obecně jako základna pro městský pokrok</a:t>
            </a:r>
            <a:r>
              <a:rPr lang="cs-CZ" sz="1200" kern="1200" dirty="0">
                <a:solidFill>
                  <a:schemeClr val="tx1"/>
                </a:solidFill>
                <a:latin typeface="+mn-lt"/>
                <a:ea typeface="+mn-ea"/>
                <a:cs typeface="+mn-cs"/>
              </a:rPr>
              <a:t>, situace na trhu s bydlením ovlivňuje společenskou náladu ve městě</a:t>
            </a:r>
          </a:p>
          <a:p>
            <a:pPr lvl="0"/>
            <a:r>
              <a:rPr lang="cs-CZ" sz="1200" kern="1200" dirty="0">
                <a:solidFill>
                  <a:schemeClr val="tx1"/>
                </a:solidFill>
                <a:latin typeface="+mn-lt"/>
                <a:ea typeface="+mn-ea"/>
                <a:cs typeface="+mn-cs"/>
              </a:rPr>
              <a:t>pracuje s pojmem </a:t>
            </a:r>
            <a:r>
              <a:rPr lang="cs-CZ" sz="1200" kern="1200" dirty="0" err="1">
                <a:solidFill>
                  <a:schemeClr val="tx1"/>
                </a:solidFill>
                <a:latin typeface="+mn-lt"/>
                <a:ea typeface="+mn-ea"/>
                <a:cs typeface="+mn-cs"/>
              </a:rPr>
              <a:t>prekariát</a:t>
            </a:r>
            <a:r>
              <a:rPr lang="cs-CZ" sz="1200" kern="1200" dirty="0">
                <a:solidFill>
                  <a:schemeClr val="tx1"/>
                </a:solidFill>
                <a:latin typeface="+mn-lt"/>
                <a:ea typeface="+mn-ea"/>
                <a:cs typeface="+mn-cs"/>
              </a:rPr>
              <a:t>, který nahradil tradiční, třídně navázaný proletariát. </a:t>
            </a:r>
          </a:p>
          <a:p>
            <a:pPr lvl="0"/>
            <a:r>
              <a:rPr lang="cs-CZ" sz="1200" b="1" kern="1200" dirty="0" err="1">
                <a:solidFill>
                  <a:schemeClr val="tx1"/>
                </a:solidFill>
                <a:latin typeface="+mn-lt"/>
                <a:ea typeface="+mn-ea"/>
                <a:cs typeface="+mn-cs"/>
              </a:rPr>
              <a:t>Prekariát</a:t>
            </a:r>
            <a:r>
              <a:rPr lang="cs-CZ" sz="1200" b="1" kern="1200" dirty="0">
                <a:solidFill>
                  <a:schemeClr val="tx1"/>
                </a:solidFill>
                <a:latin typeface="+mn-lt"/>
                <a:ea typeface="+mn-ea"/>
                <a:cs typeface="+mn-cs"/>
              </a:rPr>
              <a:t> ovšem není nijak organizovaný, navíc si není ani </a:t>
            </a:r>
            <a:r>
              <a:rPr lang="cs-CZ" sz="1200" b="1" kern="1200" dirty="0" err="1">
                <a:solidFill>
                  <a:schemeClr val="tx1"/>
                </a:solidFill>
                <a:latin typeface="+mn-lt"/>
                <a:ea typeface="+mn-ea"/>
                <a:cs typeface="+mn-cs"/>
              </a:rPr>
              <a:t>statusově</a:t>
            </a:r>
            <a:r>
              <a:rPr lang="cs-CZ" sz="1200" b="1" kern="1200" dirty="0">
                <a:solidFill>
                  <a:schemeClr val="tx1"/>
                </a:solidFill>
                <a:latin typeface="+mn-lt"/>
                <a:ea typeface="+mn-ea"/>
                <a:cs typeface="+mn-cs"/>
              </a:rPr>
              <a:t> blízký, jak se bude do budoucna takový objem občanů mobilizovat?</a:t>
            </a:r>
            <a:endParaRPr lang="cs-CZ" sz="1200" kern="1200" dirty="0">
              <a:solidFill>
                <a:schemeClr val="tx1"/>
              </a:solidFill>
              <a:latin typeface="+mn-lt"/>
              <a:ea typeface="+mn-ea"/>
              <a:cs typeface="+mn-cs"/>
            </a:endParaRPr>
          </a:p>
          <a:p>
            <a:pPr lvl="0"/>
            <a:r>
              <a:rPr lang="cs-CZ" sz="1200" kern="1200" dirty="0">
                <a:solidFill>
                  <a:schemeClr val="tx1"/>
                </a:solidFill>
                <a:latin typeface="+mn-lt"/>
                <a:ea typeface="+mn-ea"/>
                <a:cs typeface="+mn-cs"/>
              </a:rPr>
              <a:t>Vkusy habity, životní dráhy, kapitály… Stále více se ukazuje, že ta </a:t>
            </a:r>
            <a:r>
              <a:rPr lang="cs-CZ" sz="1200" kern="1200" dirty="0" err="1">
                <a:solidFill>
                  <a:schemeClr val="tx1"/>
                </a:solidFill>
                <a:latin typeface="+mn-lt"/>
                <a:ea typeface="+mn-ea"/>
                <a:cs typeface="+mn-cs"/>
              </a:rPr>
              <a:t>Bourdieovská</a:t>
            </a:r>
            <a:r>
              <a:rPr lang="cs-CZ" sz="1200" kern="1200" dirty="0">
                <a:solidFill>
                  <a:schemeClr val="tx1"/>
                </a:solidFill>
                <a:latin typeface="+mn-lt"/>
                <a:ea typeface="+mn-ea"/>
                <a:cs typeface="+mn-cs"/>
              </a:rPr>
              <a:t> třída na papíře je fakt jen papírová sračička…</a:t>
            </a:r>
          </a:p>
          <a:p>
            <a:pPr lvl="0"/>
            <a:r>
              <a:rPr lang="cs-CZ" sz="1200" kern="1200" dirty="0">
                <a:solidFill>
                  <a:schemeClr val="tx1"/>
                </a:solidFill>
                <a:latin typeface="+mn-lt"/>
                <a:ea typeface="+mn-ea"/>
                <a:cs typeface="+mn-cs"/>
              </a:rPr>
              <a:t>Pracujeme s mizející </a:t>
            </a:r>
            <a:r>
              <a:rPr lang="cs-CZ" sz="1200" kern="1200" dirty="0" err="1">
                <a:solidFill>
                  <a:schemeClr val="tx1"/>
                </a:solidFill>
                <a:latin typeface="+mn-lt"/>
                <a:ea typeface="+mn-ea"/>
                <a:cs typeface="+mn-cs"/>
              </a:rPr>
              <a:t>dichotimií</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urban</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rural</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čína</a:t>
            </a:r>
            <a:r>
              <a:rPr lang="cs-CZ" sz="1200" kern="1200" dirty="0">
                <a:solidFill>
                  <a:schemeClr val="tx1"/>
                </a:solidFill>
                <a:latin typeface="+mn-lt"/>
                <a:ea typeface="+mn-ea"/>
                <a:cs typeface="+mn-cs"/>
              </a:rPr>
              <a:t> například), zároveň existují jiné náhledy, které hovoří </a:t>
            </a:r>
            <a:r>
              <a:rPr lang="cs-CZ" sz="1200" kern="1200" dirty="0" err="1">
                <a:solidFill>
                  <a:schemeClr val="tx1"/>
                </a:solidFill>
                <a:latin typeface="+mn-lt"/>
                <a:ea typeface="+mn-ea"/>
                <a:cs typeface="+mn-cs"/>
              </a:rPr>
              <a:t>mo</a:t>
            </a:r>
            <a:r>
              <a:rPr lang="cs-CZ" sz="1200" kern="1200" dirty="0">
                <a:solidFill>
                  <a:schemeClr val="tx1"/>
                </a:solidFill>
                <a:latin typeface="+mn-lt"/>
                <a:ea typeface="+mn-ea"/>
                <a:cs typeface="+mn-cs"/>
              </a:rPr>
              <a:t>  centrech a </a:t>
            </a:r>
            <a:r>
              <a:rPr lang="cs-CZ" sz="1200" kern="1200" dirty="0" err="1">
                <a:solidFill>
                  <a:schemeClr val="tx1"/>
                </a:solidFill>
                <a:latin typeface="+mn-lt"/>
                <a:ea typeface="+mn-ea"/>
                <a:cs typeface="+mn-cs"/>
              </a:rPr>
              <a:t>periferíích</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nějaá</a:t>
            </a:r>
            <a:r>
              <a:rPr lang="cs-CZ" sz="1200" kern="1200" dirty="0">
                <a:solidFill>
                  <a:schemeClr val="tx1"/>
                </a:solidFill>
                <a:latin typeface="+mn-lt"/>
                <a:ea typeface="+mn-ea"/>
                <a:cs typeface="+mn-cs"/>
              </a:rPr>
              <a:t> periferie totiž zůstane vždy, i když může být například vnitřní… a ty se </a:t>
            </a:r>
            <a:r>
              <a:rPr lang="cs-CZ" sz="1200" kern="1200" dirty="0" err="1">
                <a:solidFill>
                  <a:schemeClr val="tx1"/>
                </a:solidFill>
                <a:latin typeface="+mn-lt"/>
                <a:ea typeface="+mn-ea"/>
                <a:cs typeface="+mn-cs"/>
              </a:rPr>
              <a:t>nvm</a:t>
            </a:r>
            <a:r>
              <a:rPr lang="cs-CZ" sz="1200" kern="1200" dirty="0">
                <a:solidFill>
                  <a:schemeClr val="tx1"/>
                </a:solidFill>
                <a:latin typeface="+mn-lt"/>
                <a:ea typeface="+mn-ea"/>
                <a:cs typeface="+mn-cs"/>
              </a:rPr>
              <a:t> věcem často brání</a:t>
            </a:r>
          </a:p>
          <a:p>
            <a:pPr lvl="0"/>
            <a:r>
              <a:rPr lang="cs-CZ" sz="1200" kern="1200" dirty="0" err="1">
                <a:solidFill>
                  <a:schemeClr val="tx1"/>
                </a:solidFill>
                <a:latin typeface="+mn-lt"/>
                <a:ea typeface="+mn-ea"/>
                <a:cs typeface="+mn-cs"/>
              </a:rPr>
              <a:t>The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right</a:t>
            </a:r>
            <a:r>
              <a:rPr lang="cs-CZ" sz="1200" kern="1200" dirty="0">
                <a:solidFill>
                  <a:schemeClr val="tx1"/>
                </a:solidFill>
                <a:latin typeface="+mn-lt"/>
                <a:ea typeface="+mn-ea"/>
                <a:cs typeface="+mn-cs"/>
              </a:rPr>
              <a:t> to </a:t>
            </a:r>
            <a:r>
              <a:rPr lang="cs-CZ" sz="1200" kern="1200" dirty="0" err="1">
                <a:solidFill>
                  <a:schemeClr val="tx1"/>
                </a:solidFill>
                <a:latin typeface="+mn-lt"/>
                <a:ea typeface="+mn-ea"/>
                <a:cs typeface="+mn-cs"/>
              </a:rPr>
              <a:t>the</a:t>
            </a:r>
            <a:r>
              <a:rPr lang="cs-CZ" sz="1200" kern="1200" dirty="0">
                <a:solidFill>
                  <a:schemeClr val="tx1"/>
                </a:solidFill>
                <a:latin typeface="+mn-lt"/>
                <a:ea typeface="+mn-ea"/>
                <a:cs typeface="+mn-cs"/>
              </a:rPr>
              <a:t> city had to </a:t>
            </a:r>
            <a:r>
              <a:rPr lang="cs-CZ" sz="1200" kern="1200" dirty="0" err="1">
                <a:solidFill>
                  <a:schemeClr val="tx1"/>
                </a:solidFill>
                <a:latin typeface="+mn-lt"/>
                <a:ea typeface="+mn-ea"/>
                <a:cs typeface="+mn-cs"/>
              </a:rPr>
              <a:t>mean</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the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right</a:t>
            </a:r>
            <a:r>
              <a:rPr lang="cs-CZ" sz="1200" kern="1200" dirty="0">
                <a:solidFill>
                  <a:schemeClr val="tx1"/>
                </a:solidFill>
                <a:latin typeface="+mn-lt"/>
                <a:ea typeface="+mn-ea"/>
                <a:cs typeface="+mn-cs"/>
              </a:rPr>
              <a:t> to </a:t>
            </a:r>
            <a:r>
              <a:rPr lang="cs-CZ" sz="1200" kern="1200" dirty="0" err="1">
                <a:solidFill>
                  <a:schemeClr val="tx1"/>
                </a:solidFill>
                <a:latin typeface="+mn-lt"/>
                <a:ea typeface="+mn-ea"/>
                <a:cs typeface="+mn-cs"/>
              </a:rPr>
              <a:t>command</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the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whole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urban</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process</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which</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was</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increasingly</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dominating</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the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country­side</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through</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phenomena</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ranging</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from</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agribusiness</a:t>
            </a:r>
            <a:r>
              <a:rPr lang="cs-CZ" sz="1200" kern="1200" dirty="0">
                <a:solidFill>
                  <a:schemeClr val="tx1"/>
                </a:solidFill>
                <a:latin typeface="+mn-lt"/>
                <a:ea typeface="+mn-ea"/>
                <a:cs typeface="+mn-cs"/>
              </a:rPr>
              <a:t> to </a:t>
            </a:r>
            <a:r>
              <a:rPr lang="cs-CZ" sz="1200" kern="1200" dirty="0" err="1">
                <a:solidFill>
                  <a:schemeClr val="tx1"/>
                </a:solidFill>
                <a:latin typeface="+mn-lt"/>
                <a:ea typeface="+mn-ea"/>
                <a:cs typeface="+mn-cs"/>
              </a:rPr>
              <a:t>second</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homes</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and</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rural</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tourism</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Harvey</a:t>
            </a:r>
            <a:r>
              <a:rPr lang="cs-CZ" sz="1200" kern="1200" dirty="0">
                <a:solidFill>
                  <a:schemeClr val="tx1"/>
                </a:solidFill>
                <a:latin typeface="+mn-lt"/>
                <a:ea typeface="+mn-ea"/>
                <a:cs typeface="+mn-cs"/>
              </a:rPr>
              <a:t> 2008)</a:t>
            </a:r>
          </a:p>
          <a:p>
            <a:pPr lvl="0"/>
            <a:r>
              <a:rPr lang="cs-CZ" sz="1200" kern="1200" dirty="0">
                <a:solidFill>
                  <a:schemeClr val="tx1"/>
                </a:solidFill>
                <a:latin typeface="+mn-lt"/>
                <a:ea typeface="+mn-ea"/>
                <a:cs typeface="+mn-cs"/>
              </a:rPr>
              <a:t>Tato </a:t>
            </a:r>
            <a:r>
              <a:rPr lang="cs-CZ" sz="1200" kern="1200" dirty="0" err="1">
                <a:solidFill>
                  <a:schemeClr val="tx1"/>
                </a:solidFill>
                <a:latin typeface="+mn-lt"/>
                <a:ea typeface="+mn-ea"/>
                <a:cs typeface="+mn-cs"/>
              </a:rPr>
              <a:t>všeobjímajícnost</a:t>
            </a:r>
            <a:r>
              <a:rPr lang="cs-CZ" sz="1200" kern="1200" dirty="0">
                <a:solidFill>
                  <a:schemeClr val="tx1"/>
                </a:solidFill>
                <a:latin typeface="+mn-lt"/>
                <a:ea typeface="+mn-ea"/>
                <a:cs typeface="+mn-cs"/>
              </a:rPr>
              <a:t> vede </a:t>
            </a:r>
            <a:r>
              <a:rPr lang="cs-CZ" sz="1200" kern="1200" dirty="0" err="1">
                <a:solidFill>
                  <a:schemeClr val="tx1"/>
                </a:solidFill>
                <a:latin typeface="+mn-lt"/>
                <a:ea typeface="+mn-ea"/>
                <a:cs typeface="+mn-cs"/>
              </a:rPr>
              <a:t>Harveyho</a:t>
            </a:r>
            <a:r>
              <a:rPr lang="cs-CZ" sz="1200" kern="1200" dirty="0">
                <a:solidFill>
                  <a:schemeClr val="tx1"/>
                </a:solidFill>
                <a:latin typeface="+mn-lt"/>
                <a:ea typeface="+mn-ea"/>
                <a:cs typeface="+mn-cs"/>
              </a:rPr>
              <a:t> k zamyšlení na tím, že toto právo vlastně neexistuje – je to prázdné označení</a:t>
            </a:r>
          </a:p>
          <a:p>
            <a:pPr lvl="0"/>
            <a:r>
              <a:rPr lang="cs-CZ" sz="1200" b="1" kern="1200" dirty="0">
                <a:solidFill>
                  <a:schemeClr val="tx1"/>
                </a:solidFill>
                <a:latin typeface="+mn-lt"/>
                <a:ea typeface="+mn-ea"/>
                <a:cs typeface="+mn-cs"/>
              </a:rPr>
              <a:t>Většina lidstva je pohlcována, kvasem a protiproudy urbanizovaného života</a:t>
            </a:r>
            <a:endParaRPr lang="cs-CZ" sz="1200" kern="1200" dirty="0">
              <a:solidFill>
                <a:schemeClr val="tx1"/>
              </a:solidFill>
              <a:latin typeface="+mn-lt"/>
              <a:ea typeface="+mn-ea"/>
              <a:cs typeface="+mn-cs"/>
            </a:endParaRPr>
          </a:p>
          <a:p>
            <a:pPr lvl="0"/>
            <a:r>
              <a:rPr lang="cs-CZ" sz="1200" kern="1200" dirty="0">
                <a:solidFill>
                  <a:schemeClr val="tx1"/>
                </a:solidFill>
                <a:latin typeface="+mn-lt"/>
                <a:ea typeface="+mn-ea"/>
                <a:cs typeface="+mn-cs"/>
              </a:rPr>
              <a:t>Vše pak ale záleží na to </a:t>
            </a:r>
            <a:r>
              <a:rPr lang="cs-CZ" sz="1200" kern="1200" dirty="0" err="1">
                <a:solidFill>
                  <a:schemeClr val="tx1"/>
                </a:solidFill>
                <a:latin typeface="+mn-lt"/>
                <a:ea typeface="+mn-ea"/>
                <a:cs typeface="+mn-cs"/>
              </a:rPr>
              <a:t>mo</a:t>
            </a:r>
            <a:r>
              <a:rPr lang="cs-CZ" sz="1200" kern="1200" dirty="0">
                <a:solidFill>
                  <a:schemeClr val="tx1"/>
                </a:solidFill>
                <a:latin typeface="+mn-lt"/>
                <a:ea typeface="+mn-ea"/>
                <a:cs typeface="+mn-cs"/>
              </a:rPr>
              <a:t> kdo ho jak naplní!!!- </a:t>
            </a:r>
            <a:r>
              <a:rPr lang="cs-CZ" sz="1200" kern="1200" dirty="0" err="1">
                <a:solidFill>
                  <a:schemeClr val="tx1"/>
                </a:solidFill>
                <a:latin typeface="+mn-lt"/>
                <a:ea typeface="+mn-ea"/>
                <a:cs typeface="+mn-cs"/>
              </a:rPr>
              <a:t>prostorp</a:t>
            </a:r>
            <a:r>
              <a:rPr lang="cs-CZ" sz="1200" kern="1200" dirty="0">
                <a:solidFill>
                  <a:schemeClr val="tx1"/>
                </a:solidFill>
                <a:latin typeface="+mn-lt"/>
                <a:ea typeface="+mn-ea"/>
                <a:cs typeface="+mn-cs"/>
              </a:rPr>
              <a:t> pro vytváření </a:t>
            </a:r>
            <a:r>
              <a:rPr lang="cs-CZ" sz="1200" kern="1200" dirty="0" err="1">
                <a:solidFill>
                  <a:schemeClr val="tx1"/>
                </a:solidFill>
                <a:latin typeface="+mn-lt"/>
                <a:ea typeface="+mn-ea"/>
                <a:cs typeface="+mn-cs"/>
              </a:rPr>
              <a:t>idnetitárních</a:t>
            </a:r>
            <a:r>
              <a:rPr lang="cs-CZ" sz="1200" kern="1200" dirty="0">
                <a:solidFill>
                  <a:schemeClr val="tx1"/>
                </a:solidFill>
                <a:latin typeface="+mn-lt"/>
                <a:ea typeface="+mn-ea"/>
                <a:cs typeface="+mn-cs"/>
              </a:rPr>
              <a:t> politik… právo jako objekt boje! Rozdíl mezi </a:t>
            </a:r>
            <a:r>
              <a:rPr lang="cs-CZ" sz="1200" kern="1200" dirty="0" err="1">
                <a:solidFill>
                  <a:schemeClr val="tx1"/>
                </a:solidFill>
                <a:latin typeface="+mn-lt"/>
                <a:ea typeface="+mn-ea"/>
                <a:cs typeface="+mn-cs"/>
              </a:rPr>
              <a:t>mikro</a:t>
            </a:r>
            <a:r>
              <a:rPr lang="cs-CZ" sz="1200" kern="1200" dirty="0">
                <a:solidFill>
                  <a:schemeClr val="tx1"/>
                </a:solidFill>
                <a:latin typeface="+mn-lt"/>
                <a:ea typeface="+mn-ea"/>
                <a:cs typeface="+mn-cs"/>
              </a:rPr>
              <a:t> a makro perspektivou</a:t>
            </a:r>
          </a:p>
          <a:p>
            <a:pPr lvl="0"/>
            <a:r>
              <a:rPr lang="cs-CZ" sz="1200" kern="1200" dirty="0">
                <a:solidFill>
                  <a:schemeClr val="tx1"/>
                </a:solidFill>
                <a:latin typeface="+mn-lt"/>
                <a:ea typeface="+mn-ea"/>
                <a:cs typeface="+mn-cs"/>
              </a:rPr>
              <a:t>Tradiční město </a:t>
            </a:r>
            <a:r>
              <a:rPr lang="cs-CZ" sz="1200" kern="1200" dirty="0" err="1">
                <a:solidFill>
                  <a:schemeClr val="tx1"/>
                </a:solidFill>
                <a:latin typeface="+mn-lt"/>
                <a:ea typeface="+mn-ea"/>
                <a:cs typeface="+mn-cs"/>
              </a:rPr>
              <a:t>podel</a:t>
            </a:r>
            <a:r>
              <a:rPr lang="cs-CZ" sz="1200" kern="1200" dirty="0">
                <a:solidFill>
                  <a:schemeClr val="tx1"/>
                </a:solidFill>
                <a:latin typeface="+mn-lt"/>
                <a:ea typeface="+mn-ea"/>
                <a:cs typeface="+mn-cs"/>
              </a:rPr>
              <a:t> </a:t>
            </a:r>
            <a:r>
              <a:rPr lang="cs-CZ" sz="1200" kern="1200" dirty="0" err="1">
                <a:solidFill>
                  <a:schemeClr val="tx1"/>
                </a:solidFill>
                <a:latin typeface="+mn-lt"/>
                <a:ea typeface="+mn-ea"/>
                <a:cs typeface="+mn-cs"/>
              </a:rPr>
              <a:t>Harveyho</a:t>
            </a:r>
            <a:r>
              <a:rPr lang="cs-CZ" sz="1200" kern="1200" dirty="0">
                <a:solidFill>
                  <a:schemeClr val="tx1"/>
                </a:solidFill>
                <a:latin typeface="+mn-lt"/>
                <a:ea typeface="+mn-ea"/>
                <a:cs typeface="+mn-cs"/>
              </a:rPr>
              <a:t> zabito </a:t>
            </a:r>
            <a:r>
              <a:rPr lang="cs-CZ" sz="1200" kern="1200" dirty="0" err="1">
                <a:solidFill>
                  <a:schemeClr val="tx1"/>
                </a:solidFill>
                <a:latin typeface="+mn-lt"/>
                <a:ea typeface="+mn-ea"/>
                <a:cs typeface="+mn-cs"/>
              </a:rPr>
              <a:t>kapitlaistickým</a:t>
            </a:r>
            <a:r>
              <a:rPr lang="cs-CZ" sz="1200" kern="1200" dirty="0">
                <a:solidFill>
                  <a:schemeClr val="tx1"/>
                </a:solidFill>
                <a:latin typeface="+mn-lt"/>
                <a:ea typeface="+mn-ea"/>
                <a:cs typeface="+mn-cs"/>
              </a:rPr>
              <a:t> rozvojem – </a:t>
            </a:r>
            <a:r>
              <a:rPr lang="cs-CZ" sz="1200" kern="1200" dirty="0" err="1">
                <a:solidFill>
                  <a:schemeClr val="tx1"/>
                </a:solidFill>
                <a:latin typeface="+mn-lt"/>
                <a:ea typeface="+mn-ea"/>
                <a:cs typeface="+mn-cs"/>
              </a:rPr>
              <a:t>nekonečnným</a:t>
            </a:r>
            <a:r>
              <a:rPr lang="cs-CZ" sz="1200" kern="1200" dirty="0">
                <a:solidFill>
                  <a:schemeClr val="tx1"/>
                </a:solidFill>
                <a:latin typeface="+mn-lt"/>
                <a:ea typeface="+mn-ea"/>
                <a:cs typeface="+mn-cs"/>
              </a:rPr>
              <a:t> růstem města – bez </a:t>
            </a:r>
            <a:r>
              <a:rPr lang="cs-CZ" sz="1200" kern="1200" dirty="0" err="1">
                <a:solidFill>
                  <a:schemeClr val="tx1"/>
                </a:solidFill>
                <a:latin typeface="+mn-lt"/>
                <a:ea typeface="+mn-ea"/>
                <a:cs typeface="+mn-cs"/>
              </a:rPr>
              <a:t>holedu</a:t>
            </a:r>
            <a:r>
              <a:rPr lang="cs-CZ" sz="1200" kern="1200" dirty="0">
                <a:solidFill>
                  <a:schemeClr val="tx1"/>
                </a:solidFill>
                <a:latin typeface="+mn-lt"/>
                <a:ea typeface="+mn-ea"/>
                <a:cs typeface="+mn-cs"/>
              </a:rPr>
              <a:t> na politické konsekvence (strana XVI) – takže ale bylo zabito a je zabíjeno námi všemi…</a:t>
            </a:r>
          </a:p>
          <a:p>
            <a:endParaRPr lang="cs-CZ" dirty="0"/>
          </a:p>
        </p:txBody>
      </p:sp>
      <p:sp>
        <p:nvSpPr>
          <p:cNvPr id="4" name="Zástupný symbol pro číslo snímku 3"/>
          <p:cNvSpPr>
            <a:spLocks noGrp="1"/>
          </p:cNvSpPr>
          <p:nvPr>
            <p:ph type="sldNum" sz="quarter" idx="10"/>
          </p:nvPr>
        </p:nvSpPr>
        <p:spPr/>
        <p:txBody>
          <a:bodyPr/>
          <a:lstStyle/>
          <a:p>
            <a:fld id="{28EAFDAC-4BDC-47F2-82F1-6AF3D6E71793}" type="slidenum">
              <a:rPr lang="cs-CZ" smtClean="0"/>
              <a:pPr/>
              <a:t>11</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282330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2424253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40235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453399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6065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257564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052982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372394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259859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42388896-56DA-4DC0-87B9-64BA874BFFD8}" type="datetimeFigureOut">
              <a:rPr lang="cs-CZ" smtClean="0"/>
              <a:t>16.11.2021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81189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cs-CZ"/>
              <a:t>Kliknutím lze upravit styl.</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2388896-56DA-4DC0-87B9-64BA874BFFD8}" type="datetimeFigureOut">
              <a:rPr lang="cs-CZ" smtClean="0"/>
              <a:t>16.11.2021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221980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42388896-56DA-4DC0-87B9-64BA874BFFD8}" type="datetimeFigureOut">
              <a:rPr lang="cs-CZ" smtClean="0"/>
              <a:t>16.11.2021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208559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42388896-56DA-4DC0-87B9-64BA874BFFD8}" type="datetimeFigureOut">
              <a:rPr lang="cs-CZ" smtClean="0"/>
              <a:t>16.11.2021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929810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388896-56DA-4DC0-87B9-64BA874BFFD8}" type="datetimeFigureOut">
              <a:rPr lang="cs-CZ" smtClean="0"/>
              <a:t>16.11.2021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1588949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2388896-56DA-4DC0-87B9-64BA874BFFD8}" type="datetimeFigureOut">
              <a:rPr lang="cs-CZ" smtClean="0"/>
              <a:t>16.11.2021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9433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2388896-56DA-4DC0-87B9-64BA874BFFD8}" type="datetimeFigureOut">
              <a:rPr lang="cs-CZ" smtClean="0"/>
              <a:t>16.11.2021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3359C60-C3E9-424F-93B5-5815E384AACB}" type="slidenum">
              <a:rPr lang="cs-CZ" smtClean="0"/>
              <a:t>‹#›</a:t>
            </a:fld>
            <a:endParaRPr lang="cs-CZ"/>
          </a:p>
        </p:txBody>
      </p:sp>
    </p:spTree>
    <p:extLst>
      <p:ext uri="{BB962C8B-B14F-4D97-AF65-F5344CB8AC3E}">
        <p14:creationId xmlns:p14="http://schemas.microsoft.com/office/powerpoint/2010/main" val="215587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2388896-56DA-4DC0-87B9-64BA874BFFD8}" type="datetimeFigureOut">
              <a:rPr lang="cs-CZ" smtClean="0"/>
              <a:t>16.11.2021</a:t>
            </a:fld>
            <a:endParaRPr lang="cs-CZ"/>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3359C60-C3E9-424F-93B5-5815E384AACB}" type="slidenum">
              <a:rPr lang="cs-CZ" smtClean="0"/>
              <a:t>‹#›</a:t>
            </a:fld>
            <a:endParaRPr lang="cs-CZ"/>
          </a:p>
        </p:txBody>
      </p:sp>
    </p:spTree>
    <p:extLst>
      <p:ext uri="{BB962C8B-B14F-4D97-AF65-F5344CB8AC3E}">
        <p14:creationId xmlns:p14="http://schemas.microsoft.com/office/powerpoint/2010/main" val="4940295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6225"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0381"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4073"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05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215"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8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36715"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62215" y="-8467"/>
            <a:ext cx="6881785"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p:cNvSpPr>
            <a:spLocks noGrp="1"/>
          </p:cNvSpPr>
          <p:nvPr>
            <p:ph type="ctrTitle"/>
          </p:nvPr>
        </p:nvSpPr>
        <p:spPr>
          <a:xfrm rot="10800000" flipV="1">
            <a:off x="3314352" y="3870542"/>
            <a:ext cx="5220569" cy="1862333"/>
          </a:xfrm>
        </p:spPr>
        <p:txBody>
          <a:bodyPr>
            <a:normAutofit/>
          </a:bodyPr>
          <a:lstStyle/>
          <a:p>
            <a:pPr algn="l"/>
            <a:r>
              <a:rPr lang="cs-CZ" sz="5200" b="1" dirty="0">
                <a:solidFill>
                  <a:srgbClr val="FFFFFF"/>
                </a:solidFill>
              </a:rPr>
              <a:t>Nákupní centra</a:t>
            </a:r>
            <a:br>
              <a:rPr lang="cs-CZ" sz="5200" b="1" dirty="0">
                <a:solidFill>
                  <a:srgbClr val="FFFFFF"/>
                </a:solidFill>
              </a:rPr>
            </a:br>
            <a:endParaRPr lang="cs-CZ" sz="5200" b="1" dirty="0">
              <a:solidFill>
                <a:srgbClr val="FFFFFF"/>
              </a:solidFill>
            </a:endParaRPr>
          </a:p>
        </p:txBody>
      </p:sp>
      <p:sp>
        <p:nvSpPr>
          <p:cNvPr id="3" name="Podnadpis 2"/>
          <p:cNvSpPr>
            <a:spLocks noGrp="1"/>
          </p:cNvSpPr>
          <p:nvPr>
            <p:ph type="subTitle" idx="1"/>
          </p:nvPr>
        </p:nvSpPr>
        <p:spPr>
          <a:xfrm>
            <a:off x="2627785" y="1125125"/>
            <a:ext cx="4873040" cy="2051462"/>
          </a:xfrm>
        </p:spPr>
        <p:txBody>
          <a:bodyPr>
            <a:normAutofit/>
          </a:bodyPr>
          <a:lstStyle/>
          <a:p>
            <a:pPr algn="l"/>
            <a:r>
              <a:rPr lang="cs-CZ" sz="2800" b="1" dirty="0">
                <a:solidFill>
                  <a:srgbClr val="FFFFFF">
                    <a:alpha val="70000"/>
                  </a:srgbClr>
                </a:solidFill>
              </a:rPr>
              <a:t>Veřejný</a:t>
            </a:r>
          </a:p>
          <a:p>
            <a:pPr algn="l"/>
            <a:r>
              <a:rPr lang="cs-CZ" sz="2800" b="1" dirty="0">
                <a:solidFill>
                  <a:srgbClr val="FFFFFF">
                    <a:alpha val="70000"/>
                  </a:srgbClr>
                </a:solidFill>
              </a:rPr>
              <a:t>Soukromý</a:t>
            </a:r>
          </a:p>
          <a:p>
            <a:pPr algn="l"/>
            <a:r>
              <a:rPr lang="cs-CZ" sz="2800" b="1" dirty="0">
                <a:solidFill>
                  <a:srgbClr val="FFFFFF">
                    <a:alpha val="70000"/>
                  </a:srgbClr>
                </a:solidFill>
              </a:rPr>
              <a:t>Privatizovaný prostor</a:t>
            </a: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19339" y="3294792"/>
            <a:ext cx="220660" cy="13982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246442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323528" y="609601"/>
            <a:ext cx="3960439" cy="5175624"/>
          </a:xfrm>
        </p:spPr>
        <p:txBody>
          <a:bodyPr anchor="ctr">
            <a:normAutofit/>
          </a:bodyPr>
          <a:lstStyle/>
          <a:p>
            <a:r>
              <a:rPr lang="cs-CZ" sz="2800" dirty="0" err="1">
                <a:solidFill>
                  <a:schemeClr val="tx1">
                    <a:lumMod val="85000"/>
                    <a:lumOff val="15000"/>
                  </a:schemeClr>
                </a:solidFill>
              </a:rPr>
              <a:t>The</a:t>
            </a:r>
            <a:r>
              <a:rPr lang="cs-CZ" sz="2800" dirty="0">
                <a:solidFill>
                  <a:schemeClr val="tx1">
                    <a:lumMod val="85000"/>
                    <a:lumOff val="15000"/>
                  </a:schemeClr>
                </a:solidFill>
              </a:rPr>
              <a:t> </a:t>
            </a:r>
            <a:r>
              <a:rPr lang="cs-CZ" sz="2800" dirty="0" err="1">
                <a:solidFill>
                  <a:schemeClr val="tx1">
                    <a:lumMod val="85000"/>
                    <a:lumOff val="15000"/>
                  </a:schemeClr>
                </a:solidFill>
              </a:rPr>
              <a:t>Right</a:t>
            </a:r>
            <a:r>
              <a:rPr lang="cs-CZ" sz="2800" dirty="0">
                <a:solidFill>
                  <a:schemeClr val="tx1">
                    <a:lumMod val="85000"/>
                    <a:lumOff val="15000"/>
                  </a:schemeClr>
                </a:solidFill>
              </a:rPr>
              <a:t> to </a:t>
            </a:r>
            <a:r>
              <a:rPr lang="cs-CZ" sz="2800" dirty="0" err="1">
                <a:solidFill>
                  <a:schemeClr val="tx1">
                    <a:lumMod val="85000"/>
                    <a:lumOff val="15000"/>
                  </a:schemeClr>
                </a:solidFill>
              </a:rPr>
              <a:t>the</a:t>
            </a:r>
            <a:r>
              <a:rPr lang="cs-CZ" sz="2800" dirty="0">
                <a:solidFill>
                  <a:schemeClr val="tx1">
                    <a:lumMod val="85000"/>
                    <a:lumOff val="15000"/>
                  </a:schemeClr>
                </a:solidFill>
              </a:rPr>
              <a:t> City</a:t>
            </a: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br>
              <a:rPr lang="cs-CZ" sz="2800" dirty="0">
                <a:solidFill>
                  <a:schemeClr val="tx1">
                    <a:lumMod val="85000"/>
                    <a:lumOff val="15000"/>
                  </a:schemeClr>
                </a:solidFill>
              </a:rPr>
            </a:br>
            <a:endParaRPr lang="cs-CZ" sz="28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4300515" y="609600"/>
            <a:ext cx="4420020" cy="5555703"/>
          </a:xfrm>
        </p:spPr>
        <p:txBody>
          <a:bodyPr anchor="ctr">
            <a:normAutofit/>
          </a:bodyPr>
          <a:lstStyle/>
          <a:p>
            <a:pPr marL="0" indent="0">
              <a:lnSpc>
                <a:spcPct val="90000"/>
              </a:lnSpc>
              <a:buNone/>
            </a:pPr>
            <a:r>
              <a:rPr lang="cs-CZ" sz="1700" dirty="0">
                <a:solidFill>
                  <a:srgbClr val="FFFFFF"/>
                </a:solidFill>
              </a:rPr>
              <a:t> </a:t>
            </a:r>
          </a:p>
          <a:p>
            <a:pPr>
              <a:lnSpc>
                <a:spcPct val="90000"/>
              </a:lnSpc>
              <a:buClr>
                <a:schemeClr val="tx1"/>
              </a:buClr>
              <a:buFont typeface="Wingdings" panose="05000000000000000000" pitchFamily="2" charset="2"/>
              <a:buChar char="Ø"/>
            </a:pPr>
            <a:r>
              <a:rPr lang="cs-CZ" sz="1700" dirty="0">
                <a:solidFill>
                  <a:srgbClr val="FFFFFF"/>
                </a:solidFill>
              </a:rPr>
              <a:t>Městská sociální hnutí, navazující na </a:t>
            </a:r>
            <a:r>
              <a:rPr lang="cs-CZ" sz="1700" dirty="0" err="1">
                <a:solidFill>
                  <a:srgbClr val="FFFFFF"/>
                </a:solidFill>
              </a:rPr>
              <a:t>Lefebvrovy</a:t>
            </a:r>
            <a:r>
              <a:rPr lang="cs-CZ" sz="1700" dirty="0">
                <a:solidFill>
                  <a:srgbClr val="FFFFFF"/>
                </a:solidFill>
              </a:rPr>
              <a:t> myšlenky, rozvíjející se od 60. let</a:t>
            </a:r>
          </a:p>
          <a:p>
            <a:pPr>
              <a:lnSpc>
                <a:spcPct val="90000"/>
              </a:lnSpc>
              <a:buClr>
                <a:schemeClr val="tx1"/>
              </a:buClr>
              <a:buFont typeface="Wingdings" panose="05000000000000000000" pitchFamily="2" charset="2"/>
              <a:buChar char="Ø"/>
            </a:pPr>
            <a:r>
              <a:rPr lang="cs-CZ" sz="1700" dirty="0">
                <a:solidFill>
                  <a:srgbClr val="FFFFFF"/>
                </a:solidFill>
              </a:rPr>
              <a:t>Požadavek zohlednění všech obyvatel města při tvorbě jeho podoby</a:t>
            </a:r>
          </a:p>
          <a:p>
            <a:pPr>
              <a:lnSpc>
                <a:spcPct val="90000"/>
              </a:lnSpc>
              <a:buClr>
                <a:schemeClr val="tx1"/>
              </a:buClr>
              <a:buFont typeface="Wingdings" panose="05000000000000000000" pitchFamily="2" charset="2"/>
              <a:buChar char="Ø"/>
            </a:pPr>
            <a:endParaRPr lang="cs-CZ" sz="1700" dirty="0">
              <a:solidFill>
                <a:srgbClr val="FFFFFF"/>
              </a:solidFill>
            </a:endParaRPr>
          </a:p>
          <a:p>
            <a:pPr>
              <a:lnSpc>
                <a:spcPct val="90000"/>
              </a:lnSpc>
              <a:buClr>
                <a:schemeClr val="tx1"/>
              </a:buClr>
              <a:buFont typeface="Wingdings" panose="05000000000000000000" pitchFamily="2" charset="2"/>
              <a:buChar char="Ø"/>
            </a:pPr>
            <a:r>
              <a:rPr lang="cs-CZ" sz="1700" dirty="0">
                <a:solidFill>
                  <a:srgbClr val="FFFFFF"/>
                </a:solidFill>
              </a:rPr>
              <a:t>Největší rozvoj po roce 2000, velký impulz v souvislosti s ekonomickou krizí v roce 2008 – ukázala provázanost urbanizace a kapitalistických ekonomik</a:t>
            </a:r>
          </a:p>
          <a:p>
            <a:pPr>
              <a:lnSpc>
                <a:spcPct val="90000"/>
              </a:lnSpc>
              <a:buClr>
                <a:schemeClr val="tx1"/>
              </a:buClr>
              <a:buFont typeface="Wingdings" panose="05000000000000000000" pitchFamily="2" charset="2"/>
              <a:buChar char="Ø"/>
            </a:pPr>
            <a:r>
              <a:rPr lang="cs-CZ" sz="1700" dirty="0">
                <a:solidFill>
                  <a:srgbClr val="FFFFFF"/>
                </a:solidFill>
              </a:rPr>
              <a:t>V linii </a:t>
            </a:r>
            <a:r>
              <a:rPr lang="cs-CZ" sz="1700" b="1" dirty="0">
                <a:solidFill>
                  <a:srgbClr val="FFFFFF"/>
                </a:solidFill>
              </a:rPr>
              <a:t>kritického vnímání </a:t>
            </a:r>
            <a:r>
              <a:rPr lang="cs-CZ" sz="1700" dirty="0" err="1">
                <a:solidFill>
                  <a:srgbClr val="FFFFFF"/>
                </a:solidFill>
              </a:rPr>
              <a:t>identitních</a:t>
            </a:r>
            <a:r>
              <a:rPr lang="cs-CZ" sz="1700" dirty="0">
                <a:solidFill>
                  <a:srgbClr val="FFFFFF"/>
                </a:solidFill>
              </a:rPr>
              <a:t> politik: v jádru není sdílená identita, ale sdílená přináležitost k sociální třídě a sociální zkušenost (vymístění, </a:t>
            </a:r>
            <a:r>
              <a:rPr lang="cs-CZ" sz="1700" dirty="0" err="1">
                <a:solidFill>
                  <a:srgbClr val="FFFFFF"/>
                </a:solidFill>
              </a:rPr>
              <a:t>prekarizace</a:t>
            </a:r>
            <a:r>
              <a:rPr lang="cs-CZ" sz="1700" dirty="0">
                <a:solidFill>
                  <a:srgbClr val="FFFFFF"/>
                </a:solidFill>
              </a:rPr>
              <a:t>, marginalizace) + emancipační požadavek </a:t>
            </a:r>
          </a:p>
        </p:txBody>
      </p:sp>
    </p:spTree>
    <p:extLst>
      <p:ext uri="{BB962C8B-B14F-4D97-AF65-F5344CB8AC3E}">
        <p14:creationId xmlns:p14="http://schemas.microsoft.com/office/powerpoint/2010/main" val="1691368001"/>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419872" y="404664"/>
            <a:ext cx="3535629" cy="1525736"/>
          </a:xfrm>
        </p:spPr>
        <p:txBody>
          <a:bodyPr>
            <a:normAutofit/>
          </a:bodyPr>
          <a:lstStyle/>
          <a:p>
            <a:pPr>
              <a:lnSpc>
                <a:spcPct val="90000"/>
              </a:lnSpc>
            </a:pPr>
            <a:r>
              <a:rPr lang="cs-CZ" sz="2000" b="1" dirty="0">
                <a:latin typeface="+mn-lt"/>
                <a:cs typeface="Calibri Light" pitchFamily="34" charset="0"/>
              </a:rPr>
              <a:t>David Harvey</a:t>
            </a:r>
            <a:br>
              <a:rPr lang="cs-CZ" sz="2000" b="1" dirty="0">
                <a:latin typeface="+mn-lt"/>
                <a:cs typeface="Calibri Light" pitchFamily="34" charset="0"/>
              </a:rPr>
            </a:br>
            <a:r>
              <a:rPr lang="en-US" sz="2000" dirty="0">
                <a:effectLst/>
                <a:latin typeface="+mn-lt"/>
                <a:ea typeface="Calibri" panose="020F0502020204030204" pitchFamily="34" charset="0"/>
                <a:cs typeface="Times New Roman" panose="02020603050405020304" pitchFamily="18" charset="0"/>
              </a:rPr>
              <a:t>"The right to the city". New Left Review. </a:t>
            </a:r>
            <a:r>
              <a:rPr lang="cs-CZ" sz="2000" dirty="0">
                <a:effectLst/>
                <a:latin typeface="+mn-lt"/>
                <a:ea typeface="Calibri" panose="020F0502020204030204" pitchFamily="34" charset="0"/>
                <a:cs typeface="Times New Roman" panose="02020603050405020304" pitchFamily="18" charset="0"/>
              </a:rPr>
              <a:t>2</a:t>
            </a:r>
            <a:r>
              <a:rPr lang="en-US" sz="2000" dirty="0">
                <a:effectLst/>
                <a:latin typeface="+mn-lt"/>
                <a:ea typeface="Calibri" panose="020F0502020204030204" pitchFamily="34" charset="0"/>
                <a:cs typeface="Times New Roman" panose="02020603050405020304" pitchFamily="18" charset="0"/>
              </a:rPr>
              <a:t> (53): 23–40</a:t>
            </a:r>
            <a:endParaRPr lang="cs-CZ" sz="2000" b="1" dirty="0">
              <a:latin typeface="+mn-lt"/>
              <a:cs typeface="Calibri Light" pitchFamily="34" charset="0"/>
            </a:endParaRPr>
          </a:p>
        </p:txBody>
      </p:sp>
      <p:sp>
        <p:nvSpPr>
          <p:cNvPr id="3" name="Zástupný symbol pro obsah 2"/>
          <p:cNvSpPr>
            <a:spLocks noGrp="1"/>
          </p:cNvSpPr>
          <p:nvPr>
            <p:ph idx="1"/>
          </p:nvPr>
        </p:nvSpPr>
        <p:spPr>
          <a:xfrm>
            <a:off x="2699792" y="2060848"/>
            <a:ext cx="4608512" cy="4896543"/>
          </a:xfrm>
        </p:spPr>
        <p:txBody>
          <a:bodyPr>
            <a:normAutofit/>
          </a:bodyPr>
          <a:lstStyle/>
          <a:p>
            <a:pPr>
              <a:lnSpc>
                <a:spcPct val="90000"/>
              </a:lnSpc>
            </a:pPr>
            <a:r>
              <a:rPr lang="cs-CZ" sz="1600" dirty="0">
                <a:cs typeface="Calibri Light" pitchFamily="34" charset="0"/>
              </a:rPr>
              <a:t>britský sociální geograf; marxisticky orientovaný; navazuje na </a:t>
            </a:r>
            <a:r>
              <a:rPr lang="cs-CZ" sz="1600" dirty="0" err="1">
                <a:cs typeface="Calibri Light" pitchFamily="34" charset="0"/>
              </a:rPr>
              <a:t>Lefebvra</a:t>
            </a:r>
            <a:r>
              <a:rPr lang="cs-CZ" sz="1600" dirty="0">
                <a:cs typeface="Calibri Light" pitchFamily="34" charset="0"/>
              </a:rPr>
              <a:t>; aktivista</a:t>
            </a:r>
          </a:p>
          <a:p>
            <a:pPr>
              <a:lnSpc>
                <a:spcPct val="90000"/>
              </a:lnSpc>
            </a:pPr>
            <a:endParaRPr lang="cs-CZ" sz="1600" dirty="0">
              <a:cs typeface="Calibri Light" pitchFamily="34" charset="0"/>
            </a:endParaRPr>
          </a:p>
          <a:p>
            <a:pPr>
              <a:lnSpc>
                <a:spcPct val="90000"/>
              </a:lnSpc>
            </a:pPr>
            <a:r>
              <a:rPr lang="cs-CZ" sz="1600" dirty="0">
                <a:cs typeface="Calibri Light" pitchFamily="34" charset="0"/>
              </a:rPr>
              <a:t>město a jeho projevy je </a:t>
            </a:r>
            <a:r>
              <a:rPr lang="cs-CZ" sz="1600" b="1" dirty="0">
                <a:cs typeface="Calibri Light" pitchFamily="34" charset="0"/>
              </a:rPr>
              <a:t>všudypřítomné </a:t>
            </a:r>
            <a:r>
              <a:rPr lang="cs-CZ" sz="1600" dirty="0">
                <a:cs typeface="Calibri Light" pitchFamily="34" charset="0"/>
              </a:rPr>
              <a:t>- každodennost mimo město má množství urbánních rysů, tj. mizí dichotomie město X venkov</a:t>
            </a:r>
          </a:p>
          <a:p>
            <a:pPr>
              <a:lnSpc>
                <a:spcPct val="90000"/>
              </a:lnSpc>
            </a:pPr>
            <a:r>
              <a:rPr lang="cs-CZ" sz="1600" dirty="0">
                <a:cs typeface="Calibri Light" pitchFamily="34" charset="0"/>
              </a:rPr>
              <a:t>pohyb </a:t>
            </a:r>
            <a:r>
              <a:rPr lang="cs-CZ" sz="1600" b="1" dirty="0">
                <a:cs typeface="Calibri Light" pitchFamily="34" charset="0"/>
              </a:rPr>
              <a:t>kapitálu a globalizace jsou hlavním motorem urbanizace  = urbanizací absorbovaný a rozmnožovaný kapitál</a:t>
            </a:r>
            <a:endParaRPr lang="cs-CZ" sz="1600" dirty="0">
              <a:cs typeface="Calibri Light" pitchFamily="34" charset="0"/>
            </a:endParaRPr>
          </a:p>
          <a:p>
            <a:pPr>
              <a:lnSpc>
                <a:spcPct val="90000"/>
              </a:lnSpc>
            </a:pPr>
            <a:r>
              <a:rPr lang="cs-CZ" sz="1600" dirty="0">
                <a:cs typeface="Calibri Light" pitchFamily="34" charset="0"/>
              </a:rPr>
              <a:t>Klíčová pro urbanizaci (ale i pro soc. geografii jako vědní disciplínu, která nemůže být neutrální) je </a:t>
            </a:r>
            <a:r>
              <a:rPr lang="cs-CZ" sz="1600" b="1" dirty="0">
                <a:cs typeface="Calibri Light" pitchFamily="34" charset="0"/>
              </a:rPr>
              <a:t>SOCIÁLNÍ SPRAVEDLNOST = PRÁVO NA MĚSTO</a:t>
            </a:r>
            <a:endParaRPr lang="cs-CZ" sz="1600" dirty="0">
              <a:cs typeface="Calibri Light" pitchFamily="34" charset="0"/>
            </a:endParaRPr>
          </a:p>
        </p:txBody>
      </p:sp>
      <p:pic>
        <p:nvPicPr>
          <p:cNvPr id="4" name="Obrázek 3" descr="24669.jpg"/>
          <p:cNvPicPr>
            <a:picLocks noChangeAspect="1"/>
          </p:cNvPicPr>
          <p:nvPr/>
        </p:nvPicPr>
        <p:blipFill rotWithShape="1">
          <a:blip r:embed="rId3" cstate="print"/>
          <a:srcRect l="12105" r="69015"/>
          <a:stretch/>
        </p:blipFill>
        <p:spPr>
          <a:xfrm>
            <a:off x="20" y="-1"/>
            <a:ext cx="2915796"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1"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7508863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r>
              <a:rPr lang="cs-CZ" b="1">
                <a:solidFill>
                  <a:schemeClr val="tx1">
                    <a:lumMod val="85000"/>
                    <a:lumOff val="15000"/>
                  </a:schemeClr>
                </a:solidFill>
              </a:rPr>
              <a:t>Právo na město</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3390531" y="476672"/>
            <a:ext cx="5357933" cy="5904656"/>
          </a:xfrm>
        </p:spPr>
        <p:txBody>
          <a:bodyPr anchor="ctr">
            <a:normAutofit/>
          </a:bodyPr>
          <a:lstStyle/>
          <a:p>
            <a:pPr>
              <a:lnSpc>
                <a:spcPct val="90000"/>
              </a:lnSpc>
            </a:pPr>
            <a:endParaRPr lang="cs-CZ" sz="1500" dirty="0">
              <a:solidFill>
                <a:srgbClr val="FFFFFF"/>
              </a:solidFill>
            </a:endParaRPr>
          </a:p>
          <a:p>
            <a:pPr>
              <a:lnSpc>
                <a:spcPct val="90000"/>
              </a:lnSpc>
            </a:pPr>
            <a:r>
              <a:rPr lang="cs-CZ" sz="2000" b="1" dirty="0">
                <a:solidFill>
                  <a:srgbClr val="FFFFFF"/>
                </a:solidFill>
              </a:rPr>
              <a:t>Henri </a:t>
            </a:r>
            <a:r>
              <a:rPr lang="cs-CZ" sz="2000" b="1" dirty="0" err="1">
                <a:solidFill>
                  <a:srgbClr val="FFFFFF"/>
                </a:solidFill>
              </a:rPr>
              <a:t>Lefebvre</a:t>
            </a:r>
            <a:r>
              <a:rPr lang="cs-CZ" sz="2000" b="1" dirty="0">
                <a:solidFill>
                  <a:srgbClr val="FFFFFF"/>
                </a:solidFill>
              </a:rPr>
              <a:t>, David Harvey, Peter Marcuse aj.</a:t>
            </a:r>
          </a:p>
          <a:p>
            <a:pPr>
              <a:lnSpc>
                <a:spcPct val="90000"/>
              </a:lnSpc>
            </a:pPr>
            <a:endParaRPr lang="cs-CZ" sz="1500" dirty="0">
              <a:solidFill>
                <a:srgbClr val="FFFFFF"/>
              </a:solidFill>
            </a:endParaRPr>
          </a:p>
          <a:p>
            <a:pPr>
              <a:lnSpc>
                <a:spcPct val="90000"/>
              </a:lnSpc>
            </a:pPr>
            <a:endParaRPr lang="cs-CZ" sz="1500" dirty="0">
              <a:solidFill>
                <a:srgbClr val="FFFFFF"/>
              </a:solidFill>
            </a:endParaRPr>
          </a:p>
          <a:p>
            <a:pPr>
              <a:lnSpc>
                <a:spcPct val="90000"/>
              </a:lnSpc>
            </a:pPr>
            <a:r>
              <a:rPr lang="cs-CZ" sz="1900" dirty="0">
                <a:solidFill>
                  <a:srgbClr val="FFFFFF"/>
                </a:solidFill>
              </a:rPr>
              <a:t>„</a:t>
            </a:r>
            <a:r>
              <a:rPr lang="en-US" sz="1900" dirty="0">
                <a:solidFill>
                  <a:srgbClr val="FFFFFF"/>
                </a:solidFill>
              </a:rPr>
              <a:t>The right to the city is far </a:t>
            </a:r>
            <a:r>
              <a:rPr lang="en-US" sz="1900" b="1" dirty="0">
                <a:solidFill>
                  <a:srgbClr val="FFFFFF"/>
                </a:solidFill>
              </a:rPr>
              <a:t>more </a:t>
            </a:r>
            <a:r>
              <a:rPr lang="en-US" sz="1900" dirty="0">
                <a:solidFill>
                  <a:srgbClr val="FFFFFF"/>
                </a:solidFill>
              </a:rPr>
              <a:t>than the </a:t>
            </a:r>
            <a:r>
              <a:rPr lang="en-US" sz="1900" b="1" dirty="0">
                <a:solidFill>
                  <a:srgbClr val="FFFFFF"/>
                </a:solidFill>
              </a:rPr>
              <a:t>individual liberty to access urban resources</a:t>
            </a:r>
            <a:r>
              <a:rPr lang="en-US" sz="1900" dirty="0">
                <a:solidFill>
                  <a:srgbClr val="FFFFFF"/>
                </a:solidFill>
              </a:rPr>
              <a:t>: it is a </a:t>
            </a:r>
            <a:r>
              <a:rPr lang="en-US" sz="1900" b="1" dirty="0">
                <a:solidFill>
                  <a:srgbClr val="FFFFFF"/>
                </a:solidFill>
              </a:rPr>
              <a:t>right to change ourselves by changing the city</a:t>
            </a:r>
            <a:r>
              <a:rPr lang="en-US" sz="1900" dirty="0">
                <a:solidFill>
                  <a:srgbClr val="FFFFFF"/>
                </a:solidFill>
              </a:rPr>
              <a:t>. It is, moreover, a </a:t>
            </a:r>
            <a:r>
              <a:rPr lang="en-US" sz="1900" b="1" dirty="0">
                <a:solidFill>
                  <a:srgbClr val="FFFFFF"/>
                </a:solidFill>
              </a:rPr>
              <a:t>common </a:t>
            </a:r>
            <a:r>
              <a:rPr lang="en-US" sz="1900" dirty="0">
                <a:solidFill>
                  <a:srgbClr val="FFFFFF"/>
                </a:solidFill>
              </a:rPr>
              <a:t>rather than an individual right since this transformation inevitably depends upon the exercise of a </a:t>
            </a:r>
            <a:r>
              <a:rPr lang="en-US" sz="1900" b="1" dirty="0">
                <a:solidFill>
                  <a:srgbClr val="FFFFFF"/>
                </a:solidFill>
              </a:rPr>
              <a:t>collective power to reshape the processes of urbanization</a:t>
            </a:r>
            <a:r>
              <a:rPr lang="en-US" sz="1900" dirty="0">
                <a:solidFill>
                  <a:srgbClr val="FFFFFF"/>
                </a:solidFill>
              </a:rPr>
              <a:t>. The freedom to make and remake our cities and ourselves is, I want to argue, one of the most precious yet most neglected of our human rights</a:t>
            </a:r>
            <a:r>
              <a:rPr lang="cs-CZ" sz="1900" dirty="0">
                <a:solidFill>
                  <a:srgbClr val="FFFFFF"/>
                </a:solidFill>
              </a:rPr>
              <a:t>.</a:t>
            </a:r>
          </a:p>
          <a:p>
            <a:pPr>
              <a:lnSpc>
                <a:spcPct val="90000"/>
              </a:lnSpc>
            </a:pPr>
            <a:endParaRPr lang="cs-CZ" sz="1900" dirty="0">
              <a:solidFill>
                <a:srgbClr val="FFFFFF"/>
              </a:solidFill>
            </a:endParaRPr>
          </a:p>
          <a:p>
            <a:pPr marL="0" indent="0">
              <a:lnSpc>
                <a:spcPct val="90000"/>
              </a:lnSpc>
              <a:buNone/>
            </a:pPr>
            <a:r>
              <a:rPr lang="cs-CZ" sz="1500" dirty="0">
                <a:solidFill>
                  <a:srgbClr val="FFFFFF"/>
                </a:solidFill>
              </a:rPr>
              <a:t>Ha</a:t>
            </a:r>
            <a:r>
              <a:rPr lang="en-US" sz="1500" dirty="0" err="1">
                <a:solidFill>
                  <a:srgbClr val="FFFFFF"/>
                </a:solidFill>
              </a:rPr>
              <a:t>rvey</a:t>
            </a:r>
            <a:r>
              <a:rPr lang="en-US" sz="1500" dirty="0">
                <a:solidFill>
                  <a:srgbClr val="FFFFFF"/>
                </a:solidFill>
              </a:rPr>
              <a:t>, David. 2008. "The right to the city". New Left Review. </a:t>
            </a:r>
            <a:r>
              <a:rPr lang="cs-CZ" sz="1500" dirty="0">
                <a:solidFill>
                  <a:srgbClr val="FFFFFF"/>
                </a:solidFill>
              </a:rPr>
              <a:t>2</a:t>
            </a:r>
            <a:r>
              <a:rPr lang="en-US" sz="1500" dirty="0">
                <a:solidFill>
                  <a:srgbClr val="FFFFFF"/>
                </a:solidFill>
              </a:rPr>
              <a:t> (53): 23–40.</a:t>
            </a:r>
          </a:p>
          <a:p>
            <a:pPr>
              <a:lnSpc>
                <a:spcPct val="90000"/>
              </a:lnSpc>
            </a:pPr>
            <a:endParaRPr lang="cs-CZ" sz="1500" b="1" dirty="0">
              <a:solidFill>
                <a:srgbClr val="FFFFFF"/>
              </a:solidFill>
            </a:endParaRPr>
          </a:p>
        </p:txBody>
      </p:sp>
    </p:spTree>
    <p:extLst>
      <p:ext uri="{BB962C8B-B14F-4D97-AF65-F5344CB8AC3E}">
        <p14:creationId xmlns:p14="http://schemas.microsoft.com/office/powerpoint/2010/main" val="2647772524"/>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pPr>
              <a:lnSpc>
                <a:spcPct val="90000"/>
              </a:lnSpc>
            </a:pPr>
            <a:r>
              <a:rPr lang="cs-CZ" sz="2300" b="1" dirty="0"/>
              <a:t>Vnitřní regulace </a:t>
            </a:r>
            <a:r>
              <a:rPr lang="cs-CZ" sz="2300" dirty="0"/>
              <a:t>městského</a:t>
            </a:r>
            <a:r>
              <a:rPr lang="cs-CZ" sz="2300" b="1" dirty="0"/>
              <a:t> </a:t>
            </a:r>
            <a:r>
              <a:rPr lang="cs-CZ" sz="2300" dirty="0"/>
              <a:t>veřejného prostoru</a:t>
            </a:r>
            <a:br>
              <a:rPr lang="cs-CZ" sz="2300" dirty="0"/>
            </a:br>
            <a:br>
              <a:rPr lang="cs-CZ" sz="2300" dirty="0"/>
            </a:br>
            <a:r>
              <a:rPr lang="cs-CZ" sz="1600" dirty="0"/>
              <a:t>(Pospěch, P. 2013. Městský veřejný prostor: interpretativní přístup. Sociologický časopis / Czech </a:t>
            </a:r>
            <a:r>
              <a:rPr lang="cs-CZ" sz="1600" dirty="0" err="1"/>
              <a:t>Sociological</a:t>
            </a:r>
            <a:r>
              <a:rPr lang="cs-CZ" sz="1600" dirty="0"/>
              <a:t> </a:t>
            </a:r>
            <a:r>
              <a:rPr lang="cs-CZ" sz="1600" dirty="0" err="1"/>
              <a:t>Review</a:t>
            </a:r>
            <a:r>
              <a:rPr lang="cs-CZ" sz="1600" dirty="0"/>
              <a:t> 49 (1): 75–100)</a:t>
            </a:r>
          </a:p>
        </p:txBody>
      </p:sp>
      <p:sp>
        <p:nvSpPr>
          <p:cNvPr id="3" name="Zástupný symbol pro obsah 2"/>
          <p:cNvSpPr>
            <a:spLocks noGrp="1"/>
          </p:cNvSpPr>
          <p:nvPr>
            <p:ph idx="1"/>
          </p:nvPr>
        </p:nvSpPr>
        <p:spPr>
          <a:xfrm>
            <a:off x="3181352" y="816638"/>
            <a:ext cx="4054941" cy="5780714"/>
          </a:xfrm>
        </p:spPr>
        <p:txBody>
          <a:bodyPr anchor="ctr">
            <a:normAutofit/>
          </a:bodyPr>
          <a:lstStyle/>
          <a:p>
            <a:pPr marL="0" lvl="0" indent="0">
              <a:lnSpc>
                <a:spcPct val="90000"/>
              </a:lnSpc>
              <a:buNone/>
            </a:pPr>
            <a:r>
              <a:rPr lang="cs-CZ" sz="1600" dirty="0"/>
              <a:t>„</a:t>
            </a:r>
            <a:r>
              <a:rPr lang="cs-CZ" sz="1600" b="1" dirty="0"/>
              <a:t>Městský řád</a:t>
            </a:r>
            <a:r>
              <a:rPr lang="cs-CZ" sz="1600" dirty="0"/>
              <a:t>“ – implicitní dohoda mezi uživateli VP, která obsahuje přijatelné typy jednání, které jsou sdíleny, tj. očekávány a obvykle aktéry vykonávány</a:t>
            </a:r>
          </a:p>
          <a:p>
            <a:pPr marL="0" lvl="0" indent="0">
              <a:lnSpc>
                <a:spcPct val="90000"/>
              </a:lnSpc>
              <a:buNone/>
            </a:pPr>
            <a:endParaRPr lang="cs-CZ" sz="1600" dirty="0"/>
          </a:p>
          <a:p>
            <a:pPr lvl="0">
              <a:lnSpc>
                <a:spcPct val="90000"/>
              </a:lnSpc>
              <a:buFont typeface="Wingdings" panose="05000000000000000000" pitchFamily="2" charset="2"/>
              <a:buChar char="Ø"/>
            </a:pPr>
            <a:r>
              <a:rPr lang="cs-CZ" sz="1600" dirty="0"/>
              <a:t>„</a:t>
            </a:r>
            <a:r>
              <a:rPr lang="cs-CZ" sz="1600" b="1" dirty="0"/>
              <a:t>zdvořilost</a:t>
            </a:r>
            <a:r>
              <a:rPr lang="cs-CZ" sz="1600" dirty="0"/>
              <a:t>“ (nikoli etické pravidlo ohledu k lidem, ale </a:t>
            </a:r>
            <a:r>
              <a:rPr lang="cs-CZ" sz="1600" b="1" dirty="0"/>
              <a:t>respekt k řádu)</a:t>
            </a:r>
          </a:p>
          <a:p>
            <a:pPr lvl="0">
              <a:lnSpc>
                <a:spcPct val="90000"/>
              </a:lnSpc>
              <a:buFont typeface="Wingdings" panose="05000000000000000000" pitchFamily="2" charset="2"/>
              <a:buChar char="Ø"/>
            </a:pPr>
            <a:endParaRPr lang="cs-CZ" sz="1600" b="1" dirty="0"/>
          </a:p>
          <a:p>
            <a:pPr lvl="0">
              <a:lnSpc>
                <a:spcPct val="90000"/>
              </a:lnSpc>
              <a:buFont typeface="Wingdings" panose="05000000000000000000" pitchFamily="2" charset="2"/>
              <a:buChar char="Ø"/>
            </a:pPr>
            <a:r>
              <a:rPr lang="cs-CZ" sz="1600" b="1" dirty="0"/>
              <a:t>anonymita</a:t>
            </a:r>
            <a:r>
              <a:rPr lang="cs-CZ" sz="1600" dirty="0"/>
              <a:t> – právo nebýt viděn, oslovován, identifikován; souvisí s heterogenitou obyvatel městského prostoru a s mobilitou obyvatel; když dojde k narušení běžného řádu města (sportovní vítězství, katastrofa atd.), dávají se cizí lidé do řeči – je to vnímáno jako neběžné, za normálních okolností výjimečné</a:t>
            </a:r>
          </a:p>
          <a:p>
            <a:pPr lvl="0">
              <a:lnSpc>
                <a:spcPct val="90000"/>
              </a:lnSpc>
              <a:buFont typeface="Wingdings" panose="05000000000000000000" pitchFamily="2" charset="2"/>
              <a:buChar char="Ø"/>
            </a:pPr>
            <a:endParaRPr lang="cs-CZ" sz="1600" dirty="0"/>
          </a:p>
          <a:p>
            <a:pPr lvl="0">
              <a:lnSpc>
                <a:spcPct val="90000"/>
              </a:lnSpc>
              <a:buFont typeface="Wingdings" panose="05000000000000000000" pitchFamily="2" charset="2"/>
              <a:buChar char="Ø"/>
            </a:pPr>
            <a:r>
              <a:rPr lang="cs-CZ" sz="1600" b="1" dirty="0"/>
              <a:t>Zdvořilost i anonymita</a:t>
            </a:r>
            <a:r>
              <a:rPr lang="cs-CZ" sz="1600" dirty="0"/>
              <a:t> musejí být obyvateli </a:t>
            </a:r>
            <a:r>
              <a:rPr lang="cs-CZ" sz="1600" b="1" dirty="0"/>
              <a:t>trvale znovu utvářeny, posilovány, udržovány</a:t>
            </a:r>
            <a:r>
              <a:rPr lang="cs-CZ" sz="1600" dirty="0"/>
              <a:t> </a:t>
            </a:r>
          </a:p>
          <a:p>
            <a:pPr marL="0" lvl="0" indent="0">
              <a:lnSpc>
                <a:spcPct val="90000"/>
              </a:lnSpc>
              <a:buNone/>
            </a:pPr>
            <a:endParaRPr lang="cs-CZ" sz="1400" dirty="0"/>
          </a:p>
          <a:p>
            <a:pPr>
              <a:lnSpc>
                <a:spcPct val="90000"/>
              </a:lnSpc>
            </a:pPr>
            <a:endParaRPr lang="cs-CZ" sz="1400" dirty="0"/>
          </a:p>
        </p:txBody>
      </p:sp>
    </p:spTree>
    <p:extLst>
      <p:ext uri="{BB962C8B-B14F-4D97-AF65-F5344CB8AC3E}">
        <p14:creationId xmlns:p14="http://schemas.microsoft.com/office/powerpoint/2010/main" val="756785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sz="2400" dirty="0"/>
              <a:t>„</a:t>
            </a:r>
            <a:r>
              <a:rPr lang="cs-CZ" sz="2400" b="1" dirty="0"/>
              <a:t>Zdvořilá nevšímavost</a:t>
            </a:r>
            <a:r>
              <a:rPr lang="cs-CZ" sz="2400" dirty="0"/>
              <a:t>“</a:t>
            </a:r>
            <a:br>
              <a:rPr lang="cs-CZ" sz="2400" dirty="0"/>
            </a:br>
            <a:r>
              <a:rPr lang="cs-CZ" sz="2000" dirty="0"/>
              <a:t>E. </a:t>
            </a:r>
            <a:r>
              <a:rPr lang="cs-CZ" sz="2000" dirty="0" err="1"/>
              <a:t>Goffman</a:t>
            </a:r>
            <a:r>
              <a:rPr lang="cs-CZ" sz="2000" dirty="0"/>
              <a:t> (1999)</a:t>
            </a:r>
          </a:p>
        </p:txBody>
      </p:sp>
      <p:sp>
        <p:nvSpPr>
          <p:cNvPr id="3" name="Zástupný symbol pro obsah 2"/>
          <p:cNvSpPr>
            <a:spLocks noGrp="1"/>
          </p:cNvSpPr>
          <p:nvPr>
            <p:ph idx="1"/>
          </p:nvPr>
        </p:nvSpPr>
        <p:spPr>
          <a:xfrm>
            <a:off x="3490721" y="816638"/>
            <a:ext cx="3464779" cy="5224724"/>
          </a:xfrm>
        </p:spPr>
        <p:txBody>
          <a:bodyPr anchor="ctr">
            <a:normAutofit/>
          </a:bodyPr>
          <a:lstStyle/>
          <a:p>
            <a:pPr lvl="0"/>
            <a:endParaRPr lang="cs-CZ" b="1" dirty="0"/>
          </a:p>
          <a:p>
            <a:pPr lvl="0"/>
            <a:r>
              <a:rPr lang="cs-CZ" sz="1600" b="1" dirty="0"/>
              <a:t>Odvrácení zraku </a:t>
            </a:r>
            <a:r>
              <a:rPr lang="cs-CZ" sz="1600" dirty="0"/>
              <a:t>a pozornosti v městské interakci = respekt k přítomnosti jiných a nárok na anonymitu</a:t>
            </a:r>
          </a:p>
          <a:p>
            <a:pPr lvl="0"/>
            <a:r>
              <a:rPr lang="cs-CZ" sz="1600" dirty="0"/>
              <a:t>Narušení vnímáme nelibě, tolerováno některým aktérům (malé děti, výrazně excentrické osoby, lidé dlouhodobě stigmatizovaní) – ale ti pak nemohou čekat, že jim bude zdvořilá nevšímavost dopřána</a:t>
            </a:r>
          </a:p>
          <a:p>
            <a:pPr lvl="0"/>
            <a:r>
              <a:rPr lang="cs-CZ" sz="1600" b="1" dirty="0"/>
              <a:t>Narušení</a:t>
            </a:r>
            <a:r>
              <a:rPr lang="cs-CZ" sz="1600" dirty="0"/>
              <a:t> = </a:t>
            </a:r>
            <a:r>
              <a:rPr lang="cs-CZ" sz="1600" b="1" dirty="0"/>
              <a:t>přestupky proti řádu </a:t>
            </a:r>
            <a:r>
              <a:rPr lang="cs-CZ" sz="1600" dirty="0"/>
              <a:t>= porušení anonymity VP </a:t>
            </a:r>
          </a:p>
          <a:p>
            <a:endParaRPr lang="cs-CZ" dirty="0"/>
          </a:p>
        </p:txBody>
      </p:sp>
    </p:spTree>
    <p:extLst>
      <p:ext uri="{BB962C8B-B14F-4D97-AF65-F5344CB8AC3E}">
        <p14:creationId xmlns:p14="http://schemas.microsoft.com/office/powerpoint/2010/main" val="1698275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sz="2800" b="1"/>
              <a:t>Metapravidla </a:t>
            </a:r>
            <a:br>
              <a:rPr lang="cs-CZ" sz="2800" b="1"/>
            </a:br>
            <a:r>
              <a:rPr lang="cs-CZ" sz="2800"/>
              <a:t>při narušení městského řádu</a:t>
            </a:r>
          </a:p>
        </p:txBody>
      </p:sp>
      <p:sp>
        <p:nvSpPr>
          <p:cNvPr id="3" name="Zástupný symbol pro obsah 2"/>
          <p:cNvSpPr>
            <a:spLocks noGrp="1"/>
          </p:cNvSpPr>
          <p:nvPr>
            <p:ph idx="1"/>
          </p:nvPr>
        </p:nvSpPr>
        <p:spPr>
          <a:xfrm>
            <a:off x="3059832" y="620688"/>
            <a:ext cx="4248471" cy="5760640"/>
          </a:xfrm>
        </p:spPr>
        <p:txBody>
          <a:bodyPr anchor="ctr">
            <a:normAutofit/>
          </a:bodyPr>
          <a:lstStyle/>
          <a:p>
            <a:pPr marL="0" lvl="0" indent="0">
              <a:lnSpc>
                <a:spcPct val="90000"/>
              </a:lnSpc>
              <a:buNone/>
            </a:pPr>
            <a:endParaRPr lang="cs-CZ" sz="1500" dirty="0"/>
          </a:p>
          <a:p>
            <a:pPr marL="0" lvl="0" indent="0">
              <a:lnSpc>
                <a:spcPct val="90000"/>
              </a:lnSpc>
              <a:buNone/>
            </a:pPr>
            <a:r>
              <a:rPr lang="cs-CZ" sz="1600" dirty="0"/>
              <a:t>Ex. výjimky z imperativu anonymity, kdy lze navázat kontakt s cizincem: </a:t>
            </a:r>
          </a:p>
          <a:p>
            <a:pPr marL="0" lvl="0" indent="0">
              <a:lnSpc>
                <a:spcPct val="90000"/>
              </a:lnSpc>
              <a:buNone/>
            </a:pPr>
            <a:endParaRPr lang="cs-CZ" sz="1600" dirty="0"/>
          </a:p>
          <a:p>
            <a:pPr lvl="1">
              <a:lnSpc>
                <a:spcPct val="90000"/>
              </a:lnSpc>
            </a:pPr>
            <a:r>
              <a:rPr lang="cs-CZ" dirty="0"/>
              <a:t>akty </a:t>
            </a:r>
            <a:r>
              <a:rPr lang="cs-CZ" b="1" dirty="0"/>
              <a:t>každodenní zdvořilosti </a:t>
            </a:r>
            <a:r>
              <a:rPr lang="cs-CZ" dirty="0"/>
              <a:t>(dotaz na cestu, na čas atd.), </a:t>
            </a:r>
          </a:p>
          <a:p>
            <a:pPr lvl="1">
              <a:lnSpc>
                <a:spcPct val="90000"/>
              </a:lnSpc>
            </a:pPr>
            <a:r>
              <a:rPr lang="cs-CZ" dirty="0"/>
              <a:t>„</a:t>
            </a:r>
            <a:r>
              <a:rPr lang="cs-CZ" b="1" dirty="0"/>
              <a:t>otevřená místa</a:t>
            </a:r>
            <a:r>
              <a:rPr lang="cs-CZ" dirty="0"/>
              <a:t>“ (</a:t>
            </a:r>
            <a:r>
              <a:rPr lang="cs-CZ" dirty="0" err="1"/>
              <a:t>Goffman</a:t>
            </a:r>
            <a:r>
              <a:rPr lang="cs-CZ" dirty="0"/>
              <a:t>) - (pohostinská zařízení, veřejné kulturní události atd.), </a:t>
            </a:r>
          </a:p>
          <a:p>
            <a:pPr lvl="1">
              <a:lnSpc>
                <a:spcPct val="90000"/>
              </a:lnSpc>
            </a:pPr>
            <a:r>
              <a:rPr lang="cs-CZ" dirty="0"/>
              <a:t>tzv. „</a:t>
            </a:r>
            <a:r>
              <a:rPr lang="cs-CZ" b="1" dirty="0"/>
              <a:t>otevřené statusy</a:t>
            </a:r>
            <a:r>
              <a:rPr lang="cs-CZ" dirty="0"/>
              <a:t>“ (</a:t>
            </a:r>
            <a:r>
              <a:rPr lang="cs-CZ" dirty="0" err="1"/>
              <a:t>Goffman</a:t>
            </a:r>
            <a:r>
              <a:rPr lang="cs-CZ" dirty="0"/>
              <a:t>) – souvisejí se zaměstnáním, jejichž nositelé hrají veřejnou roli, mají „pracovní já“, které se odlišuje od soukromého (policista, prodavač občerstvení atd.)</a:t>
            </a:r>
          </a:p>
          <a:p>
            <a:pPr lvl="1">
              <a:lnSpc>
                <a:spcPct val="90000"/>
              </a:lnSpc>
            </a:pPr>
            <a:r>
              <a:rPr lang="cs-CZ" dirty="0"/>
              <a:t>„</a:t>
            </a:r>
            <a:r>
              <a:rPr lang="cs-CZ" b="1" dirty="0"/>
              <a:t>nápravné rituály</a:t>
            </a:r>
            <a:r>
              <a:rPr lang="cs-CZ" dirty="0"/>
              <a:t>“ (</a:t>
            </a:r>
            <a:r>
              <a:rPr lang="cs-CZ" dirty="0" err="1"/>
              <a:t>Goffman</a:t>
            </a:r>
            <a:r>
              <a:rPr lang="cs-CZ" dirty="0"/>
              <a:t>) = legitimizace porušení řádu</a:t>
            </a:r>
          </a:p>
        </p:txBody>
      </p:sp>
    </p:spTree>
    <p:extLst>
      <p:ext uri="{BB962C8B-B14F-4D97-AF65-F5344CB8AC3E}">
        <p14:creationId xmlns:p14="http://schemas.microsoft.com/office/powerpoint/2010/main" val="1651959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a:t>Narušitelé a represe</a:t>
            </a:r>
          </a:p>
        </p:txBody>
      </p:sp>
      <p:sp>
        <p:nvSpPr>
          <p:cNvPr id="3" name="Zástupný symbol pro obsah 2"/>
          <p:cNvSpPr>
            <a:spLocks noGrp="1"/>
          </p:cNvSpPr>
          <p:nvPr>
            <p:ph idx="1"/>
          </p:nvPr>
        </p:nvSpPr>
        <p:spPr>
          <a:xfrm>
            <a:off x="3490721" y="816638"/>
            <a:ext cx="3464779" cy="5224724"/>
          </a:xfrm>
        </p:spPr>
        <p:txBody>
          <a:bodyPr anchor="ctr">
            <a:normAutofit/>
          </a:bodyPr>
          <a:lstStyle/>
          <a:p>
            <a:r>
              <a:rPr lang="cs-CZ"/>
              <a:t>žebráci (porušují pravidla anonymity - oslovují)</a:t>
            </a:r>
          </a:p>
          <a:p>
            <a:r>
              <a:rPr lang="cs-CZ"/>
              <a:t>osoby, které pijí na veřejnosti alkohol (esteticky nevhodné, narušující řád)</a:t>
            </a:r>
          </a:p>
          <a:p>
            <a:r>
              <a:rPr lang="cs-CZ"/>
              <a:t>bezdomovci (vykonávají soukromé věci ve VP)</a:t>
            </a:r>
          </a:p>
          <a:p>
            <a:endParaRPr lang="cs-CZ"/>
          </a:p>
          <a:p>
            <a:pPr marL="0" indent="0">
              <a:buNone/>
            </a:pPr>
            <a:r>
              <a:rPr lang="cs-CZ" b="1"/>
              <a:t>Represe</a:t>
            </a:r>
          </a:p>
          <a:p>
            <a:pPr marL="0" indent="0">
              <a:buNone/>
            </a:pPr>
            <a:endParaRPr lang="cs-CZ" b="1"/>
          </a:p>
          <a:p>
            <a:pPr lvl="0"/>
            <a:r>
              <a:rPr lang="cs-CZ"/>
              <a:t>městské vyhlášky apod.</a:t>
            </a:r>
          </a:p>
          <a:p>
            <a:pPr lvl="0"/>
            <a:r>
              <a:rPr lang="cs-CZ"/>
              <a:t>městské kamery (CCTV) – sledování</a:t>
            </a:r>
          </a:p>
          <a:p>
            <a:pPr lvl="0"/>
            <a:r>
              <a:rPr lang="cs-CZ"/>
              <a:t>vylučování „nepatřičných“ osob</a:t>
            </a:r>
          </a:p>
        </p:txBody>
      </p:sp>
    </p:spTree>
    <p:extLst>
      <p:ext uri="{BB962C8B-B14F-4D97-AF65-F5344CB8AC3E}">
        <p14:creationId xmlns:p14="http://schemas.microsoft.com/office/powerpoint/2010/main" val="72786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b="1" dirty="0"/>
              <a:t>Vnější regulace VP</a:t>
            </a:r>
          </a:p>
        </p:txBody>
      </p:sp>
      <p:sp>
        <p:nvSpPr>
          <p:cNvPr id="3" name="Zástupný symbol pro obsah 2"/>
          <p:cNvSpPr>
            <a:spLocks noGrp="1"/>
          </p:cNvSpPr>
          <p:nvPr>
            <p:ph idx="1"/>
          </p:nvPr>
        </p:nvSpPr>
        <p:spPr>
          <a:xfrm>
            <a:off x="3181353" y="476672"/>
            <a:ext cx="4486990" cy="6120680"/>
          </a:xfrm>
        </p:spPr>
        <p:txBody>
          <a:bodyPr anchor="ctr">
            <a:normAutofit/>
          </a:bodyPr>
          <a:lstStyle/>
          <a:p>
            <a:pPr marL="0" lvl="0" indent="0">
              <a:lnSpc>
                <a:spcPct val="90000"/>
              </a:lnSpc>
              <a:buNone/>
            </a:pPr>
            <a:endParaRPr lang="cs-CZ" sz="1300" dirty="0"/>
          </a:p>
          <a:p>
            <a:pPr marL="0" lvl="0" indent="0">
              <a:lnSpc>
                <a:spcPct val="90000"/>
              </a:lnSpc>
              <a:buNone/>
            </a:pPr>
            <a:r>
              <a:rPr lang="cs-CZ" sz="1600" dirty="0"/>
              <a:t>Vychází z předpokladu, že „městský řád“ nefunguje a je třeba jej zajistit </a:t>
            </a:r>
          </a:p>
          <a:p>
            <a:pPr marL="0" lvl="0" indent="0">
              <a:lnSpc>
                <a:spcPct val="90000"/>
              </a:lnSpc>
              <a:buNone/>
            </a:pPr>
            <a:endParaRPr lang="cs-CZ" sz="1600" dirty="0"/>
          </a:p>
          <a:p>
            <a:pPr marL="514350" lvl="0" indent="-514350">
              <a:lnSpc>
                <a:spcPct val="90000"/>
              </a:lnSpc>
              <a:buFont typeface="+mj-lt"/>
              <a:buAutoNum type="arabicPeriod"/>
            </a:pPr>
            <a:r>
              <a:rPr lang="cs-CZ" sz="1600" b="1" dirty="0"/>
              <a:t>Dohled = kamerové systémy, </a:t>
            </a:r>
            <a:r>
              <a:rPr lang="cs-CZ" sz="1600" b="1" dirty="0" err="1"/>
              <a:t>security</a:t>
            </a:r>
            <a:endParaRPr lang="cs-CZ" sz="1600" dirty="0"/>
          </a:p>
          <a:p>
            <a:pPr marL="514350" lvl="0" indent="-514350">
              <a:lnSpc>
                <a:spcPct val="90000"/>
              </a:lnSpc>
              <a:buFont typeface="+mj-lt"/>
              <a:buAutoNum type="arabicPeriod"/>
            </a:pPr>
            <a:r>
              <a:rPr lang="cs-CZ" sz="1600" b="1" dirty="0"/>
              <a:t>Regulace = legislativní nástroje – místní vyhlášky </a:t>
            </a:r>
            <a:r>
              <a:rPr lang="cs-CZ" sz="1600" dirty="0"/>
              <a:t>(zákazy žebrání, podomního prodeje, prostituce, skateboardingu atd.)</a:t>
            </a:r>
          </a:p>
          <a:p>
            <a:pPr marL="514350" lvl="0" indent="-514350">
              <a:lnSpc>
                <a:spcPct val="90000"/>
              </a:lnSpc>
              <a:buFont typeface="+mj-lt"/>
              <a:buAutoNum type="arabicPeriod"/>
            </a:pPr>
            <a:r>
              <a:rPr lang="cs-CZ" sz="1600" b="1" dirty="0"/>
              <a:t>Exkluze </a:t>
            </a:r>
            <a:r>
              <a:rPr lang="cs-CZ" sz="1600" dirty="0"/>
              <a:t>jako důsledek nerespektování vnější regulace (vykázání z městské části; v případě </a:t>
            </a:r>
            <a:r>
              <a:rPr lang="cs-CZ" sz="1600" dirty="0" err="1"/>
              <a:t>poloveřejných</a:t>
            </a:r>
            <a:r>
              <a:rPr lang="cs-CZ" sz="1600" dirty="0"/>
              <a:t> prostor fyzické vyvedení)</a:t>
            </a:r>
          </a:p>
          <a:p>
            <a:pPr lvl="0">
              <a:lnSpc>
                <a:spcPct val="90000"/>
              </a:lnSpc>
            </a:pPr>
            <a:endParaRPr lang="cs-CZ" sz="1600" b="1" dirty="0"/>
          </a:p>
          <a:p>
            <a:pPr marL="0" lvl="0" indent="0" algn="ctr">
              <a:lnSpc>
                <a:spcPct val="90000"/>
              </a:lnSpc>
              <a:buNone/>
            </a:pPr>
            <a:r>
              <a:rPr lang="cs-CZ" sz="1600" b="1" dirty="0"/>
              <a:t>Dohled – regulace – exkluze</a:t>
            </a:r>
            <a:r>
              <a:rPr lang="cs-CZ" sz="1600" dirty="0"/>
              <a:t> jsou deklarovány jako odstranění re-řádu, nečistoty, nebezpečí  </a:t>
            </a:r>
          </a:p>
          <a:p>
            <a:pPr marL="0" lvl="0" indent="0" algn="ctr">
              <a:lnSpc>
                <a:spcPct val="90000"/>
              </a:lnSpc>
              <a:buNone/>
            </a:pPr>
            <a:r>
              <a:rPr lang="cs-CZ" sz="1600" dirty="0"/>
              <a:t>X</a:t>
            </a:r>
          </a:p>
          <a:p>
            <a:pPr marL="0" lvl="0" indent="0" algn="ctr">
              <a:lnSpc>
                <a:spcPct val="90000"/>
              </a:lnSpc>
              <a:buNone/>
            </a:pPr>
            <a:r>
              <a:rPr lang="cs-CZ" sz="1600" dirty="0"/>
              <a:t>  paralelně vedou k odstranění </a:t>
            </a:r>
            <a:r>
              <a:rPr lang="cs-CZ" sz="1600" b="1" dirty="0"/>
              <a:t>jinakosti</a:t>
            </a:r>
            <a:r>
              <a:rPr lang="cs-CZ" sz="1600" dirty="0"/>
              <a:t>, k </a:t>
            </a:r>
            <a:r>
              <a:rPr lang="cs-CZ" sz="1600" b="1" dirty="0"/>
              <a:t>homogenizaci</a:t>
            </a:r>
            <a:r>
              <a:rPr lang="cs-CZ" sz="1600" dirty="0"/>
              <a:t> VP</a:t>
            </a:r>
          </a:p>
          <a:p>
            <a:pPr>
              <a:lnSpc>
                <a:spcPct val="90000"/>
              </a:lnSpc>
            </a:pPr>
            <a:endParaRPr lang="cs-CZ" sz="1300" dirty="0"/>
          </a:p>
        </p:txBody>
      </p:sp>
    </p:spTree>
    <p:extLst>
      <p:ext uri="{BB962C8B-B14F-4D97-AF65-F5344CB8AC3E}">
        <p14:creationId xmlns:p14="http://schemas.microsoft.com/office/powerpoint/2010/main" val="1565810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547664" y="548679"/>
            <a:ext cx="6120680" cy="5976665"/>
          </a:xfrm>
        </p:spPr>
        <p:txBody>
          <a:bodyPr>
            <a:normAutofit/>
          </a:bodyPr>
          <a:lstStyle/>
          <a:p>
            <a:pPr marL="0" lvl="0" indent="0">
              <a:lnSpc>
                <a:spcPct val="90000"/>
              </a:lnSpc>
              <a:buNone/>
            </a:pPr>
            <a:r>
              <a:rPr lang="cs-CZ" sz="1600" dirty="0"/>
              <a:t>Městský veřejný prostor není samozřejmý – není jednoznačná linie „veřejného“ a „soukromého“ </a:t>
            </a:r>
          </a:p>
          <a:p>
            <a:pPr marL="0" lvl="0" indent="0">
              <a:lnSpc>
                <a:spcPct val="90000"/>
              </a:lnSpc>
              <a:buNone/>
            </a:pPr>
            <a:r>
              <a:rPr lang="cs-CZ" sz="1600" dirty="0"/>
              <a:t>= prostor je </a:t>
            </a:r>
            <a:r>
              <a:rPr lang="cs-CZ" sz="1600" b="1" dirty="0"/>
              <a:t>utvářen významy,</a:t>
            </a:r>
            <a:r>
              <a:rPr lang="cs-CZ" sz="1600" dirty="0"/>
              <a:t> které mu aktéři dávají svým každodenním </a:t>
            </a:r>
            <a:r>
              <a:rPr lang="cs-CZ" sz="1600" b="1" dirty="0"/>
              <a:t>jednáním a vyjednáváním;</a:t>
            </a:r>
          </a:p>
          <a:p>
            <a:pPr marL="0" lvl="0" indent="0">
              <a:lnSpc>
                <a:spcPct val="90000"/>
              </a:lnSpc>
              <a:buNone/>
            </a:pPr>
            <a:r>
              <a:rPr lang="cs-CZ" sz="1600" b="1" dirty="0"/>
              <a:t>= je dynamický a </a:t>
            </a:r>
            <a:r>
              <a:rPr lang="cs-CZ" sz="1600" b="1" dirty="0" err="1"/>
              <a:t>performovaný</a:t>
            </a:r>
            <a:r>
              <a:rPr lang="cs-CZ" sz="1600" b="1" dirty="0"/>
              <a:t> </a:t>
            </a:r>
            <a:endParaRPr lang="cs-CZ" sz="1600" dirty="0"/>
          </a:p>
          <a:p>
            <a:pPr>
              <a:lnSpc>
                <a:spcPct val="90000"/>
              </a:lnSpc>
            </a:pPr>
            <a:endParaRPr lang="cs-CZ" sz="1600" dirty="0"/>
          </a:p>
          <a:p>
            <a:pPr lvl="0">
              <a:lnSpc>
                <a:spcPct val="90000"/>
              </a:lnSpc>
            </a:pPr>
            <a:r>
              <a:rPr lang="cs-CZ" sz="1600" dirty="0"/>
              <a:t>významy se nemusí překrývat – různí aktéři zvýznamňují stejný prostor různě </a:t>
            </a:r>
          </a:p>
          <a:p>
            <a:pPr marL="0" lvl="0" indent="0">
              <a:lnSpc>
                <a:spcPct val="90000"/>
              </a:lnSpc>
              <a:buNone/>
            </a:pPr>
            <a:r>
              <a:rPr lang="cs-CZ" sz="1600" dirty="0"/>
              <a:t> </a:t>
            </a:r>
          </a:p>
          <a:p>
            <a:pPr lvl="0">
              <a:lnSpc>
                <a:spcPct val="90000"/>
              </a:lnSpc>
            </a:pPr>
            <a:r>
              <a:rPr lang="cs-CZ" sz="1600" dirty="0"/>
              <a:t>pravidla VP nejsou samozřejmá – jsou vyjednávána, osvojují se skrze socializaci (včetně osvojení si možností „vyjednávání“)</a:t>
            </a:r>
          </a:p>
          <a:p>
            <a:pPr>
              <a:lnSpc>
                <a:spcPct val="90000"/>
              </a:lnSpc>
            </a:pPr>
            <a:endParaRPr lang="cs-CZ" sz="1600" dirty="0"/>
          </a:p>
          <a:p>
            <a:pPr lvl="0">
              <a:lnSpc>
                <a:spcPct val="90000"/>
              </a:lnSpc>
            </a:pPr>
            <a:r>
              <a:rPr lang="cs-CZ" sz="1600" b="1" dirty="0"/>
              <a:t>rozdíl veřejného a privátního prostoru: </a:t>
            </a:r>
            <a:r>
              <a:rPr lang="cs-CZ" sz="1600" dirty="0"/>
              <a:t>není dán jen jasnými majetkoprávními vztahy, ale i </a:t>
            </a:r>
            <a:r>
              <a:rPr lang="cs-CZ" sz="1600" b="1" dirty="0"/>
              <a:t>jednáním aktérů</a:t>
            </a:r>
          </a:p>
          <a:p>
            <a:pPr>
              <a:lnSpc>
                <a:spcPct val="90000"/>
              </a:lnSpc>
            </a:pPr>
            <a:endParaRPr lang="cs-CZ" sz="1600" dirty="0"/>
          </a:p>
          <a:p>
            <a:pPr lvl="0">
              <a:lnSpc>
                <a:spcPct val="90000"/>
              </a:lnSpc>
            </a:pPr>
            <a:r>
              <a:rPr lang="cs-CZ" sz="1600" dirty="0"/>
              <a:t>aktéři vstupují do vyjednávání z </a:t>
            </a:r>
            <a:r>
              <a:rPr lang="cs-CZ" sz="1600" b="1" dirty="0"/>
              <a:t>různých mocenských pozic</a:t>
            </a:r>
            <a:r>
              <a:rPr lang="cs-CZ" sz="1600" dirty="0"/>
              <a:t>, tj. s různým „symbolickým“ kapitálem (= vyjednávání o významech městského prostoru souvisí se strukturálními faktory, jako je třídní příslušnost)</a:t>
            </a:r>
          </a:p>
          <a:p>
            <a:pPr>
              <a:lnSpc>
                <a:spcPct val="90000"/>
              </a:lnSpc>
            </a:pPr>
            <a:endParaRPr lang="cs-CZ" sz="700" dirty="0"/>
          </a:p>
        </p:txBody>
      </p:sp>
      <p:pic>
        <p:nvPicPr>
          <p:cNvPr id="5" name="Picture 4" descr="Moře budov za soumraku">
            <a:extLst>
              <a:ext uri="{FF2B5EF4-FFF2-40B4-BE49-F238E27FC236}">
                <a16:creationId xmlns:a16="http://schemas.microsoft.com/office/drawing/2014/main" id="{93BF4E55-6EEE-453A-BC83-88CE25D38C29}"/>
              </a:ext>
            </a:extLst>
          </p:cNvPr>
          <p:cNvPicPr>
            <a:picLocks noChangeAspect="1"/>
          </p:cNvPicPr>
          <p:nvPr/>
        </p:nvPicPr>
        <p:blipFill rotWithShape="1">
          <a:blip r:embed="rId2"/>
          <a:srcRect l="23857" r="36760" b="-2"/>
          <a:stretch/>
        </p:blipFill>
        <p:spPr>
          <a:xfrm>
            <a:off x="20" y="-1"/>
            <a:ext cx="1547644"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96160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sz="2400" b="1" dirty="0"/>
              <a:t>Veřejný – privátní – privatizovaný </a:t>
            </a:r>
            <a:br>
              <a:rPr lang="cs-CZ" sz="2400" b="1" dirty="0"/>
            </a:br>
            <a:r>
              <a:rPr lang="cs-CZ" sz="2400" b="1" dirty="0"/>
              <a:t>veřejný prostor</a:t>
            </a:r>
            <a:br>
              <a:rPr lang="cs-CZ" sz="2400" dirty="0"/>
            </a:br>
            <a:endParaRPr lang="cs-CZ" sz="2400" dirty="0"/>
          </a:p>
        </p:txBody>
      </p:sp>
      <p:sp>
        <p:nvSpPr>
          <p:cNvPr id="3" name="Zástupný symbol pro obsah 2"/>
          <p:cNvSpPr>
            <a:spLocks noGrp="1"/>
          </p:cNvSpPr>
          <p:nvPr>
            <p:ph idx="1"/>
          </p:nvPr>
        </p:nvSpPr>
        <p:spPr>
          <a:xfrm>
            <a:off x="3354588" y="816638"/>
            <a:ext cx="3881707" cy="5564690"/>
          </a:xfrm>
        </p:spPr>
        <p:txBody>
          <a:bodyPr anchor="ctr">
            <a:normAutofit/>
          </a:bodyPr>
          <a:lstStyle/>
          <a:p>
            <a:pPr marL="0" indent="0">
              <a:lnSpc>
                <a:spcPct val="90000"/>
              </a:lnSpc>
              <a:buNone/>
            </a:pPr>
            <a:r>
              <a:rPr lang="cs-CZ" sz="1500" dirty="0">
                <a:solidFill>
                  <a:schemeClr val="accent2"/>
                </a:solidFill>
              </a:rPr>
              <a:t>Pospěch, P. 2013. Exkluze v privatizovaném městském prostoru: případová studie nákupního centra. Sociologický časopis / Czech </a:t>
            </a:r>
            <a:r>
              <a:rPr lang="cs-CZ" sz="1500" dirty="0" err="1">
                <a:solidFill>
                  <a:schemeClr val="accent2"/>
                </a:solidFill>
              </a:rPr>
              <a:t>Sociological</a:t>
            </a:r>
            <a:r>
              <a:rPr lang="cs-CZ" sz="1500" dirty="0">
                <a:solidFill>
                  <a:schemeClr val="accent2"/>
                </a:solidFill>
              </a:rPr>
              <a:t> </a:t>
            </a:r>
            <a:r>
              <a:rPr lang="cs-CZ" sz="1500" dirty="0" err="1">
                <a:solidFill>
                  <a:schemeClr val="accent2"/>
                </a:solidFill>
              </a:rPr>
              <a:t>Review</a:t>
            </a:r>
            <a:r>
              <a:rPr lang="cs-CZ" sz="1500" dirty="0">
                <a:solidFill>
                  <a:schemeClr val="accent2"/>
                </a:solidFill>
              </a:rPr>
              <a:t> 49 (5): 751–779</a:t>
            </a:r>
          </a:p>
          <a:p>
            <a:pPr marL="0" indent="0">
              <a:lnSpc>
                <a:spcPct val="90000"/>
              </a:lnSpc>
              <a:buNone/>
            </a:pPr>
            <a:endParaRPr lang="cs-CZ" sz="1600" b="1" dirty="0"/>
          </a:p>
          <a:p>
            <a:pPr marL="0" indent="0">
              <a:lnSpc>
                <a:spcPct val="90000"/>
              </a:lnSpc>
              <a:buNone/>
            </a:pPr>
            <a:r>
              <a:rPr lang="cs-CZ" sz="1600" b="1" dirty="0"/>
              <a:t>Nákupní centra</a:t>
            </a:r>
          </a:p>
          <a:p>
            <a:pPr lvl="0">
              <a:lnSpc>
                <a:spcPct val="90000"/>
              </a:lnSpc>
            </a:pPr>
            <a:endParaRPr lang="cs-CZ" sz="1600" dirty="0"/>
          </a:p>
          <a:p>
            <a:pPr lvl="0">
              <a:lnSpc>
                <a:spcPct val="90000"/>
              </a:lnSpc>
            </a:pPr>
            <a:r>
              <a:rPr lang="cs-CZ" sz="1600" dirty="0"/>
              <a:t>tradiční VP se údajně stává nebezpečným, neatraktivním, deviantním, zkaženým</a:t>
            </a:r>
          </a:p>
          <a:p>
            <a:pPr lvl="0">
              <a:lnSpc>
                <a:spcPct val="90000"/>
              </a:lnSpc>
            </a:pPr>
            <a:endParaRPr lang="cs-CZ" sz="1600" dirty="0"/>
          </a:p>
          <a:p>
            <a:pPr lvl="0">
              <a:lnSpc>
                <a:spcPct val="90000"/>
              </a:lnSpc>
            </a:pPr>
            <a:r>
              <a:rPr lang="cs-CZ" sz="1600" dirty="0"/>
              <a:t>společenské dění se odehrává v prostorech, které patří do soukromých rukou = „nový“ veřejný prostor, kontrolovaný a hlídaný, jehož majitelé určují pravidla fungování, vstupu i chování = „</a:t>
            </a:r>
            <a:r>
              <a:rPr lang="cs-CZ" sz="1600" b="1" dirty="0"/>
              <a:t>privatizovaný (městský) prostor</a:t>
            </a:r>
            <a:r>
              <a:rPr lang="cs-CZ" sz="1600" dirty="0"/>
              <a:t>“</a:t>
            </a:r>
          </a:p>
          <a:p>
            <a:pPr>
              <a:lnSpc>
                <a:spcPct val="90000"/>
              </a:lnSpc>
            </a:pPr>
            <a:endParaRPr lang="cs-CZ" sz="1500" dirty="0"/>
          </a:p>
        </p:txBody>
      </p:sp>
    </p:spTree>
    <p:extLst>
      <p:ext uri="{BB962C8B-B14F-4D97-AF65-F5344CB8AC3E}">
        <p14:creationId xmlns:p14="http://schemas.microsoft.com/office/powerpoint/2010/main" val="164568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pPr>
              <a:lnSpc>
                <a:spcPct val="90000"/>
              </a:lnSpc>
            </a:pPr>
            <a:r>
              <a:rPr lang="cs-CZ" sz="2000" b="1" dirty="0">
                <a:solidFill>
                  <a:schemeClr val="tx1">
                    <a:lumMod val="85000"/>
                    <a:lumOff val="15000"/>
                  </a:schemeClr>
                </a:solidFill>
              </a:rPr>
              <a:t>Pospěch, P</a:t>
            </a:r>
            <a:r>
              <a:rPr lang="cs-CZ" sz="2000" dirty="0">
                <a:solidFill>
                  <a:schemeClr val="tx1">
                    <a:lumMod val="85000"/>
                    <a:lumOff val="15000"/>
                  </a:schemeClr>
                </a:solidFill>
              </a:rPr>
              <a:t>. 2013. Městský veřejný prostor: interpretativní přístup. Sociologický časopis / Czech </a:t>
            </a:r>
            <a:r>
              <a:rPr lang="cs-CZ" sz="2000" dirty="0" err="1">
                <a:solidFill>
                  <a:schemeClr val="tx1">
                    <a:lumMod val="85000"/>
                    <a:lumOff val="15000"/>
                  </a:schemeClr>
                </a:solidFill>
              </a:rPr>
              <a:t>Sociological</a:t>
            </a:r>
            <a:r>
              <a:rPr lang="cs-CZ" sz="2000" dirty="0">
                <a:solidFill>
                  <a:schemeClr val="tx1">
                    <a:lumMod val="85000"/>
                    <a:lumOff val="15000"/>
                  </a:schemeClr>
                </a:solidFill>
              </a:rPr>
              <a:t> </a:t>
            </a:r>
            <a:r>
              <a:rPr lang="cs-CZ" sz="2000" dirty="0" err="1">
                <a:solidFill>
                  <a:schemeClr val="tx1">
                    <a:lumMod val="85000"/>
                    <a:lumOff val="15000"/>
                  </a:schemeClr>
                </a:solidFill>
              </a:rPr>
              <a:t>Review</a:t>
            </a:r>
            <a:r>
              <a:rPr lang="cs-CZ" sz="2000" dirty="0">
                <a:solidFill>
                  <a:schemeClr val="tx1">
                    <a:lumMod val="85000"/>
                    <a:lumOff val="15000"/>
                  </a:schemeClr>
                </a:solidFill>
              </a:rPr>
              <a:t> 49 (1): 75–100</a:t>
            </a:r>
            <a:br>
              <a:rPr lang="cs-CZ" sz="2000" dirty="0">
                <a:solidFill>
                  <a:schemeClr val="tx1">
                    <a:lumMod val="85000"/>
                    <a:lumOff val="15000"/>
                  </a:schemeClr>
                </a:solidFill>
              </a:rPr>
            </a:br>
            <a:endParaRPr lang="cs-CZ" sz="20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4587063" y="609601"/>
            <a:ext cx="4133472" cy="5175624"/>
          </a:xfrm>
        </p:spPr>
        <p:txBody>
          <a:bodyPr anchor="ctr">
            <a:normAutofit/>
          </a:bodyPr>
          <a:lstStyle/>
          <a:p>
            <a:pPr>
              <a:lnSpc>
                <a:spcPct val="90000"/>
              </a:lnSpc>
            </a:pPr>
            <a:endParaRPr lang="cs-CZ" dirty="0">
              <a:solidFill>
                <a:srgbClr val="FFFFFF"/>
              </a:solidFill>
            </a:endParaRPr>
          </a:p>
          <a:p>
            <a:pPr>
              <a:lnSpc>
                <a:spcPct val="90000"/>
              </a:lnSpc>
              <a:buClr>
                <a:schemeClr val="tx1"/>
              </a:buClr>
              <a:buFont typeface="Wingdings" panose="05000000000000000000" pitchFamily="2" charset="2"/>
              <a:buChar char="Ø"/>
            </a:pPr>
            <a:r>
              <a:rPr lang="cs-CZ" dirty="0">
                <a:solidFill>
                  <a:srgbClr val="FFFFFF"/>
                </a:solidFill>
              </a:rPr>
              <a:t>90. léta – „vyprávění o úpadku“ veřejného prostoru (VP) – představa, že je privatizován, přechází do soukromých rukou a je regulován čistě neoliberálními zájmy privátních aktérů</a:t>
            </a:r>
          </a:p>
          <a:p>
            <a:pPr marL="0" indent="0">
              <a:lnSpc>
                <a:spcPct val="90000"/>
              </a:lnSpc>
              <a:buNone/>
            </a:pPr>
            <a:r>
              <a:rPr lang="cs-CZ" sz="1600" dirty="0">
                <a:solidFill>
                  <a:srgbClr val="FFFFFF"/>
                </a:solidFill>
              </a:rPr>
              <a:t>(Např. </a:t>
            </a:r>
            <a:r>
              <a:rPr lang="cs-CZ" sz="1600" dirty="0" err="1">
                <a:solidFill>
                  <a:srgbClr val="FFFFFF"/>
                </a:solidFill>
              </a:rPr>
              <a:t>Bauman</a:t>
            </a:r>
            <a:r>
              <a:rPr lang="cs-CZ" sz="1600" dirty="0">
                <a:solidFill>
                  <a:srgbClr val="FFFFFF"/>
                </a:solidFill>
              </a:rPr>
              <a:t> 2008; </a:t>
            </a:r>
            <a:r>
              <a:rPr lang="en-US" sz="1600" dirty="0">
                <a:solidFill>
                  <a:srgbClr val="FFFFFF"/>
                </a:solidFill>
              </a:rPr>
              <a:t>Davis 1992; Low 2005;</a:t>
            </a:r>
            <a:r>
              <a:rPr lang="cs-CZ" sz="1600" dirty="0">
                <a:solidFill>
                  <a:srgbClr val="FFFFFF"/>
                </a:solidFill>
              </a:rPr>
              <a:t> </a:t>
            </a:r>
            <a:r>
              <a:rPr lang="cs-CZ" sz="1600" dirty="0" err="1">
                <a:solidFill>
                  <a:srgbClr val="FFFFFF"/>
                </a:solidFill>
              </a:rPr>
              <a:t>Mitchell</a:t>
            </a:r>
            <a:r>
              <a:rPr lang="cs-CZ" sz="1600" dirty="0">
                <a:solidFill>
                  <a:srgbClr val="FFFFFF"/>
                </a:solidFill>
              </a:rPr>
              <a:t> 1995; </a:t>
            </a:r>
            <a:r>
              <a:rPr lang="en-US" sz="1600" dirty="0">
                <a:solidFill>
                  <a:srgbClr val="FFFFFF"/>
                </a:solidFill>
              </a:rPr>
              <a:t>Wacquant 2008; </a:t>
            </a:r>
            <a:r>
              <a:rPr lang="en-US" sz="1600" dirty="0" err="1">
                <a:solidFill>
                  <a:srgbClr val="FFFFFF"/>
                </a:solidFill>
              </a:rPr>
              <a:t>Zukin</a:t>
            </a:r>
            <a:r>
              <a:rPr lang="en-US" sz="1600" dirty="0">
                <a:solidFill>
                  <a:srgbClr val="FFFFFF"/>
                </a:solidFill>
              </a:rPr>
              <a:t> 1996</a:t>
            </a:r>
            <a:r>
              <a:rPr lang="cs-CZ" sz="1600" dirty="0">
                <a:solidFill>
                  <a:srgbClr val="FFFFFF"/>
                </a:solidFill>
              </a:rPr>
              <a:t>)</a:t>
            </a:r>
          </a:p>
          <a:p>
            <a:pPr marL="0" indent="0">
              <a:lnSpc>
                <a:spcPct val="90000"/>
              </a:lnSpc>
              <a:buNone/>
            </a:pPr>
            <a:endParaRPr lang="cs-CZ" dirty="0">
              <a:solidFill>
                <a:srgbClr val="FFFFFF"/>
              </a:solidFill>
            </a:endParaRPr>
          </a:p>
          <a:p>
            <a:pPr>
              <a:lnSpc>
                <a:spcPct val="90000"/>
              </a:lnSpc>
              <a:buClr>
                <a:schemeClr val="tx1"/>
              </a:buClr>
              <a:buFont typeface="Wingdings" panose="05000000000000000000" pitchFamily="2" charset="2"/>
              <a:buChar char="Ø"/>
            </a:pPr>
            <a:r>
              <a:rPr lang="cs-CZ" dirty="0">
                <a:solidFill>
                  <a:srgbClr val="FFFFFF"/>
                </a:solidFill>
              </a:rPr>
              <a:t>Redefinována představa „</a:t>
            </a:r>
            <a:r>
              <a:rPr lang="cs-CZ" b="1" dirty="0">
                <a:solidFill>
                  <a:srgbClr val="FFFFFF"/>
                </a:solidFill>
              </a:rPr>
              <a:t>tradičního</a:t>
            </a:r>
            <a:r>
              <a:rPr lang="cs-CZ" dirty="0">
                <a:solidFill>
                  <a:srgbClr val="FFFFFF"/>
                </a:solidFill>
              </a:rPr>
              <a:t>“ </a:t>
            </a:r>
            <a:r>
              <a:rPr lang="cs-CZ" b="1" dirty="0">
                <a:solidFill>
                  <a:srgbClr val="FFFFFF"/>
                </a:solidFill>
              </a:rPr>
              <a:t>městského veřejného prostoru </a:t>
            </a:r>
            <a:r>
              <a:rPr lang="cs-CZ" dirty="0">
                <a:solidFill>
                  <a:srgbClr val="FFFFFF"/>
                </a:solidFill>
              </a:rPr>
              <a:t>v minulosti - jako něco přirozeného, neproblematického, ze své podstaty demokratického, co se </a:t>
            </a:r>
            <a:r>
              <a:rPr lang="cs-CZ" b="1" dirty="0">
                <a:solidFill>
                  <a:srgbClr val="FFFFFF"/>
                </a:solidFill>
              </a:rPr>
              <a:t>mění až s privatizací </a:t>
            </a:r>
          </a:p>
          <a:p>
            <a:pPr>
              <a:lnSpc>
                <a:spcPct val="90000"/>
              </a:lnSpc>
            </a:pPr>
            <a:endParaRPr lang="cs-CZ" dirty="0">
              <a:solidFill>
                <a:srgbClr val="FFFFFF"/>
              </a:solidFill>
            </a:endParaRPr>
          </a:p>
        </p:txBody>
      </p:sp>
    </p:spTree>
    <p:extLst>
      <p:ext uri="{BB962C8B-B14F-4D97-AF65-F5344CB8AC3E}">
        <p14:creationId xmlns:p14="http://schemas.microsoft.com/office/powerpoint/2010/main" val="2311603778"/>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br>
              <a:rPr lang="cs-CZ" sz="2800" dirty="0"/>
            </a:br>
            <a:r>
              <a:rPr lang="cs-CZ" sz="2400" b="1" dirty="0"/>
              <a:t>Veřejný – privátní – privatizovaný veřejný prostor</a:t>
            </a:r>
            <a:br>
              <a:rPr lang="cs-CZ" sz="2400" dirty="0"/>
            </a:br>
            <a:endParaRPr lang="cs-CZ" sz="2400" dirty="0"/>
          </a:p>
        </p:txBody>
      </p:sp>
      <p:sp>
        <p:nvSpPr>
          <p:cNvPr id="3" name="Zástupný symbol pro obsah 2"/>
          <p:cNvSpPr>
            <a:spLocks noGrp="1"/>
          </p:cNvSpPr>
          <p:nvPr>
            <p:ph idx="1"/>
          </p:nvPr>
        </p:nvSpPr>
        <p:spPr>
          <a:xfrm>
            <a:off x="3490721" y="816638"/>
            <a:ext cx="3464779" cy="5224724"/>
          </a:xfrm>
        </p:spPr>
        <p:txBody>
          <a:bodyPr anchor="ctr">
            <a:normAutofit/>
          </a:bodyPr>
          <a:lstStyle/>
          <a:p>
            <a:pPr lvl="0">
              <a:lnSpc>
                <a:spcPct val="90000"/>
              </a:lnSpc>
            </a:pPr>
            <a:endParaRPr lang="cs-CZ" dirty="0"/>
          </a:p>
          <a:p>
            <a:pPr lvl="0">
              <a:lnSpc>
                <a:spcPct val="90000"/>
              </a:lnSpc>
            </a:pPr>
            <a:r>
              <a:rPr lang="cs-CZ" dirty="0"/>
              <a:t>nejen čistě soukromé prostory, široce přístupné veřejnosti (nákupní centra, zábavní parky atd.), ale i veřejné prostory, jejichž </a:t>
            </a:r>
            <a:r>
              <a:rPr lang="cs-CZ" b="1" dirty="0"/>
              <a:t>veřejní správci silně zohledňují ekonomické zájmy privátních aktérů</a:t>
            </a:r>
            <a:r>
              <a:rPr lang="cs-CZ" dirty="0"/>
              <a:t> </a:t>
            </a:r>
          </a:p>
          <a:p>
            <a:pPr lvl="0">
              <a:lnSpc>
                <a:spcPct val="90000"/>
              </a:lnSpc>
            </a:pPr>
            <a:endParaRPr lang="cs-CZ" dirty="0"/>
          </a:p>
          <a:p>
            <a:pPr lvl="0">
              <a:lnSpc>
                <a:spcPct val="90000"/>
              </a:lnSpc>
            </a:pPr>
            <a:r>
              <a:rPr lang="cs-CZ" b="1" dirty="0"/>
              <a:t>přenášení soukromých zájmů do veřejné sféry</a:t>
            </a:r>
            <a:r>
              <a:rPr lang="cs-CZ" dirty="0"/>
              <a:t>, která usiluje o to, aby se VP stal bezpečným, čistým, lákavým prostorem pro </a:t>
            </a:r>
            <a:r>
              <a:rPr lang="cs-CZ" b="1" dirty="0"/>
              <a:t>střední třídu</a:t>
            </a:r>
            <a:r>
              <a:rPr lang="cs-CZ" dirty="0"/>
              <a:t>, která představuje ideální spotřebitele = </a:t>
            </a:r>
            <a:r>
              <a:rPr lang="cs-CZ" b="1" dirty="0"/>
              <a:t>GENTRIFIKACE</a:t>
            </a:r>
          </a:p>
          <a:p>
            <a:pPr>
              <a:lnSpc>
                <a:spcPct val="90000"/>
              </a:lnSpc>
            </a:pPr>
            <a:endParaRPr lang="cs-CZ" dirty="0"/>
          </a:p>
        </p:txBody>
      </p:sp>
    </p:spTree>
    <p:extLst>
      <p:ext uri="{BB962C8B-B14F-4D97-AF65-F5344CB8AC3E}">
        <p14:creationId xmlns:p14="http://schemas.microsoft.com/office/powerpoint/2010/main" val="4182173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pPr>
              <a:lnSpc>
                <a:spcPct val="90000"/>
              </a:lnSpc>
              <a:spcAft>
                <a:spcPts val="1000"/>
              </a:spcAft>
            </a:pPr>
            <a:r>
              <a:rPr lang="cs-CZ" sz="2500" b="1" dirty="0" err="1">
                <a:solidFill>
                  <a:schemeClr val="tx1">
                    <a:lumMod val="85000"/>
                    <a:lumOff val="15000"/>
                  </a:schemeClr>
                </a:solidFill>
              </a:rPr>
              <a:t>Gentrifikace</a:t>
            </a:r>
            <a:br>
              <a:rPr lang="cs-CZ" sz="2500" b="1" dirty="0">
                <a:solidFill>
                  <a:schemeClr val="tx1">
                    <a:lumMod val="85000"/>
                    <a:lumOff val="15000"/>
                  </a:schemeClr>
                </a:solidFill>
              </a:rPr>
            </a:br>
            <a:br>
              <a:rPr lang="cs-CZ" sz="2500" b="1" dirty="0">
                <a:solidFill>
                  <a:schemeClr val="tx1">
                    <a:lumMod val="85000"/>
                    <a:lumOff val="15000"/>
                  </a:schemeClr>
                </a:solidFill>
              </a:rPr>
            </a:b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Krase, J.,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DeSena</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J. N.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eds</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2020.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Gentrification</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around</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World</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Volume</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I.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Gentrifiers</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and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Displaced</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Palgrave</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Studies</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in Urban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Anthropology</a:t>
            </a:r>
            <a:b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Lees</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L.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ed</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2010.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Gentrification</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Reader</a:t>
            </a:r>
            <a:r>
              <a:rPr lang="cs-CZ"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Routledge</a:t>
            </a:r>
            <a:endParaRPr lang="cs-CZ" sz="16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3811614" y="609600"/>
            <a:ext cx="4908921" cy="6131767"/>
          </a:xfrm>
        </p:spPr>
        <p:txBody>
          <a:bodyPr anchor="ctr">
            <a:normAutofit/>
          </a:bodyPr>
          <a:lstStyle/>
          <a:p>
            <a:pPr marL="0" lvl="0" indent="0">
              <a:lnSpc>
                <a:spcPct val="90000"/>
              </a:lnSpc>
              <a:buNone/>
            </a:pPr>
            <a:r>
              <a:rPr lang="cs-CZ" dirty="0"/>
              <a:t>Proměna dříve dělnických nebo nevyužívaných lokalit uvnitř města na rezidenční části pro střední třídu / nebo ke komerčnímu využití </a:t>
            </a:r>
          </a:p>
          <a:p>
            <a:pPr marL="0" lvl="0" indent="0" algn="ctr">
              <a:lnSpc>
                <a:spcPct val="90000"/>
              </a:lnSpc>
              <a:buNone/>
            </a:pPr>
            <a:r>
              <a:rPr lang="cs-CZ" dirty="0"/>
              <a:t>= </a:t>
            </a:r>
          </a:p>
          <a:p>
            <a:pPr marL="0" lvl="0" indent="0">
              <a:lnSpc>
                <a:spcPct val="90000"/>
              </a:lnSpc>
              <a:buNone/>
            </a:pPr>
            <a:r>
              <a:rPr lang="cs-CZ" dirty="0"/>
              <a:t>třídně podmíněná „kolonizace“ levnějších rezidenčních čtvrtí ve městech = socio-kulturní procesy proměny městských lokalit v souvislosti s proměnou třídního (socio-ekonomického) složení obyvatelstva </a:t>
            </a:r>
          </a:p>
          <a:p>
            <a:pPr marL="0" lvl="0" indent="0" algn="ctr">
              <a:lnSpc>
                <a:spcPct val="90000"/>
              </a:lnSpc>
              <a:buNone/>
            </a:pPr>
            <a:r>
              <a:rPr lang="cs-CZ" dirty="0"/>
              <a:t>= </a:t>
            </a:r>
          </a:p>
          <a:p>
            <a:pPr marL="0" lvl="0" indent="0">
              <a:lnSpc>
                <a:spcPct val="90000"/>
              </a:lnSpc>
              <a:buNone/>
            </a:pPr>
            <a:r>
              <a:rPr lang="cs-CZ" dirty="0"/>
              <a:t>investice do obnovy fyzického bytového fondu a veřejného prostoru</a:t>
            </a:r>
          </a:p>
          <a:p>
            <a:pPr marL="514350" indent="-514350">
              <a:lnSpc>
                <a:spcPct val="90000"/>
              </a:lnSpc>
              <a:buFont typeface="+mj-lt"/>
              <a:buAutoNum type="arabicPeriod"/>
            </a:pPr>
            <a:endParaRPr lang="cs-CZ" dirty="0"/>
          </a:p>
          <a:p>
            <a:pPr marL="0" indent="0">
              <a:lnSpc>
                <a:spcPct val="90000"/>
              </a:lnSpc>
              <a:buNone/>
            </a:pPr>
            <a:r>
              <a:rPr lang="cs-CZ" dirty="0"/>
              <a:t>Důsledky - nejednoznačná interpretace:</a:t>
            </a:r>
          </a:p>
          <a:p>
            <a:pPr lvl="1">
              <a:lnSpc>
                <a:spcPct val="90000"/>
              </a:lnSpc>
              <a:buFont typeface="Wingdings" panose="05000000000000000000" pitchFamily="2" charset="2"/>
              <a:buChar char="§"/>
            </a:pPr>
            <a:r>
              <a:rPr lang="cs-CZ" dirty="0"/>
              <a:t>někteří autoři hovoří o vytlačení původních obyvatel</a:t>
            </a:r>
          </a:p>
          <a:p>
            <a:pPr lvl="1">
              <a:lnSpc>
                <a:spcPct val="90000"/>
              </a:lnSpc>
              <a:buFont typeface="Wingdings" panose="05000000000000000000" pitchFamily="2" charset="2"/>
              <a:buChar char="§"/>
            </a:pPr>
            <a:r>
              <a:rPr lang="cs-CZ" dirty="0"/>
              <a:t>jiní o tom, že původní obyvatelé zůstávají a zlepšují se jejich podmínky – „</a:t>
            </a:r>
            <a:r>
              <a:rPr lang="cs-CZ" dirty="0" err="1"/>
              <a:t>incumbent</a:t>
            </a:r>
            <a:r>
              <a:rPr lang="cs-CZ" dirty="0"/>
              <a:t> </a:t>
            </a:r>
            <a:r>
              <a:rPr lang="cs-CZ" dirty="0" err="1"/>
              <a:t>upgrading</a:t>
            </a:r>
            <a:r>
              <a:rPr lang="cs-CZ" dirty="0"/>
              <a:t>“ (zlepšení zevnitř)</a:t>
            </a:r>
          </a:p>
          <a:p>
            <a:pPr marL="0" indent="0">
              <a:lnSpc>
                <a:spcPct val="90000"/>
              </a:lnSpc>
              <a:buNone/>
            </a:pPr>
            <a:endParaRPr lang="cs-CZ" sz="1400" dirty="0">
              <a:solidFill>
                <a:srgbClr val="FFFFFF"/>
              </a:solidFill>
            </a:endParaRPr>
          </a:p>
          <a:p>
            <a:pPr>
              <a:lnSpc>
                <a:spcPct val="90000"/>
              </a:lnSpc>
            </a:pPr>
            <a:endParaRPr lang="cs-CZ" sz="1400" dirty="0">
              <a:solidFill>
                <a:srgbClr val="FFFFFF"/>
              </a:solidFill>
            </a:endParaRPr>
          </a:p>
        </p:txBody>
      </p:sp>
    </p:spTree>
    <p:extLst>
      <p:ext uri="{BB962C8B-B14F-4D97-AF65-F5344CB8AC3E}">
        <p14:creationId xmlns:p14="http://schemas.microsoft.com/office/powerpoint/2010/main" val="4130838829"/>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a:extLst>
              <a:ext uri="{FF2B5EF4-FFF2-40B4-BE49-F238E27FC236}">
                <a16:creationId xmlns:a16="http://schemas.microsoft.com/office/drawing/2014/main" id="{200B776A-395F-4712-B516-54C7872E2E89}"/>
              </a:ext>
            </a:extLst>
          </p:cNvPr>
          <p:cNvSpPr>
            <a:spLocks noGrp="1"/>
          </p:cNvSpPr>
          <p:nvPr>
            <p:ph type="title"/>
          </p:nvPr>
        </p:nvSpPr>
        <p:spPr>
          <a:xfrm>
            <a:off x="508000" y="609600"/>
            <a:ext cx="2882531" cy="5175624"/>
          </a:xfrm>
        </p:spPr>
        <p:txBody>
          <a:bodyPr anchor="ctr">
            <a:normAutofit/>
          </a:bodyPr>
          <a:lstStyle/>
          <a:p>
            <a:pPr>
              <a:lnSpc>
                <a:spcPct val="90000"/>
              </a:lnSpc>
            </a:pPr>
            <a:r>
              <a:rPr lang="cs-CZ" sz="2000" dirty="0">
                <a:solidFill>
                  <a:schemeClr val="tx1">
                    <a:lumMod val="85000"/>
                    <a:lumOff val="15000"/>
                  </a:schemeClr>
                </a:solidFill>
              </a:rPr>
              <a:t>Pro kritickou sociální vědu je </a:t>
            </a:r>
            <a:r>
              <a:rPr lang="cs-CZ" sz="2000" dirty="0" err="1">
                <a:solidFill>
                  <a:schemeClr val="tx1">
                    <a:lumMod val="85000"/>
                    <a:lumOff val="15000"/>
                  </a:schemeClr>
                </a:solidFill>
              </a:rPr>
              <a:t>gentrifikace</a:t>
            </a:r>
            <a:r>
              <a:rPr lang="cs-CZ" sz="2000" dirty="0">
                <a:solidFill>
                  <a:schemeClr val="tx1">
                    <a:lumMod val="85000"/>
                    <a:lumOff val="15000"/>
                  </a:schemeClr>
                </a:solidFill>
              </a:rPr>
              <a:t> negativní: </a:t>
            </a:r>
            <a:br>
              <a:rPr lang="cs-CZ" sz="2000" dirty="0">
                <a:solidFill>
                  <a:schemeClr val="tx1">
                    <a:lumMod val="85000"/>
                    <a:lumOff val="15000"/>
                  </a:schemeClr>
                </a:solidFill>
              </a:rPr>
            </a:br>
            <a:br>
              <a:rPr lang="cs-CZ" sz="2000" dirty="0">
                <a:solidFill>
                  <a:schemeClr val="tx1">
                    <a:lumMod val="85000"/>
                    <a:lumOff val="15000"/>
                  </a:schemeClr>
                </a:solidFill>
              </a:rPr>
            </a:br>
            <a:r>
              <a:rPr lang="cs-CZ" sz="2000" dirty="0">
                <a:solidFill>
                  <a:schemeClr val="tx1">
                    <a:lumMod val="85000"/>
                    <a:lumOff val="15000"/>
                  </a:schemeClr>
                </a:solidFill>
              </a:rPr>
              <a:t>město jako </a:t>
            </a:r>
            <a:r>
              <a:rPr lang="cs-CZ" sz="2000" b="1" dirty="0">
                <a:solidFill>
                  <a:schemeClr val="accent2"/>
                </a:solidFill>
              </a:rPr>
              <a:t>produkt ekonomických transakcí</a:t>
            </a:r>
            <a:r>
              <a:rPr lang="cs-CZ" sz="2000" dirty="0">
                <a:solidFill>
                  <a:schemeClr val="accent2"/>
                </a:solidFill>
              </a:rPr>
              <a:t>, </a:t>
            </a:r>
            <a:r>
              <a:rPr lang="cs-CZ" sz="2000" b="1" dirty="0">
                <a:solidFill>
                  <a:schemeClr val="accent2"/>
                </a:solidFill>
              </a:rPr>
              <a:t>spekulace </a:t>
            </a:r>
            <a:r>
              <a:rPr lang="cs-CZ" sz="2000" dirty="0">
                <a:solidFill>
                  <a:schemeClr val="tx1">
                    <a:lumMod val="85000"/>
                    <a:lumOff val="15000"/>
                  </a:schemeClr>
                </a:solidFill>
              </a:rPr>
              <a:t>s nemovitostmi, směny, </a:t>
            </a:r>
            <a:r>
              <a:rPr lang="cs-CZ" sz="2000" b="1" dirty="0">
                <a:solidFill>
                  <a:schemeClr val="accent2"/>
                </a:solidFill>
              </a:rPr>
              <a:t>komercionalizace </a:t>
            </a:r>
            <a:r>
              <a:rPr lang="cs-CZ" sz="2000" dirty="0">
                <a:solidFill>
                  <a:schemeClr val="tx1">
                    <a:lumMod val="85000"/>
                    <a:lumOff val="15000"/>
                  </a:schemeClr>
                </a:solidFill>
              </a:rPr>
              <a:t>atd. – hlavní aspekt, tj. dostupné bydlení, mizí</a:t>
            </a:r>
            <a:br>
              <a:rPr lang="cs-CZ" sz="2000" dirty="0">
                <a:solidFill>
                  <a:schemeClr val="tx1">
                    <a:lumMod val="85000"/>
                    <a:lumOff val="15000"/>
                  </a:schemeClr>
                </a:solidFill>
              </a:rPr>
            </a:br>
            <a:endParaRPr lang="cs-CZ" sz="20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obsah 2">
            <a:extLst>
              <a:ext uri="{FF2B5EF4-FFF2-40B4-BE49-F238E27FC236}">
                <a16:creationId xmlns:a16="http://schemas.microsoft.com/office/drawing/2014/main" id="{9C020358-5F74-4354-B9AD-913C911064A7}"/>
              </a:ext>
            </a:extLst>
          </p:cNvPr>
          <p:cNvSpPr>
            <a:spLocks noGrp="1"/>
          </p:cNvSpPr>
          <p:nvPr>
            <p:ph idx="1"/>
          </p:nvPr>
        </p:nvSpPr>
        <p:spPr>
          <a:xfrm>
            <a:off x="4034518" y="476672"/>
            <a:ext cx="4686018" cy="5904656"/>
          </a:xfrm>
        </p:spPr>
        <p:txBody>
          <a:bodyPr anchor="ctr">
            <a:normAutofit/>
          </a:bodyPr>
          <a:lstStyle/>
          <a:p>
            <a:pPr>
              <a:lnSpc>
                <a:spcPct val="90000"/>
              </a:lnSpc>
              <a:buFont typeface="Wingdings" panose="05000000000000000000" pitchFamily="2" charset="2"/>
              <a:buChar char="§"/>
            </a:pPr>
            <a:r>
              <a:rPr lang="cs-CZ" dirty="0">
                <a:solidFill>
                  <a:srgbClr val="FFFFFF"/>
                </a:solidFill>
              </a:rPr>
              <a:t>Investice do obnovy fyzického bytového fondu a veřejného prostoru: rozvoj infrastruktur, zvyšování kvality bydlení, rozvoj služeb, příchod kreativního průmyslu („pionýři </a:t>
            </a:r>
            <a:r>
              <a:rPr lang="cs-CZ" dirty="0" err="1">
                <a:solidFill>
                  <a:srgbClr val="FFFFFF"/>
                </a:solidFill>
              </a:rPr>
              <a:t>gentrifikace</a:t>
            </a:r>
            <a:r>
              <a:rPr lang="cs-CZ" dirty="0">
                <a:solidFill>
                  <a:srgbClr val="FFFFFF"/>
                </a:solidFill>
              </a:rPr>
              <a:t>“) atd.</a:t>
            </a:r>
          </a:p>
          <a:p>
            <a:pPr>
              <a:lnSpc>
                <a:spcPct val="90000"/>
              </a:lnSpc>
              <a:buFont typeface="Wingdings" panose="05000000000000000000" pitchFamily="2" charset="2"/>
              <a:buChar char="§"/>
            </a:pPr>
            <a:endParaRPr lang="cs-CZ" dirty="0">
              <a:solidFill>
                <a:srgbClr val="FFFFFF"/>
              </a:solidFill>
            </a:endParaRPr>
          </a:p>
          <a:p>
            <a:pPr>
              <a:lnSpc>
                <a:spcPct val="90000"/>
              </a:lnSpc>
              <a:buFont typeface="Wingdings" panose="05000000000000000000" pitchFamily="2" charset="2"/>
              <a:buChar char="§"/>
            </a:pPr>
            <a:r>
              <a:rPr lang="cs-CZ" dirty="0">
                <a:solidFill>
                  <a:srgbClr val="FFFFFF"/>
                </a:solidFill>
              </a:rPr>
              <a:t>Zvyšování cen bydlení, nájmu nemovitostí, kupní ceny nemovitostí; mizení méně ekonomicky výhodných služeb a služeb pro sociálně slabší obyvatelstvo; restrukturalizace existujících obchodů, kulturních zařízení, školských zařízení atd. </a:t>
            </a:r>
          </a:p>
          <a:p>
            <a:pPr>
              <a:lnSpc>
                <a:spcPct val="90000"/>
              </a:lnSpc>
              <a:buFont typeface="Wingdings" panose="05000000000000000000" pitchFamily="2" charset="2"/>
              <a:buChar char="§"/>
            </a:pPr>
            <a:endParaRPr lang="cs-CZ" dirty="0">
              <a:solidFill>
                <a:srgbClr val="FFFFFF"/>
              </a:solidFill>
            </a:endParaRPr>
          </a:p>
          <a:p>
            <a:pPr>
              <a:lnSpc>
                <a:spcPct val="90000"/>
              </a:lnSpc>
              <a:buFont typeface="Wingdings" panose="05000000000000000000" pitchFamily="2" charset="2"/>
              <a:buChar char="§"/>
            </a:pPr>
            <a:r>
              <a:rPr lang="cs-CZ" dirty="0">
                <a:solidFill>
                  <a:srgbClr val="FFFFFF"/>
                </a:solidFill>
              </a:rPr>
              <a:t>Proměna sociální skladby – příchod střední třídy, často i věkově homogennější (tj. mladší, ekonomicky aktivní, často bezdětní) x vytlačení sociální slabších, seniorů, samoživitelů, etnických menšin atd. </a:t>
            </a:r>
          </a:p>
          <a:p>
            <a:pPr marL="514350" indent="-514350">
              <a:lnSpc>
                <a:spcPct val="90000"/>
              </a:lnSpc>
              <a:buFont typeface="+mj-lt"/>
              <a:buAutoNum type="arabicPeriod"/>
            </a:pPr>
            <a:endParaRPr lang="cs-CZ" sz="1500" dirty="0">
              <a:solidFill>
                <a:srgbClr val="FFFFFF"/>
              </a:solidFill>
            </a:endParaRPr>
          </a:p>
          <a:p>
            <a:pPr>
              <a:lnSpc>
                <a:spcPct val="90000"/>
              </a:lnSpc>
            </a:pPr>
            <a:endParaRPr lang="cs-CZ" sz="1500" dirty="0">
              <a:solidFill>
                <a:srgbClr val="FFFFFF"/>
              </a:solidFill>
            </a:endParaRPr>
          </a:p>
        </p:txBody>
      </p:sp>
    </p:spTree>
    <p:extLst>
      <p:ext uri="{BB962C8B-B14F-4D97-AF65-F5344CB8AC3E}">
        <p14:creationId xmlns:p14="http://schemas.microsoft.com/office/powerpoint/2010/main" val="3251047692"/>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sz="2400" dirty="0"/>
              <a:t>Sociální kontrola privatizovaného prostoru </a:t>
            </a:r>
            <a:br>
              <a:rPr lang="cs-CZ" sz="2400" dirty="0"/>
            </a:br>
            <a:r>
              <a:rPr lang="cs-CZ" sz="2400" dirty="0"/>
              <a:t>= </a:t>
            </a:r>
            <a:br>
              <a:rPr lang="cs-CZ" sz="2400" dirty="0"/>
            </a:br>
            <a:r>
              <a:rPr lang="cs-CZ" sz="2400" dirty="0"/>
              <a:t>exkluze</a:t>
            </a:r>
          </a:p>
        </p:txBody>
      </p:sp>
      <p:sp>
        <p:nvSpPr>
          <p:cNvPr id="3" name="Zástupný symbol pro obsah 2"/>
          <p:cNvSpPr>
            <a:spLocks noGrp="1"/>
          </p:cNvSpPr>
          <p:nvPr>
            <p:ph idx="1"/>
          </p:nvPr>
        </p:nvSpPr>
        <p:spPr>
          <a:xfrm>
            <a:off x="3490721" y="816638"/>
            <a:ext cx="3464779" cy="5224724"/>
          </a:xfrm>
        </p:spPr>
        <p:txBody>
          <a:bodyPr anchor="ctr">
            <a:normAutofit/>
          </a:bodyPr>
          <a:lstStyle/>
          <a:p>
            <a:pPr lvl="0">
              <a:lnSpc>
                <a:spcPct val="90000"/>
              </a:lnSpc>
            </a:pPr>
            <a:r>
              <a:rPr lang="cs-CZ" sz="1700" b="1" dirty="0"/>
              <a:t>exkluze</a:t>
            </a:r>
            <a:r>
              <a:rPr lang="cs-CZ" sz="1700" dirty="0"/>
              <a:t>: záměrné strategie soukromých ekonomických subjektů, jejichž zájmy pronikají do správy městského prostoru</a:t>
            </a:r>
          </a:p>
          <a:p>
            <a:pPr lvl="0">
              <a:lnSpc>
                <a:spcPct val="90000"/>
              </a:lnSpc>
            </a:pPr>
            <a:r>
              <a:rPr lang="cs-CZ" sz="1700" dirty="0"/>
              <a:t>opatření „tvrdá“ a „měkká“ (</a:t>
            </a:r>
            <a:r>
              <a:rPr lang="cs-CZ" sz="1700" dirty="0" err="1"/>
              <a:t>Loukaitou-Sideris</a:t>
            </a:r>
            <a:r>
              <a:rPr lang="cs-CZ" sz="1700" dirty="0"/>
              <a:t> a </a:t>
            </a:r>
            <a:r>
              <a:rPr lang="cs-CZ" sz="1700" dirty="0" err="1"/>
              <a:t>Ehrenfeucht</a:t>
            </a:r>
            <a:r>
              <a:rPr lang="cs-CZ" sz="1700" dirty="0"/>
              <a:t> 2009); mají preventivní charakter</a:t>
            </a:r>
          </a:p>
          <a:p>
            <a:pPr lvl="1">
              <a:lnSpc>
                <a:spcPct val="90000"/>
              </a:lnSpc>
              <a:buFont typeface="Wingdings" panose="05000000000000000000" pitchFamily="2" charset="2"/>
              <a:buChar char="Ø"/>
            </a:pPr>
            <a:r>
              <a:rPr lang="cs-CZ" sz="1700" dirty="0"/>
              <a:t>Tvrdá: zákony, vyhlášky, veřejná politika</a:t>
            </a:r>
          </a:p>
          <a:p>
            <a:pPr lvl="1">
              <a:lnSpc>
                <a:spcPct val="90000"/>
              </a:lnSpc>
              <a:buFont typeface="Wingdings" panose="05000000000000000000" pitchFamily="2" charset="2"/>
              <a:buChar char="Ø"/>
            </a:pPr>
            <a:r>
              <a:rPr lang="cs-CZ" sz="1700" dirty="0"/>
              <a:t>Měkká: architektonické a designové úpravy prostoru</a:t>
            </a:r>
          </a:p>
          <a:p>
            <a:pPr marL="57150" indent="0">
              <a:lnSpc>
                <a:spcPct val="90000"/>
              </a:lnSpc>
              <a:buNone/>
            </a:pPr>
            <a:endParaRPr lang="cs-CZ" sz="1700" dirty="0"/>
          </a:p>
          <a:p>
            <a:pPr marL="57150" indent="0">
              <a:lnSpc>
                <a:spcPct val="90000"/>
              </a:lnSpc>
              <a:buNone/>
            </a:pPr>
            <a:r>
              <a:rPr lang="cs-CZ" sz="1700" dirty="0"/>
              <a:t>Cíl: vyloučit osoby, které nejsou ekonomicky zdatné, nebo by jejich </a:t>
            </a:r>
            <a:r>
              <a:rPr lang="cs-CZ" sz="1700" b="1" dirty="0"/>
              <a:t>přítomnost mohla odradit potenciální zákazníky</a:t>
            </a:r>
            <a:endParaRPr lang="cs-CZ" sz="1700" dirty="0"/>
          </a:p>
          <a:p>
            <a:pPr marL="0" indent="0">
              <a:lnSpc>
                <a:spcPct val="90000"/>
              </a:lnSpc>
              <a:buNone/>
            </a:pPr>
            <a:endParaRPr lang="cs-CZ" sz="1700" dirty="0"/>
          </a:p>
        </p:txBody>
      </p:sp>
    </p:spTree>
    <p:extLst>
      <p:ext uri="{BB962C8B-B14F-4D97-AF65-F5344CB8AC3E}">
        <p14:creationId xmlns:p14="http://schemas.microsoft.com/office/powerpoint/2010/main" val="3478751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a:t>CO je definováno jako ohrožující? </a:t>
            </a:r>
          </a:p>
        </p:txBody>
      </p:sp>
      <p:sp>
        <p:nvSpPr>
          <p:cNvPr id="3" name="Zástupný symbol pro obsah 2"/>
          <p:cNvSpPr>
            <a:spLocks noGrp="1"/>
          </p:cNvSpPr>
          <p:nvPr>
            <p:ph idx="1"/>
          </p:nvPr>
        </p:nvSpPr>
        <p:spPr>
          <a:xfrm>
            <a:off x="3490721" y="816638"/>
            <a:ext cx="3464779" cy="5224724"/>
          </a:xfrm>
        </p:spPr>
        <p:txBody>
          <a:bodyPr anchor="ctr">
            <a:normAutofit/>
          </a:bodyPr>
          <a:lstStyle/>
          <a:p>
            <a:pPr>
              <a:lnSpc>
                <a:spcPct val="90000"/>
              </a:lnSpc>
            </a:pPr>
            <a:endParaRPr lang="cs-CZ"/>
          </a:p>
          <a:p>
            <a:pPr>
              <a:lnSpc>
                <a:spcPct val="90000"/>
              </a:lnSpc>
            </a:pPr>
            <a:r>
              <a:rPr lang="cs-CZ"/>
              <a:t>zaměňováno „nebezpečí“ a „nepohodlí“ – za nebezpečné považovány aktivity či osoby, jejichž přítomnost je nepříjemná, neřádná, způsobuje nepohodlí = </a:t>
            </a:r>
            <a:r>
              <a:rPr lang="cs-CZ" b="1"/>
              <a:t>záměna veřejné bezpečnosti a veřejného klidu, pohodlí (zákazníků)</a:t>
            </a:r>
          </a:p>
          <a:p>
            <a:pPr>
              <a:lnSpc>
                <a:spcPct val="90000"/>
              </a:lnSpc>
            </a:pPr>
            <a:endParaRPr lang="cs-CZ" b="1"/>
          </a:p>
          <a:p>
            <a:pPr>
              <a:lnSpc>
                <a:spcPct val="90000"/>
              </a:lnSpc>
            </a:pPr>
            <a:r>
              <a:rPr lang="cs-CZ"/>
              <a:t>Typicky bezdomovci, výrostci, podnapilé osoby atd.</a:t>
            </a:r>
          </a:p>
          <a:p>
            <a:pPr>
              <a:lnSpc>
                <a:spcPct val="90000"/>
              </a:lnSpc>
            </a:pPr>
            <a:endParaRPr lang="cs-CZ"/>
          </a:p>
          <a:p>
            <a:pPr>
              <a:lnSpc>
                <a:spcPct val="90000"/>
              </a:lnSpc>
            </a:pPr>
            <a:r>
              <a:rPr lang="cs-CZ"/>
              <a:t>Téma „symbolické nečistoty“ (M. </a:t>
            </a:r>
            <a:r>
              <a:rPr lang="cs-CZ" err="1"/>
              <a:t>Douglas</a:t>
            </a:r>
            <a:r>
              <a:rPr lang="cs-CZ"/>
              <a:t>)</a:t>
            </a:r>
          </a:p>
          <a:p>
            <a:pPr>
              <a:lnSpc>
                <a:spcPct val="90000"/>
              </a:lnSpc>
            </a:pPr>
            <a:endParaRPr lang="cs-CZ"/>
          </a:p>
        </p:txBody>
      </p:sp>
    </p:spTree>
    <p:extLst>
      <p:ext uri="{BB962C8B-B14F-4D97-AF65-F5344CB8AC3E}">
        <p14:creationId xmlns:p14="http://schemas.microsoft.com/office/powerpoint/2010/main" val="3739623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a:t>Regulace vstupu do nákupních center</a:t>
            </a:r>
          </a:p>
        </p:txBody>
      </p:sp>
      <p:sp>
        <p:nvSpPr>
          <p:cNvPr id="3" name="Zástupný symbol pro obsah 2"/>
          <p:cNvSpPr>
            <a:spLocks noGrp="1"/>
          </p:cNvSpPr>
          <p:nvPr>
            <p:ph idx="1"/>
          </p:nvPr>
        </p:nvSpPr>
        <p:spPr>
          <a:xfrm>
            <a:off x="3490721" y="816638"/>
            <a:ext cx="3464779" cy="5224724"/>
          </a:xfrm>
        </p:spPr>
        <p:txBody>
          <a:bodyPr anchor="ctr">
            <a:normAutofit/>
          </a:bodyPr>
          <a:lstStyle/>
          <a:p>
            <a:pPr lvl="0"/>
            <a:r>
              <a:rPr lang="cs-CZ" b="1"/>
              <a:t>legislativa</a:t>
            </a:r>
            <a:r>
              <a:rPr lang="cs-CZ"/>
              <a:t>: odlišná dle státu </a:t>
            </a:r>
          </a:p>
          <a:p>
            <a:pPr lvl="0"/>
            <a:r>
              <a:rPr lang="cs-CZ"/>
              <a:t>v ČR - Zákon o obcích č. 128/ 2000 Sb., podle nějž jsou nákupní centra </a:t>
            </a:r>
            <a:r>
              <a:rPr lang="cs-CZ" b="1"/>
              <a:t>uzavřeným prostorem volně přístupným veřejnosti</a:t>
            </a:r>
            <a:r>
              <a:rPr lang="cs-CZ"/>
              <a:t> (výklad nejednoznačný)</a:t>
            </a:r>
          </a:p>
          <a:p>
            <a:pPr lvl="0"/>
            <a:r>
              <a:rPr lang="cs-CZ"/>
              <a:t>rozhoduje </a:t>
            </a:r>
            <a:r>
              <a:rPr lang="cs-CZ" b="1"/>
              <a:t>přístupnost</a:t>
            </a:r>
            <a:r>
              <a:rPr lang="cs-CZ"/>
              <a:t>, </a:t>
            </a:r>
            <a:r>
              <a:rPr lang="cs-CZ" b="1"/>
              <a:t>nikoli forma vlastnění </a:t>
            </a:r>
            <a:r>
              <a:rPr lang="cs-CZ"/>
              <a:t>– z nákupních center </a:t>
            </a:r>
            <a:r>
              <a:rPr lang="cs-CZ" b="1"/>
              <a:t>nemohou být vyloučeny </a:t>
            </a:r>
            <a:r>
              <a:rPr lang="cs-CZ"/>
              <a:t>určité </a:t>
            </a:r>
            <a:r>
              <a:rPr lang="cs-CZ" b="1"/>
              <a:t>osoby </a:t>
            </a:r>
            <a:r>
              <a:rPr lang="cs-CZ"/>
              <a:t>– ale </a:t>
            </a:r>
            <a:r>
              <a:rPr lang="cs-CZ" b="1"/>
              <a:t>formy jednání = ty určuje „domovní řád“</a:t>
            </a:r>
            <a:endParaRPr lang="cs-CZ"/>
          </a:p>
          <a:p>
            <a:endParaRPr lang="cs-CZ" dirty="0"/>
          </a:p>
        </p:txBody>
      </p:sp>
    </p:spTree>
    <p:extLst>
      <p:ext uri="{BB962C8B-B14F-4D97-AF65-F5344CB8AC3E}">
        <p14:creationId xmlns:p14="http://schemas.microsoft.com/office/powerpoint/2010/main" val="30362216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a:t>Domovní (návštěvní) řády</a:t>
            </a:r>
          </a:p>
        </p:txBody>
      </p:sp>
      <p:sp>
        <p:nvSpPr>
          <p:cNvPr id="3" name="Zástupný symbol pro obsah 2"/>
          <p:cNvSpPr>
            <a:spLocks noGrp="1"/>
          </p:cNvSpPr>
          <p:nvPr>
            <p:ph idx="1"/>
          </p:nvPr>
        </p:nvSpPr>
        <p:spPr>
          <a:xfrm>
            <a:off x="3490721" y="816638"/>
            <a:ext cx="3464779" cy="5224724"/>
          </a:xfrm>
        </p:spPr>
        <p:txBody>
          <a:bodyPr anchor="ctr">
            <a:normAutofit/>
          </a:bodyPr>
          <a:lstStyle/>
          <a:p>
            <a:pPr lvl="0">
              <a:lnSpc>
                <a:spcPct val="90000"/>
              </a:lnSpc>
            </a:pPr>
            <a:r>
              <a:rPr lang="cs-CZ" sz="1400"/>
              <a:t>zaměřeny na vyloučení určitých skupin, které definovány </a:t>
            </a:r>
            <a:r>
              <a:rPr lang="cs-CZ" sz="1400" b="1"/>
              <a:t>jednáním </a:t>
            </a:r>
            <a:r>
              <a:rPr lang="cs-CZ" sz="1400"/>
              <a:t>(skupiny na okraji společnosti, konkurence, „nezvedená“ mládež)</a:t>
            </a:r>
          </a:p>
          <a:p>
            <a:pPr lvl="0">
              <a:lnSpc>
                <a:spcPct val="90000"/>
              </a:lnSpc>
            </a:pPr>
            <a:r>
              <a:rPr lang="cs-CZ" sz="1400"/>
              <a:t>v ČR vypracovávány managementem konkrétního centra (nikoli na úrovni celé korporace): klíčem </a:t>
            </a:r>
            <a:r>
              <a:rPr lang="cs-CZ" sz="1400" b="1"/>
              <a:t>bezpečí, ochrana majetku, čistota = zamezení konfliktu jakéhokoli druhu + zachování kontroly</a:t>
            </a:r>
          </a:p>
          <a:p>
            <a:pPr lvl="0">
              <a:lnSpc>
                <a:spcPct val="90000"/>
              </a:lnSpc>
            </a:pPr>
            <a:r>
              <a:rPr lang="cs-CZ" sz="1400"/>
              <a:t>formulována široce - výklad a aplikace na </a:t>
            </a:r>
            <a:r>
              <a:rPr lang="cs-CZ" sz="1400" b="1"/>
              <a:t>správci </a:t>
            </a:r>
            <a:r>
              <a:rPr lang="cs-CZ" sz="1400"/>
              <a:t>centra, </a:t>
            </a:r>
            <a:r>
              <a:rPr lang="cs-CZ" sz="1400" b="1"/>
              <a:t>ochrance</a:t>
            </a:r>
            <a:endParaRPr lang="cs-CZ" sz="1400"/>
          </a:p>
          <a:p>
            <a:pPr lvl="0">
              <a:lnSpc>
                <a:spcPct val="90000"/>
              </a:lnSpc>
            </a:pPr>
            <a:r>
              <a:rPr lang="cs-CZ" sz="1400"/>
              <a:t>implicitně pojmenovávají chování či rysy, které očekáváme u bezdomovců, takže je předem vylučují = </a:t>
            </a:r>
            <a:r>
              <a:rPr lang="cs-CZ" sz="1400" b="1"/>
              <a:t>skrytá</a:t>
            </a:r>
            <a:r>
              <a:rPr lang="cs-CZ" sz="1400"/>
              <a:t> </a:t>
            </a:r>
            <a:r>
              <a:rPr lang="cs-CZ" sz="1400" b="1"/>
              <a:t>personalizace</a:t>
            </a:r>
            <a:r>
              <a:rPr lang="cs-CZ" sz="1400"/>
              <a:t> pravidel, zaměřených na </a:t>
            </a:r>
            <a:r>
              <a:rPr lang="cs-CZ" sz="1400" b="1"/>
              <a:t>bezdomovce a jiné marginální skupiny</a:t>
            </a:r>
            <a:endParaRPr lang="cs-CZ" sz="1400"/>
          </a:p>
          <a:p>
            <a:pPr lvl="0">
              <a:lnSpc>
                <a:spcPct val="90000"/>
              </a:lnSpc>
            </a:pPr>
            <a:r>
              <a:rPr lang="cs-CZ" sz="1400" b="1"/>
              <a:t>Bezdomovectví</a:t>
            </a:r>
            <a:r>
              <a:rPr lang="cs-CZ" sz="1400"/>
              <a:t> směšováno automaticky s kriminalitou, násilím, zneužíváním alkoholu a omamných látek</a:t>
            </a:r>
          </a:p>
          <a:p>
            <a:pPr>
              <a:lnSpc>
                <a:spcPct val="90000"/>
              </a:lnSpc>
            </a:pPr>
            <a:endParaRPr lang="cs-CZ" sz="1400"/>
          </a:p>
        </p:txBody>
      </p:sp>
    </p:spTree>
    <p:extLst>
      <p:ext uri="{BB962C8B-B14F-4D97-AF65-F5344CB8AC3E}">
        <p14:creationId xmlns:p14="http://schemas.microsoft.com/office/powerpoint/2010/main" val="2279858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p:cNvSpPr>
            <a:spLocks noGrp="1"/>
          </p:cNvSpPr>
          <p:nvPr>
            <p:ph type="title"/>
          </p:nvPr>
        </p:nvSpPr>
        <p:spPr>
          <a:xfrm>
            <a:off x="482600" y="816638"/>
            <a:ext cx="2525519" cy="5224724"/>
          </a:xfrm>
        </p:spPr>
        <p:txBody>
          <a:bodyPr anchor="ctr">
            <a:normAutofit/>
          </a:bodyPr>
          <a:lstStyle/>
          <a:p>
            <a:r>
              <a:rPr lang="cs-CZ" sz="2500"/>
              <a:t>Dvě dimenze pravidel privatizovaného prostoru</a:t>
            </a:r>
          </a:p>
        </p:txBody>
      </p:sp>
      <p:sp>
        <p:nvSpPr>
          <p:cNvPr id="3" name="Zástupný symbol pro obsah 2"/>
          <p:cNvSpPr>
            <a:spLocks noGrp="1"/>
          </p:cNvSpPr>
          <p:nvPr>
            <p:ph idx="1"/>
          </p:nvPr>
        </p:nvSpPr>
        <p:spPr>
          <a:xfrm>
            <a:off x="3490721" y="816638"/>
            <a:ext cx="3464779" cy="5224724"/>
          </a:xfrm>
        </p:spPr>
        <p:txBody>
          <a:bodyPr anchor="ctr">
            <a:normAutofit/>
          </a:bodyPr>
          <a:lstStyle/>
          <a:p>
            <a:endParaRPr lang="cs-CZ" b="1" dirty="0"/>
          </a:p>
          <a:p>
            <a:r>
              <a:rPr lang="cs-CZ" b="1" err="1"/>
              <a:t>Normativita</a:t>
            </a:r>
            <a:r>
              <a:rPr lang="cs-CZ"/>
              <a:t> = NC se prezentují jako prostory, kde jsou zachovávány určité hodnoty, pravidla; snaha odstranit nečistotu, neřádnost, nepohodlí</a:t>
            </a:r>
          </a:p>
          <a:p>
            <a:endParaRPr lang="cs-CZ" b="1"/>
          </a:p>
          <a:p>
            <a:r>
              <a:rPr lang="cs-CZ" b="1" err="1"/>
              <a:t>Instrumentalita</a:t>
            </a:r>
            <a:r>
              <a:rPr lang="cs-CZ"/>
              <a:t> = prostřednictvím prosazení pravidel se zvyšuje ziskovost, ekonomický profit vlastníků (pocit bezpečí, řádu atd. = větší obrat) </a:t>
            </a:r>
          </a:p>
          <a:p>
            <a:endParaRPr lang="cs-CZ" dirty="0"/>
          </a:p>
        </p:txBody>
      </p:sp>
    </p:spTree>
    <p:extLst>
      <p:ext uri="{BB962C8B-B14F-4D97-AF65-F5344CB8AC3E}">
        <p14:creationId xmlns:p14="http://schemas.microsoft.com/office/powerpoint/2010/main" val="1355212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r>
              <a:rPr lang="cs-CZ" sz="2000" b="1" dirty="0">
                <a:solidFill>
                  <a:schemeClr val="tx1">
                    <a:lumMod val="85000"/>
                    <a:lumOff val="15000"/>
                  </a:schemeClr>
                </a:solidFill>
              </a:rPr>
              <a:t>Stulíková, V. 2015. </a:t>
            </a:r>
            <a:br>
              <a:rPr lang="cs-CZ" sz="2000" b="1" dirty="0">
                <a:solidFill>
                  <a:schemeClr val="tx1">
                    <a:lumMod val="85000"/>
                    <a:lumOff val="15000"/>
                  </a:schemeClr>
                </a:solidFill>
              </a:rPr>
            </a:br>
            <a:r>
              <a:rPr lang="cs-CZ" sz="2000" b="1" dirty="0">
                <a:solidFill>
                  <a:schemeClr val="tx1">
                    <a:lumMod val="85000"/>
                    <a:lumOff val="15000"/>
                  </a:schemeClr>
                </a:solidFill>
              </a:rPr>
              <a:t>Od veřejného ke sdílenému prostoru: městský park v symetrické perspektivě. </a:t>
            </a:r>
            <a:br>
              <a:rPr lang="cs-CZ" sz="2000" b="1" dirty="0">
                <a:solidFill>
                  <a:schemeClr val="tx1">
                    <a:lumMod val="85000"/>
                    <a:lumOff val="15000"/>
                  </a:schemeClr>
                </a:solidFill>
              </a:rPr>
            </a:br>
            <a:r>
              <a:rPr lang="cs-CZ" sz="2000" b="1" dirty="0" err="1">
                <a:solidFill>
                  <a:schemeClr val="tx1">
                    <a:lumMod val="85000"/>
                    <a:lumOff val="15000"/>
                  </a:schemeClr>
                </a:solidFill>
              </a:rPr>
              <a:t>Cargo</a:t>
            </a:r>
            <a:r>
              <a:rPr lang="cs-CZ" sz="2000" b="1" dirty="0">
                <a:solidFill>
                  <a:schemeClr val="tx1">
                    <a:lumMod val="85000"/>
                    <a:lumOff val="15000"/>
                  </a:schemeClr>
                </a:solidFill>
              </a:rPr>
              <a:t> 1,2</a:t>
            </a:r>
            <a:endParaRPr lang="cs-CZ" sz="20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4237114" y="609601"/>
            <a:ext cx="4483421" cy="5627711"/>
          </a:xfrm>
        </p:spPr>
        <p:txBody>
          <a:bodyPr anchor="ctr">
            <a:normAutofit fontScale="92500" lnSpcReduction="10000"/>
          </a:bodyPr>
          <a:lstStyle/>
          <a:p>
            <a:pPr>
              <a:lnSpc>
                <a:spcPct val="90000"/>
              </a:lnSpc>
            </a:pPr>
            <a:endParaRPr lang="cs-CZ" sz="1100" dirty="0">
              <a:solidFill>
                <a:srgbClr val="FFFFFF"/>
              </a:solidFill>
            </a:endParaRPr>
          </a:p>
          <a:p>
            <a:pPr>
              <a:lnSpc>
                <a:spcPct val="90000"/>
              </a:lnSpc>
              <a:buClr>
                <a:schemeClr val="tx1"/>
              </a:buClr>
              <a:buFont typeface="Wingdings" panose="05000000000000000000" pitchFamily="2" charset="2"/>
              <a:buChar char="Ø"/>
            </a:pPr>
            <a:r>
              <a:rPr lang="cs-CZ" sz="1700" dirty="0">
                <a:solidFill>
                  <a:srgbClr val="FFFFFF"/>
                </a:solidFill>
              </a:rPr>
              <a:t>Kritika pojmu „veřejný prostor“ – analyticky nejednoznačný</a:t>
            </a:r>
          </a:p>
          <a:p>
            <a:pPr>
              <a:lnSpc>
                <a:spcPct val="90000"/>
              </a:lnSpc>
              <a:buClr>
                <a:schemeClr val="tx1"/>
              </a:buClr>
              <a:buFont typeface="Wingdings" panose="05000000000000000000" pitchFamily="2" charset="2"/>
              <a:buChar char="Ø"/>
            </a:pPr>
            <a:endParaRPr lang="cs-CZ" sz="1700" dirty="0">
              <a:solidFill>
                <a:srgbClr val="FFFFFF"/>
              </a:solidFill>
            </a:endParaRPr>
          </a:p>
          <a:p>
            <a:pPr>
              <a:lnSpc>
                <a:spcPct val="90000"/>
              </a:lnSpc>
              <a:buClr>
                <a:schemeClr val="tx1"/>
              </a:buClr>
              <a:buFont typeface="Wingdings" panose="05000000000000000000" pitchFamily="2" charset="2"/>
              <a:buChar char="Ø"/>
            </a:pPr>
            <a:r>
              <a:rPr lang="cs-CZ" sz="1700" dirty="0">
                <a:solidFill>
                  <a:srgbClr val="FFFFFF"/>
                </a:solidFill>
              </a:rPr>
              <a:t>Alternativa -„</a:t>
            </a:r>
            <a:r>
              <a:rPr lang="cs-CZ" sz="1700" b="1" dirty="0">
                <a:solidFill>
                  <a:srgbClr val="FFFFFF"/>
                </a:solidFill>
              </a:rPr>
              <a:t>sdílený prostor“:</a:t>
            </a:r>
          </a:p>
          <a:p>
            <a:pPr>
              <a:lnSpc>
                <a:spcPct val="90000"/>
              </a:lnSpc>
              <a:buClr>
                <a:schemeClr val="tx1"/>
              </a:buClr>
              <a:buFont typeface="Wingdings" panose="05000000000000000000" pitchFamily="2" charset="2"/>
              <a:buChar char="Ø"/>
            </a:pPr>
            <a:endParaRPr lang="cs-CZ" sz="1700" b="1" dirty="0">
              <a:solidFill>
                <a:srgbClr val="FFFFFF"/>
              </a:solidFill>
            </a:endParaRPr>
          </a:p>
          <a:p>
            <a:pPr>
              <a:lnSpc>
                <a:spcPct val="90000"/>
              </a:lnSpc>
              <a:buClr>
                <a:schemeClr val="tx1"/>
              </a:buClr>
              <a:buFont typeface="Wingdings" panose="05000000000000000000" pitchFamily="2" charset="2"/>
              <a:buChar char="Ø"/>
            </a:pPr>
            <a:r>
              <a:rPr lang="cs-CZ" sz="1700" dirty="0">
                <a:solidFill>
                  <a:srgbClr val="FFFFFF"/>
                </a:solidFill>
              </a:rPr>
              <a:t>takový, který má „</a:t>
            </a:r>
            <a:r>
              <a:rPr lang="cs-CZ" sz="1700" b="1" i="1" dirty="0">
                <a:solidFill>
                  <a:srgbClr val="FFFFFF"/>
                </a:solidFill>
              </a:rPr>
              <a:t>vysokou míru teritoriální komplexity</a:t>
            </a:r>
            <a:r>
              <a:rPr lang="cs-CZ" sz="1700" dirty="0">
                <a:solidFill>
                  <a:srgbClr val="FFFFFF"/>
                </a:solidFill>
              </a:rPr>
              <a:t>“, tj. </a:t>
            </a:r>
            <a:r>
              <a:rPr lang="cs-CZ" sz="1700" b="1" dirty="0">
                <a:solidFill>
                  <a:srgbClr val="FFFFFF"/>
                </a:solidFill>
              </a:rPr>
              <a:t>koexistují v něm sociálně a teritoriálně různí aktéři</a:t>
            </a:r>
            <a:r>
              <a:rPr lang="cs-CZ" sz="1700" dirty="0">
                <a:solidFill>
                  <a:srgbClr val="FFFFFF"/>
                </a:solidFill>
              </a:rPr>
              <a:t> </a:t>
            </a:r>
            <a:endParaRPr lang="cs-CZ" sz="1700" b="1" dirty="0">
              <a:solidFill>
                <a:srgbClr val="FFFFFF"/>
              </a:solidFill>
            </a:endParaRPr>
          </a:p>
          <a:p>
            <a:pPr>
              <a:lnSpc>
                <a:spcPct val="90000"/>
              </a:lnSpc>
              <a:buClr>
                <a:schemeClr val="tx1"/>
              </a:buClr>
              <a:buFont typeface="Wingdings" panose="05000000000000000000" pitchFamily="2" charset="2"/>
              <a:buChar char="Ø"/>
            </a:pPr>
            <a:endParaRPr lang="cs-CZ" sz="1700" dirty="0">
              <a:solidFill>
                <a:srgbClr val="FFFFFF"/>
              </a:solidFill>
            </a:endParaRPr>
          </a:p>
          <a:p>
            <a:pPr>
              <a:lnSpc>
                <a:spcPct val="90000"/>
              </a:lnSpc>
              <a:buClr>
                <a:schemeClr val="tx1"/>
              </a:buClr>
              <a:buFont typeface="Wingdings" panose="05000000000000000000" pitchFamily="2" charset="2"/>
              <a:buChar char="Ø"/>
            </a:pPr>
            <a:r>
              <a:rPr lang="cs-CZ" sz="1700" dirty="0">
                <a:solidFill>
                  <a:srgbClr val="FFFFFF"/>
                </a:solidFill>
              </a:rPr>
              <a:t>lze sledovat „míru“ sdílení – to je analyticky nosné</a:t>
            </a:r>
          </a:p>
          <a:p>
            <a:pPr lvl="0">
              <a:lnSpc>
                <a:spcPct val="90000"/>
              </a:lnSpc>
              <a:buClr>
                <a:schemeClr val="tx1"/>
              </a:buClr>
              <a:buFont typeface="Wingdings" panose="05000000000000000000" pitchFamily="2" charset="2"/>
              <a:buChar char="Ø"/>
            </a:pPr>
            <a:endParaRPr lang="cs-CZ" sz="1700" dirty="0">
              <a:solidFill>
                <a:srgbClr val="FFFFFF"/>
              </a:solidFill>
            </a:endParaRPr>
          </a:p>
          <a:p>
            <a:pPr lvl="0">
              <a:lnSpc>
                <a:spcPct val="90000"/>
              </a:lnSpc>
              <a:buClr>
                <a:schemeClr val="tx1"/>
              </a:buClr>
              <a:buFont typeface="Wingdings" panose="05000000000000000000" pitchFamily="2" charset="2"/>
              <a:buChar char="Ø"/>
            </a:pPr>
            <a:r>
              <a:rPr lang="cs-CZ" sz="1700" dirty="0">
                <a:solidFill>
                  <a:srgbClr val="FFFFFF"/>
                </a:solidFill>
              </a:rPr>
              <a:t>vysoká míra sdílení: prostory heterogenní, nejednoznačné, s vysokou prostorovou a ekologickou diverzitou = to komplikuje „manipulaci“ a dává prostor mnoha aktérům a jejich „</a:t>
            </a:r>
            <a:r>
              <a:rPr lang="cs-CZ" sz="1700" b="1" dirty="0">
                <a:solidFill>
                  <a:srgbClr val="FFFFFF"/>
                </a:solidFill>
              </a:rPr>
              <a:t>teritoriálním produkcím</a:t>
            </a:r>
            <a:r>
              <a:rPr lang="cs-CZ" sz="1700" dirty="0">
                <a:solidFill>
                  <a:srgbClr val="FFFFFF"/>
                </a:solidFill>
              </a:rPr>
              <a:t>“ (</a:t>
            </a:r>
            <a:r>
              <a:rPr lang="cs-CZ" sz="1700" dirty="0" err="1">
                <a:solidFill>
                  <a:srgbClr val="FFFFFF"/>
                </a:solidFill>
              </a:rPr>
              <a:t>Kärrholm</a:t>
            </a:r>
            <a:r>
              <a:rPr lang="cs-CZ" sz="1700" dirty="0">
                <a:solidFill>
                  <a:srgbClr val="FFFFFF"/>
                </a:solidFill>
              </a:rPr>
              <a:t>, Mattias. 2007)</a:t>
            </a:r>
          </a:p>
          <a:p>
            <a:pPr>
              <a:lnSpc>
                <a:spcPct val="90000"/>
              </a:lnSpc>
              <a:buFontTx/>
              <a:buChar char="-"/>
            </a:pPr>
            <a:endParaRPr lang="cs-CZ" sz="1100" dirty="0">
              <a:solidFill>
                <a:srgbClr val="FFFFFF"/>
              </a:solidFill>
            </a:endParaRPr>
          </a:p>
          <a:p>
            <a:pPr>
              <a:lnSpc>
                <a:spcPct val="90000"/>
              </a:lnSpc>
              <a:buFontTx/>
              <a:buChar char="-"/>
            </a:pPr>
            <a:endParaRPr lang="cs-CZ" sz="1100" b="1" dirty="0">
              <a:solidFill>
                <a:srgbClr val="FFFFFF"/>
              </a:solidFill>
            </a:endParaRPr>
          </a:p>
          <a:p>
            <a:pPr marL="0" indent="0">
              <a:lnSpc>
                <a:spcPct val="90000"/>
              </a:lnSpc>
              <a:buNone/>
            </a:pPr>
            <a:r>
              <a:rPr lang="cs-CZ" sz="1100" dirty="0">
                <a:solidFill>
                  <a:srgbClr val="FFFFFF"/>
                </a:solidFill>
              </a:rPr>
              <a:t>	</a:t>
            </a:r>
          </a:p>
          <a:p>
            <a:pPr>
              <a:lnSpc>
                <a:spcPct val="90000"/>
              </a:lnSpc>
            </a:pPr>
            <a:endParaRPr lang="cs-CZ" sz="1100" dirty="0">
              <a:solidFill>
                <a:srgbClr val="FFFFFF"/>
              </a:solidFill>
            </a:endParaRPr>
          </a:p>
        </p:txBody>
      </p:sp>
    </p:spTree>
    <p:extLst>
      <p:ext uri="{BB962C8B-B14F-4D97-AF65-F5344CB8AC3E}">
        <p14:creationId xmlns:p14="http://schemas.microsoft.com/office/powerpoint/2010/main" val="124178588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r>
              <a:rPr lang="cs-CZ" b="1">
                <a:solidFill>
                  <a:schemeClr val="tx1">
                    <a:lumMod val="85000"/>
                    <a:lumOff val="15000"/>
                  </a:schemeClr>
                </a:solidFill>
              </a:rPr>
              <a:t>Veřejný prostor</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3577388" y="467245"/>
            <a:ext cx="5143147" cy="5832648"/>
          </a:xfrm>
        </p:spPr>
        <p:txBody>
          <a:bodyPr anchor="ctr">
            <a:normAutofit/>
          </a:bodyPr>
          <a:lstStyle/>
          <a:p>
            <a:pPr marL="0" indent="0">
              <a:lnSpc>
                <a:spcPct val="90000"/>
              </a:lnSpc>
              <a:buNone/>
            </a:pPr>
            <a:r>
              <a:rPr lang="cs-CZ" b="1" dirty="0">
                <a:solidFill>
                  <a:srgbClr val="FFFFFF"/>
                </a:solidFill>
              </a:rPr>
              <a:t>Tradiční definice</a:t>
            </a:r>
            <a:r>
              <a:rPr lang="cs-CZ" dirty="0">
                <a:solidFill>
                  <a:srgbClr val="FFFFFF"/>
                </a:solidFill>
              </a:rPr>
              <a:t>: </a:t>
            </a:r>
            <a:r>
              <a:rPr lang="cs-CZ" b="1" dirty="0">
                <a:solidFill>
                  <a:srgbClr val="FFFFFF"/>
                </a:solidFill>
              </a:rPr>
              <a:t>prostor, do nějž mají všichni za normálních okolností zákonný přístup</a:t>
            </a:r>
            <a:r>
              <a:rPr lang="cs-CZ" dirty="0">
                <a:solidFill>
                  <a:srgbClr val="FFFFFF"/>
                </a:solidFill>
              </a:rPr>
              <a:t>, a kde se běžně setkávají lidé, kteří se osobně nemusí znát </a:t>
            </a:r>
          </a:p>
          <a:p>
            <a:pPr marL="0" indent="0" algn="r">
              <a:lnSpc>
                <a:spcPct val="90000"/>
              </a:lnSpc>
              <a:buNone/>
            </a:pPr>
            <a:r>
              <a:rPr lang="cs-CZ" sz="1600" dirty="0">
                <a:solidFill>
                  <a:srgbClr val="FFFFFF"/>
                </a:solidFill>
              </a:rPr>
              <a:t>(Atkinson 2003: 1830; </a:t>
            </a:r>
            <a:r>
              <a:rPr lang="cs-CZ" sz="1600" dirty="0" err="1">
                <a:solidFill>
                  <a:srgbClr val="FFFFFF"/>
                </a:solidFill>
              </a:rPr>
              <a:t>Lofland</a:t>
            </a:r>
            <a:r>
              <a:rPr lang="cs-CZ" sz="1600" dirty="0">
                <a:solidFill>
                  <a:srgbClr val="FFFFFF"/>
                </a:solidFill>
              </a:rPr>
              <a:t> 1973)</a:t>
            </a:r>
          </a:p>
          <a:p>
            <a:pPr marL="0" indent="0">
              <a:lnSpc>
                <a:spcPct val="90000"/>
              </a:lnSpc>
              <a:buNone/>
            </a:pPr>
            <a:endParaRPr lang="cs-CZ" sz="1600" dirty="0">
              <a:solidFill>
                <a:srgbClr val="FFFFFF"/>
              </a:solidFill>
            </a:endParaRPr>
          </a:p>
          <a:p>
            <a:pPr marL="0" indent="0">
              <a:lnSpc>
                <a:spcPct val="90000"/>
              </a:lnSpc>
              <a:buNone/>
            </a:pPr>
            <a:r>
              <a:rPr lang="cs-CZ" sz="1600" b="1" dirty="0">
                <a:solidFill>
                  <a:srgbClr val="FFFFFF"/>
                </a:solidFill>
              </a:rPr>
              <a:t>Čtyři dimenze veřejného prostoru </a:t>
            </a:r>
            <a:r>
              <a:rPr lang="cs-CZ" sz="1600" dirty="0">
                <a:solidFill>
                  <a:srgbClr val="FFFFFF"/>
                </a:solidFill>
              </a:rPr>
              <a:t>(</a:t>
            </a:r>
            <a:r>
              <a:rPr lang="cs-CZ" sz="1600" dirty="0" err="1">
                <a:solidFill>
                  <a:srgbClr val="FFFFFF"/>
                </a:solidFill>
              </a:rPr>
              <a:t>Siebel</a:t>
            </a:r>
            <a:r>
              <a:rPr lang="cs-CZ" sz="1600" dirty="0">
                <a:solidFill>
                  <a:srgbClr val="FFFFFF"/>
                </a:solidFill>
              </a:rPr>
              <a:t>, W., </a:t>
            </a:r>
            <a:r>
              <a:rPr lang="cs-CZ" sz="1600" dirty="0" err="1">
                <a:solidFill>
                  <a:srgbClr val="FFFFFF"/>
                </a:solidFill>
              </a:rPr>
              <a:t>Wehrheim</a:t>
            </a:r>
            <a:r>
              <a:rPr lang="cs-CZ" sz="1600" dirty="0">
                <a:solidFill>
                  <a:srgbClr val="FFFFFF"/>
                </a:solidFill>
              </a:rPr>
              <a:t>, J. , 2003):</a:t>
            </a:r>
            <a:endParaRPr lang="cs-CZ" sz="1600" b="1" dirty="0">
              <a:solidFill>
                <a:srgbClr val="FFFFFF"/>
              </a:solidFill>
            </a:endParaRPr>
          </a:p>
          <a:p>
            <a:pPr marL="514350" indent="-514350">
              <a:lnSpc>
                <a:spcPct val="90000"/>
              </a:lnSpc>
              <a:buFont typeface="+mj-lt"/>
              <a:buAutoNum type="arabicPeriod"/>
            </a:pPr>
            <a:r>
              <a:rPr lang="cs-CZ" sz="1600" b="1" dirty="0">
                <a:solidFill>
                  <a:srgbClr val="FFFFFF"/>
                </a:solidFill>
              </a:rPr>
              <a:t>legální</a:t>
            </a:r>
            <a:r>
              <a:rPr lang="cs-CZ" sz="1600" dirty="0">
                <a:solidFill>
                  <a:srgbClr val="FFFFFF"/>
                </a:solidFill>
              </a:rPr>
              <a:t> (definována veřejným právem a veřejnými institucemi) </a:t>
            </a:r>
          </a:p>
          <a:p>
            <a:pPr marL="514350" indent="-514350">
              <a:lnSpc>
                <a:spcPct val="90000"/>
              </a:lnSpc>
              <a:buFont typeface="+mj-lt"/>
              <a:buAutoNum type="arabicPeriod"/>
            </a:pPr>
            <a:r>
              <a:rPr lang="cs-CZ" sz="1600" b="1" dirty="0">
                <a:solidFill>
                  <a:srgbClr val="FFFFFF"/>
                </a:solidFill>
              </a:rPr>
              <a:t>funkcionální </a:t>
            </a:r>
            <a:r>
              <a:rPr lang="cs-CZ" sz="1600" dirty="0">
                <a:solidFill>
                  <a:srgbClr val="FFFFFF"/>
                </a:solidFill>
              </a:rPr>
              <a:t>(především obchodní a politické funkce / soukromý prostor - produkce a reprodukce)</a:t>
            </a:r>
          </a:p>
          <a:p>
            <a:pPr marL="514350" indent="-514350">
              <a:lnSpc>
                <a:spcPct val="90000"/>
              </a:lnSpc>
              <a:buFont typeface="+mj-lt"/>
              <a:buAutoNum type="arabicPeriod"/>
            </a:pPr>
            <a:r>
              <a:rPr lang="cs-CZ" sz="1600" b="1" dirty="0">
                <a:solidFill>
                  <a:srgbClr val="FFFFFF"/>
                </a:solidFill>
              </a:rPr>
              <a:t>sociální</a:t>
            </a:r>
            <a:r>
              <a:rPr lang="cs-CZ" sz="1600" dirty="0">
                <a:solidFill>
                  <a:srgbClr val="FFFFFF"/>
                </a:solidFill>
              </a:rPr>
              <a:t> (veřejný prostor „scéna“, soukromý prostor „zákulisí“)</a:t>
            </a:r>
          </a:p>
          <a:p>
            <a:pPr marL="514350" indent="-514350">
              <a:lnSpc>
                <a:spcPct val="90000"/>
              </a:lnSpc>
              <a:buFont typeface="+mj-lt"/>
              <a:buAutoNum type="arabicPeriod"/>
            </a:pPr>
            <a:r>
              <a:rPr lang="cs-CZ" sz="1600" b="1" dirty="0">
                <a:solidFill>
                  <a:srgbClr val="FFFFFF"/>
                </a:solidFill>
              </a:rPr>
              <a:t>materiální a symbolická</a:t>
            </a:r>
            <a:r>
              <a:rPr lang="cs-CZ" sz="1600" dirty="0">
                <a:solidFill>
                  <a:srgbClr val="FFFFFF"/>
                </a:solidFill>
              </a:rPr>
              <a:t> (veřejný a soukromý prostor odděleny řadou architektonických a symbolických prvků)</a:t>
            </a:r>
          </a:p>
        </p:txBody>
      </p:sp>
    </p:spTree>
    <p:extLst>
      <p:ext uri="{BB962C8B-B14F-4D97-AF65-F5344CB8AC3E}">
        <p14:creationId xmlns:p14="http://schemas.microsoft.com/office/powerpoint/2010/main" val="398917865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r>
              <a:rPr lang="cs-CZ" sz="2300">
                <a:solidFill>
                  <a:schemeClr val="tx1">
                    <a:lumMod val="85000"/>
                    <a:lumOff val="15000"/>
                  </a:schemeClr>
                </a:solidFill>
              </a:rPr>
              <a:t>(A) Multidimenzionalita</a:t>
            </a:r>
            <a:br>
              <a:rPr lang="cs-CZ" sz="2300">
                <a:solidFill>
                  <a:schemeClr val="tx1">
                    <a:lumMod val="85000"/>
                    <a:lumOff val="15000"/>
                  </a:schemeClr>
                </a:solidFill>
              </a:rPr>
            </a:br>
            <a:r>
              <a:rPr lang="cs-CZ" sz="2300">
                <a:solidFill>
                  <a:schemeClr val="tx1">
                    <a:lumMod val="85000"/>
                    <a:lumOff val="15000"/>
                  </a:schemeClr>
                </a:solidFill>
              </a:rPr>
              <a:t>(B) Normativita </a:t>
            </a:r>
            <a:br>
              <a:rPr lang="cs-CZ" sz="2300">
                <a:solidFill>
                  <a:schemeClr val="tx1">
                    <a:lumMod val="85000"/>
                    <a:lumOff val="15000"/>
                  </a:schemeClr>
                </a:solidFill>
              </a:rPr>
            </a:br>
            <a:r>
              <a:rPr lang="cs-CZ" sz="2300">
                <a:solidFill>
                  <a:schemeClr val="tx1">
                    <a:lumMod val="85000"/>
                    <a:lumOff val="15000"/>
                  </a:schemeClr>
                </a:solidFill>
              </a:rPr>
              <a:t>(C) Relační vztah</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4034518" y="609600"/>
            <a:ext cx="4929970" cy="5843736"/>
          </a:xfrm>
        </p:spPr>
        <p:txBody>
          <a:bodyPr anchor="ctr">
            <a:normAutofit/>
          </a:bodyPr>
          <a:lstStyle/>
          <a:p>
            <a:pPr>
              <a:lnSpc>
                <a:spcPct val="90000"/>
              </a:lnSpc>
              <a:buClr>
                <a:schemeClr val="tx1"/>
              </a:buClr>
              <a:buFont typeface="Wingdings" panose="05000000000000000000" pitchFamily="2" charset="2"/>
              <a:buChar char="Ø"/>
            </a:pPr>
            <a:r>
              <a:rPr lang="cs-CZ" sz="1700" dirty="0">
                <a:solidFill>
                  <a:srgbClr val="FFFFFF"/>
                </a:solidFill>
              </a:rPr>
              <a:t>aspekt </a:t>
            </a:r>
            <a:r>
              <a:rPr lang="cs-CZ" sz="1700" b="1" dirty="0">
                <a:solidFill>
                  <a:srgbClr val="FFFFFF"/>
                </a:solidFill>
              </a:rPr>
              <a:t>dynamického utváření prostoru</a:t>
            </a:r>
            <a:r>
              <a:rPr lang="cs-CZ" sz="1700" dirty="0">
                <a:solidFill>
                  <a:srgbClr val="FFFFFF"/>
                </a:solidFill>
              </a:rPr>
              <a:t>: komunikují aktéři materiální a nemateriální; prostor nevzniká jen architektonickým řešením – ale interakcí aktérů a jejich jednáním</a:t>
            </a:r>
          </a:p>
          <a:p>
            <a:pPr>
              <a:lnSpc>
                <a:spcPct val="90000"/>
              </a:lnSpc>
              <a:buClr>
                <a:schemeClr val="tx1"/>
              </a:buClr>
              <a:buFont typeface="Wingdings" panose="05000000000000000000" pitchFamily="2" charset="2"/>
              <a:buChar char="Ø"/>
            </a:pPr>
            <a:r>
              <a:rPr lang="cs-CZ" sz="1700" dirty="0">
                <a:solidFill>
                  <a:srgbClr val="FFFFFF"/>
                </a:solidFill>
              </a:rPr>
              <a:t>ideál </a:t>
            </a:r>
            <a:r>
              <a:rPr lang="cs-CZ" sz="1700" b="1" dirty="0">
                <a:solidFill>
                  <a:srgbClr val="FFFFFF"/>
                </a:solidFill>
              </a:rPr>
              <a:t>univerzálního přístupu a řešení věcí „veřejných“ </a:t>
            </a:r>
            <a:r>
              <a:rPr lang="cs-CZ" sz="1700" dirty="0">
                <a:solidFill>
                  <a:srgbClr val="FFFFFF"/>
                </a:solidFill>
              </a:rPr>
              <a:t>– </a:t>
            </a:r>
            <a:r>
              <a:rPr lang="cs-CZ" sz="1700" b="1" dirty="0">
                <a:solidFill>
                  <a:srgbClr val="FFFFFF"/>
                </a:solidFill>
              </a:rPr>
              <a:t>demokratičnost VP </a:t>
            </a:r>
            <a:r>
              <a:rPr lang="cs-CZ" sz="1700" dirty="0">
                <a:solidFill>
                  <a:srgbClr val="FFFFFF"/>
                </a:solidFill>
              </a:rPr>
              <a:t>(utopie – i v historii vždy někdo </a:t>
            </a:r>
            <a:r>
              <a:rPr lang="cs-CZ" sz="1700" dirty="0" err="1">
                <a:solidFill>
                  <a:srgbClr val="FFFFFF"/>
                </a:solidFill>
              </a:rPr>
              <a:t>exkludován</a:t>
            </a:r>
            <a:r>
              <a:rPr lang="cs-CZ" sz="1700" dirty="0">
                <a:solidFill>
                  <a:srgbClr val="FFFFFF"/>
                </a:solidFill>
              </a:rPr>
              <a:t>)</a:t>
            </a:r>
          </a:p>
          <a:p>
            <a:pPr>
              <a:lnSpc>
                <a:spcPct val="90000"/>
              </a:lnSpc>
              <a:buClr>
                <a:schemeClr val="tx1"/>
              </a:buClr>
              <a:buFont typeface="Wingdings" panose="05000000000000000000" pitchFamily="2" charset="2"/>
              <a:buChar char="Ø"/>
            </a:pPr>
            <a:r>
              <a:rPr lang="cs-CZ" sz="1700" b="1" dirty="0">
                <a:solidFill>
                  <a:srgbClr val="FFFFFF"/>
                </a:solidFill>
              </a:rPr>
              <a:t>relační vymezení</a:t>
            </a:r>
            <a:r>
              <a:rPr lang="cs-CZ" sz="1700" dirty="0">
                <a:solidFill>
                  <a:srgbClr val="FFFFFF"/>
                </a:solidFill>
              </a:rPr>
              <a:t> veřejného napětím k soukromému: </a:t>
            </a:r>
          </a:p>
          <a:p>
            <a:pPr marL="914400" lvl="1" indent="-514350">
              <a:lnSpc>
                <a:spcPct val="90000"/>
              </a:lnSpc>
            </a:pPr>
            <a:endParaRPr lang="cs-CZ" sz="1700" dirty="0">
              <a:solidFill>
                <a:srgbClr val="FFFFFF"/>
              </a:solidFill>
            </a:endParaRPr>
          </a:p>
          <a:p>
            <a:pPr marL="400050" lvl="1" indent="0" algn="ctr">
              <a:lnSpc>
                <a:spcPct val="90000"/>
              </a:lnSpc>
              <a:buNone/>
            </a:pPr>
            <a:r>
              <a:rPr lang="cs-CZ" sz="1800" b="1" dirty="0">
                <a:solidFill>
                  <a:srgbClr val="FFFFFF"/>
                </a:solidFill>
              </a:rPr>
              <a:t>scéna x zákulisí; viditelné x skryté; </a:t>
            </a:r>
          </a:p>
          <a:p>
            <a:pPr marL="400050" lvl="1" indent="0" algn="ctr">
              <a:lnSpc>
                <a:spcPct val="90000"/>
              </a:lnSpc>
              <a:buNone/>
            </a:pPr>
            <a:r>
              <a:rPr lang="cs-CZ" sz="1800" b="1" dirty="0">
                <a:solidFill>
                  <a:srgbClr val="FFFFFF"/>
                </a:solidFill>
              </a:rPr>
              <a:t>odcizené x komunitní</a:t>
            </a:r>
          </a:p>
          <a:p>
            <a:pPr marL="914400" lvl="1" indent="-514350">
              <a:lnSpc>
                <a:spcPct val="90000"/>
              </a:lnSpc>
            </a:pPr>
            <a:endParaRPr lang="cs-CZ" sz="1700" dirty="0">
              <a:solidFill>
                <a:srgbClr val="FFFFFF"/>
              </a:solidFill>
            </a:endParaRPr>
          </a:p>
          <a:p>
            <a:pPr marL="400050" lvl="1" indent="0" algn="ctr">
              <a:lnSpc>
                <a:spcPct val="90000"/>
              </a:lnSpc>
              <a:buNone/>
            </a:pPr>
            <a:r>
              <a:rPr lang="cs-CZ" sz="1700" dirty="0">
                <a:solidFill>
                  <a:srgbClr val="FFFFFF"/>
                </a:solidFill>
              </a:rPr>
              <a:t>existence soukromého prostoru, jeho aktérský koncept, je důsledkem existence veřejného městského prostoru; tyto dvě sféry se různě prostupují – </a:t>
            </a:r>
            <a:r>
              <a:rPr lang="cs-CZ" sz="1700" b="1" dirty="0">
                <a:solidFill>
                  <a:srgbClr val="FFFFFF"/>
                </a:solidFill>
              </a:rPr>
              <a:t>soukromé vstupuje do veřejného a naopak</a:t>
            </a:r>
          </a:p>
          <a:p>
            <a:pPr>
              <a:lnSpc>
                <a:spcPct val="90000"/>
              </a:lnSpc>
            </a:pPr>
            <a:endParaRPr lang="cs-CZ" sz="1700" dirty="0">
              <a:solidFill>
                <a:srgbClr val="FFFFFF"/>
              </a:solidFill>
            </a:endParaRPr>
          </a:p>
        </p:txBody>
      </p:sp>
    </p:spTree>
    <p:extLst>
      <p:ext uri="{BB962C8B-B14F-4D97-AF65-F5344CB8AC3E}">
        <p14:creationId xmlns:p14="http://schemas.microsoft.com/office/powerpoint/2010/main" val="151354889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2089535" y="609600"/>
            <a:ext cx="4865966" cy="1320800"/>
          </a:xfrm>
        </p:spPr>
        <p:txBody>
          <a:bodyPr>
            <a:normAutofit/>
          </a:bodyPr>
          <a:lstStyle/>
          <a:p>
            <a:r>
              <a:rPr lang="cs-CZ"/>
              <a:t>Akcenty pohledu na VP</a:t>
            </a:r>
          </a:p>
        </p:txBody>
      </p:sp>
      <p:pic>
        <p:nvPicPr>
          <p:cNvPr id="10" name="Picture 9" descr="Moře budov za soumraku">
            <a:extLst>
              <a:ext uri="{FF2B5EF4-FFF2-40B4-BE49-F238E27FC236}">
                <a16:creationId xmlns:a16="http://schemas.microsoft.com/office/drawing/2014/main" id="{EC6D1A7C-861E-45B0-A57C-95F251B4A275}"/>
              </a:ext>
            </a:extLst>
          </p:cNvPr>
          <p:cNvPicPr>
            <a:picLocks noChangeAspect="1"/>
          </p:cNvPicPr>
          <p:nvPr/>
        </p:nvPicPr>
        <p:blipFill rotWithShape="1">
          <a:blip r:embed="rId2">
            <a:duotone>
              <a:prstClr val="black"/>
              <a:schemeClr val="tx2">
                <a:tint val="45000"/>
                <a:satMod val="400000"/>
              </a:schemeClr>
            </a:duotone>
          </a:blip>
          <a:srcRect l="33595" r="46500" b="1"/>
          <a:stretch/>
        </p:blipFill>
        <p:spPr>
          <a:xfrm>
            <a:off x="20" y="10"/>
            <a:ext cx="2050522"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14" name="Isosceles Triangle 13">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Zástupný symbol pro obsah 2"/>
          <p:cNvSpPr>
            <a:spLocks noGrp="1"/>
          </p:cNvSpPr>
          <p:nvPr>
            <p:ph idx="1"/>
          </p:nvPr>
        </p:nvSpPr>
        <p:spPr>
          <a:xfrm>
            <a:off x="1907704" y="2160589"/>
            <a:ext cx="5047797" cy="4364755"/>
          </a:xfrm>
        </p:spPr>
        <p:txBody>
          <a:bodyPr>
            <a:normAutofit/>
          </a:bodyPr>
          <a:lstStyle/>
          <a:p>
            <a:pPr lvl="0">
              <a:lnSpc>
                <a:spcPct val="90000"/>
              </a:lnSpc>
            </a:pPr>
            <a:r>
              <a:rPr lang="cs-CZ" b="1" dirty="0"/>
              <a:t>materiální, architektonické prvky, </a:t>
            </a:r>
            <a:r>
              <a:rPr lang="cs-CZ" dirty="0"/>
              <a:t>umožňující sociální interakce – veřejný prostor jako síť ulic, náměstí, parků, sloužící pohybu po městě a pobytu v něm (architekti, urbanisté); slouží společenským účelům a setkávání (sociální geografové)</a:t>
            </a:r>
          </a:p>
          <a:p>
            <a:pPr lvl="0">
              <a:lnSpc>
                <a:spcPct val="90000"/>
              </a:lnSpc>
            </a:pPr>
            <a:r>
              <a:rPr lang="cs-CZ" b="1" dirty="0"/>
              <a:t>politický rozměr</a:t>
            </a:r>
            <a:r>
              <a:rPr lang="cs-CZ" dirty="0"/>
              <a:t> veřejného prostoru: prostor otevřené politické diskuse; dynamické procesy sdíleného vyjednávání (např. internet)</a:t>
            </a:r>
          </a:p>
          <a:p>
            <a:pPr lvl="0">
              <a:lnSpc>
                <a:spcPct val="90000"/>
              </a:lnSpc>
            </a:pPr>
            <a:r>
              <a:rPr lang="cs-CZ" b="1" dirty="0"/>
              <a:t>participace, sociální reprodukce</a:t>
            </a:r>
            <a:r>
              <a:rPr lang="cs-CZ" dirty="0"/>
              <a:t> společnosti - genderu, sociálních nerovností atd. (sociologie, antropologie, sociální psychologie )</a:t>
            </a:r>
          </a:p>
        </p:txBody>
      </p:sp>
    </p:spTree>
    <p:extLst>
      <p:ext uri="{BB962C8B-B14F-4D97-AF65-F5344CB8AC3E}">
        <p14:creationId xmlns:p14="http://schemas.microsoft.com/office/powerpoint/2010/main" val="6926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t>Klíčové rysy VP</a:t>
            </a:r>
          </a:p>
        </p:txBody>
      </p:sp>
      <p:graphicFrame>
        <p:nvGraphicFramePr>
          <p:cNvPr id="6" name="Zástupný symbol pro obsah 2">
            <a:extLst>
              <a:ext uri="{FF2B5EF4-FFF2-40B4-BE49-F238E27FC236}">
                <a16:creationId xmlns:a16="http://schemas.microsoft.com/office/drawing/2014/main" id="{2DA7DB3D-03D7-47EE-BBF6-57930E663108}"/>
              </a:ext>
            </a:extLst>
          </p:cNvPr>
          <p:cNvGraphicFramePr>
            <a:graphicFrameLocks noGrp="1"/>
          </p:cNvGraphicFramePr>
          <p:nvPr>
            <p:ph idx="1"/>
            <p:extLst>
              <p:ext uri="{D42A27DB-BD31-4B8C-83A1-F6EECF244321}">
                <p14:modId xmlns:p14="http://schemas.microsoft.com/office/powerpoint/2010/main" val="1480284094"/>
              </p:ext>
            </p:extLst>
          </p:nvPr>
        </p:nvGraphicFramePr>
        <p:xfrm>
          <a:off x="107504" y="609600"/>
          <a:ext cx="8208912" cy="5498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0170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3" name="Rectangle 3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Isosceles Triangle 4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Nadpis 1"/>
          <p:cNvSpPr>
            <a:spLocks noGrp="1"/>
          </p:cNvSpPr>
          <p:nvPr>
            <p:ph type="title"/>
          </p:nvPr>
        </p:nvSpPr>
        <p:spPr>
          <a:xfrm>
            <a:off x="508000" y="609600"/>
            <a:ext cx="2882531" cy="5175624"/>
          </a:xfrm>
        </p:spPr>
        <p:txBody>
          <a:bodyPr anchor="ctr">
            <a:normAutofit/>
          </a:bodyPr>
          <a:lstStyle/>
          <a:p>
            <a:r>
              <a:rPr lang="cs-CZ">
                <a:solidFill>
                  <a:schemeClr val="tx1">
                    <a:lumMod val="85000"/>
                    <a:lumOff val="15000"/>
                  </a:schemeClr>
                </a:solidFill>
                <a:latin typeface="+mn-lt"/>
                <a:cs typeface="Calibri Light" pitchFamily="34" charset="0"/>
              </a:rPr>
              <a:t>Henri Lefebvre</a:t>
            </a:r>
            <a:br>
              <a:rPr lang="cs-CZ">
                <a:solidFill>
                  <a:schemeClr val="tx1">
                    <a:lumMod val="85000"/>
                    <a:lumOff val="15000"/>
                  </a:schemeClr>
                </a:solidFill>
                <a:latin typeface="+mn-lt"/>
                <a:cs typeface="Calibri Light" pitchFamily="34" charset="0"/>
              </a:rPr>
            </a:br>
            <a:r>
              <a:rPr lang="cs-CZ">
                <a:solidFill>
                  <a:schemeClr val="tx1">
                    <a:lumMod val="85000"/>
                    <a:lumOff val="15000"/>
                  </a:schemeClr>
                </a:solidFill>
                <a:latin typeface="+mn-lt"/>
                <a:cs typeface="Calibri Light" pitchFamily="34" charset="0"/>
              </a:rPr>
              <a:t>(1901 – 1991)</a:t>
            </a:r>
            <a:endParaRPr lang="cs-CZ">
              <a:solidFill>
                <a:schemeClr val="tx1">
                  <a:lumMod val="85000"/>
                  <a:lumOff val="15000"/>
                </a:schemeClr>
              </a:solidFill>
              <a:latin typeface="+mn-lt"/>
            </a:endParaRPr>
          </a:p>
        </p:txBody>
      </p:sp>
      <p:sp>
        <p:nvSpPr>
          <p:cNvPr id="49" name="Freeform: Shape 48">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Zástupný symbol pro obsah 2"/>
          <p:cNvSpPr>
            <a:spLocks noGrp="1"/>
          </p:cNvSpPr>
          <p:nvPr>
            <p:ph idx="1"/>
          </p:nvPr>
        </p:nvSpPr>
        <p:spPr>
          <a:xfrm>
            <a:off x="4587063" y="609601"/>
            <a:ext cx="4133472" cy="5175624"/>
          </a:xfrm>
        </p:spPr>
        <p:txBody>
          <a:bodyPr anchor="ctr">
            <a:normAutofit/>
          </a:bodyPr>
          <a:lstStyle/>
          <a:p>
            <a:pPr>
              <a:lnSpc>
                <a:spcPct val="90000"/>
              </a:lnSpc>
              <a:buClr>
                <a:schemeClr val="tx1"/>
              </a:buClr>
              <a:buFont typeface="Wingdings" panose="05000000000000000000" pitchFamily="2" charset="2"/>
              <a:buChar char="Ø"/>
            </a:pPr>
            <a:r>
              <a:rPr lang="cs-CZ" sz="1500" dirty="0">
                <a:solidFill>
                  <a:srgbClr val="FFFFFF"/>
                </a:solidFill>
                <a:cs typeface="Calibri Light" panose="020F0302020204030204" pitchFamily="34" charset="0"/>
              </a:rPr>
              <a:t>francouzský filozof, sociolog a geograf, marxisticky orientovaný</a:t>
            </a:r>
          </a:p>
          <a:p>
            <a:pPr>
              <a:lnSpc>
                <a:spcPct val="90000"/>
              </a:lnSpc>
              <a:buClr>
                <a:schemeClr val="tx1"/>
              </a:buClr>
              <a:buFont typeface="Wingdings" panose="05000000000000000000" pitchFamily="2" charset="2"/>
              <a:buChar char="Ø"/>
            </a:pPr>
            <a:r>
              <a:rPr lang="cs-CZ" sz="1500" b="1" dirty="0">
                <a:solidFill>
                  <a:srgbClr val="FFFFFF"/>
                </a:solidFill>
                <a:cs typeface="Calibri Light" panose="020F0302020204030204" pitchFamily="34" charset="0"/>
              </a:rPr>
              <a:t>město </a:t>
            </a:r>
            <a:r>
              <a:rPr lang="cs-CZ" sz="1500" dirty="0">
                <a:solidFill>
                  <a:srgbClr val="FFFFFF"/>
                </a:solidFill>
                <a:cs typeface="Calibri Light" panose="020F0302020204030204" pitchFamily="34" charset="0"/>
              </a:rPr>
              <a:t>a </a:t>
            </a:r>
            <a:r>
              <a:rPr lang="cs-CZ" sz="1500" b="1" dirty="0">
                <a:solidFill>
                  <a:srgbClr val="FFFFFF"/>
                </a:solidFill>
                <a:cs typeface="Calibri Light" panose="020F0302020204030204" pitchFamily="34" charset="0"/>
              </a:rPr>
              <a:t>každodenní život</a:t>
            </a:r>
            <a:r>
              <a:rPr lang="cs-CZ" sz="1500" dirty="0">
                <a:solidFill>
                  <a:srgbClr val="FFFFFF"/>
                </a:solidFill>
                <a:cs typeface="Calibri Light" panose="020F0302020204030204" pitchFamily="34" charset="0"/>
              </a:rPr>
              <a:t>: </a:t>
            </a:r>
            <a:r>
              <a:rPr lang="cs-CZ" sz="1500" b="1" dirty="0">
                <a:solidFill>
                  <a:srgbClr val="FFFFFF"/>
                </a:solidFill>
                <a:cs typeface="Calibri Light" panose="020F0302020204030204" pitchFamily="34" charset="0"/>
              </a:rPr>
              <a:t>každodenní život se v důsledku kapitalismu</a:t>
            </a:r>
            <a:r>
              <a:rPr lang="cs-CZ" sz="1500" dirty="0">
                <a:solidFill>
                  <a:srgbClr val="FFFFFF"/>
                </a:solidFill>
                <a:cs typeface="Calibri Light" panose="020F0302020204030204" pitchFamily="34" charset="0"/>
              </a:rPr>
              <a:t> </a:t>
            </a:r>
            <a:r>
              <a:rPr lang="cs-CZ" sz="1500" b="1" dirty="0">
                <a:solidFill>
                  <a:srgbClr val="FFFFFF"/>
                </a:solidFill>
                <a:cs typeface="Calibri Light" panose="020F0302020204030204" pitchFamily="34" charset="0"/>
              </a:rPr>
              <a:t>proměnil v čistý konzum =</a:t>
            </a:r>
            <a:r>
              <a:rPr lang="cs-CZ" sz="1500" dirty="0">
                <a:solidFill>
                  <a:srgbClr val="FFFFFF"/>
                </a:solidFill>
                <a:cs typeface="Calibri Light" panose="020F0302020204030204" pitchFamily="34" charset="0"/>
              </a:rPr>
              <a:t> každodenní život </a:t>
            </a:r>
            <a:r>
              <a:rPr lang="cs-CZ" sz="1500" b="1" dirty="0">
                <a:solidFill>
                  <a:srgbClr val="FFFFFF"/>
                </a:solidFill>
                <a:cs typeface="Calibri Light" panose="020F0302020204030204" pitchFamily="34" charset="0"/>
              </a:rPr>
              <a:t>slouží reprodukci kapitalismu</a:t>
            </a:r>
            <a:r>
              <a:rPr lang="cs-CZ" sz="1500" dirty="0">
                <a:solidFill>
                  <a:srgbClr val="FFFFFF"/>
                </a:solidFill>
                <a:cs typeface="Calibri Light" panose="020F0302020204030204" pitchFamily="34" charset="0"/>
              </a:rPr>
              <a:t> </a:t>
            </a:r>
          </a:p>
          <a:p>
            <a:pPr>
              <a:lnSpc>
                <a:spcPct val="90000"/>
              </a:lnSpc>
            </a:pPr>
            <a:endParaRPr lang="cs-CZ" sz="1500" dirty="0">
              <a:solidFill>
                <a:srgbClr val="FFFFFF"/>
              </a:solidFill>
              <a:cs typeface="Calibri Light" panose="020F0302020204030204" pitchFamily="34" charset="0"/>
            </a:endParaRPr>
          </a:p>
          <a:p>
            <a:pPr marL="0" indent="0">
              <a:lnSpc>
                <a:spcPct val="90000"/>
              </a:lnSpc>
              <a:buNone/>
            </a:pPr>
            <a:r>
              <a:rPr lang="cs-CZ" sz="1500" b="1" u="sng" dirty="0" err="1">
                <a:solidFill>
                  <a:srgbClr val="FFFFFF"/>
                </a:solidFill>
                <a:cs typeface="Calibri Light" panose="020F0302020204030204" pitchFamily="34" charset="0"/>
              </a:rPr>
              <a:t>The</a:t>
            </a:r>
            <a:r>
              <a:rPr lang="cs-CZ" sz="1500" b="1" u="sng" dirty="0">
                <a:solidFill>
                  <a:srgbClr val="FFFFFF"/>
                </a:solidFill>
                <a:cs typeface="Calibri Light" panose="020F0302020204030204" pitchFamily="34" charset="0"/>
              </a:rPr>
              <a:t> </a:t>
            </a:r>
            <a:r>
              <a:rPr lang="cs-CZ" sz="1500" b="1" u="sng" dirty="0" err="1">
                <a:solidFill>
                  <a:srgbClr val="FFFFFF"/>
                </a:solidFill>
                <a:cs typeface="Calibri Light" panose="020F0302020204030204" pitchFamily="34" charset="0"/>
              </a:rPr>
              <a:t>Production</a:t>
            </a:r>
            <a:r>
              <a:rPr lang="cs-CZ" sz="1500" b="1" u="sng" dirty="0">
                <a:solidFill>
                  <a:srgbClr val="FFFFFF"/>
                </a:solidFill>
                <a:cs typeface="Calibri Light" panose="020F0302020204030204" pitchFamily="34" charset="0"/>
              </a:rPr>
              <a:t> </a:t>
            </a:r>
            <a:r>
              <a:rPr lang="cs-CZ" sz="1500" b="1" u="sng" dirty="0" err="1">
                <a:solidFill>
                  <a:srgbClr val="FFFFFF"/>
                </a:solidFill>
                <a:cs typeface="Calibri Light" panose="020F0302020204030204" pitchFamily="34" charset="0"/>
              </a:rPr>
              <a:t>of</a:t>
            </a:r>
            <a:r>
              <a:rPr lang="cs-CZ" sz="1500" b="1" u="sng" dirty="0">
                <a:solidFill>
                  <a:srgbClr val="FFFFFF"/>
                </a:solidFill>
                <a:cs typeface="Calibri Light" panose="020F0302020204030204" pitchFamily="34" charset="0"/>
              </a:rPr>
              <a:t> </a:t>
            </a:r>
            <a:r>
              <a:rPr lang="cs-CZ" sz="1500" b="1" u="sng" dirty="0" err="1">
                <a:solidFill>
                  <a:srgbClr val="FFFFFF"/>
                </a:solidFill>
                <a:cs typeface="Calibri Light" panose="020F0302020204030204" pitchFamily="34" charset="0"/>
              </a:rPr>
              <a:t>Space</a:t>
            </a:r>
            <a:r>
              <a:rPr lang="cs-CZ" sz="1500" b="1" u="sng" dirty="0">
                <a:solidFill>
                  <a:srgbClr val="FFFFFF"/>
                </a:solidFill>
                <a:cs typeface="Calibri Light" panose="020F0302020204030204" pitchFamily="34" charset="0"/>
              </a:rPr>
              <a:t>. 1991. (první vydání 1974</a:t>
            </a:r>
            <a:r>
              <a:rPr lang="cs-CZ" sz="1500" u="sng" dirty="0">
                <a:solidFill>
                  <a:srgbClr val="FFFFFF"/>
                </a:solidFill>
                <a:cs typeface="Calibri Light" panose="020F0302020204030204" pitchFamily="34" charset="0"/>
              </a:rPr>
              <a:t>)</a:t>
            </a:r>
            <a:endParaRPr lang="cs-CZ" sz="1500" dirty="0">
              <a:solidFill>
                <a:srgbClr val="FFFFFF"/>
              </a:solidFill>
              <a:cs typeface="Calibri Light" panose="020F0302020204030204" pitchFamily="34" charset="0"/>
            </a:endParaRPr>
          </a:p>
          <a:p>
            <a:pPr lvl="0">
              <a:lnSpc>
                <a:spcPct val="90000"/>
              </a:lnSpc>
            </a:pPr>
            <a:endParaRPr lang="cs-CZ" sz="1500" b="1" dirty="0">
              <a:solidFill>
                <a:srgbClr val="FFFFFF"/>
              </a:solidFill>
              <a:cs typeface="Calibri Light" panose="020F0302020204030204" pitchFamily="34" charset="0"/>
            </a:endParaRPr>
          </a:p>
          <a:p>
            <a:pPr marL="0" lvl="0" indent="0">
              <a:lnSpc>
                <a:spcPct val="90000"/>
              </a:lnSpc>
              <a:buNone/>
            </a:pPr>
            <a:r>
              <a:rPr lang="cs-CZ" sz="1500" b="1" dirty="0">
                <a:solidFill>
                  <a:srgbClr val="FFFFFF"/>
                </a:solidFill>
                <a:cs typeface="Calibri Light" panose="020F0302020204030204" pitchFamily="34" charset="0"/>
              </a:rPr>
              <a:t>Prostor je sociálně produkován = </a:t>
            </a:r>
            <a:r>
              <a:rPr lang="cs-CZ" sz="1500" dirty="0">
                <a:solidFill>
                  <a:srgbClr val="FFFFFF"/>
                </a:solidFill>
                <a:cs typeface="Calibri Light" panose="020F0302020204030204" pitchFamily="34" charset="0"/>
              </a:rPr>
              <a:t>není předem daný, je neustále formován sociálně-prostorovou aktivitou jedinců a vlivem institucí</a:t>
            </a:r>
          </a:p>
          <a:p>
            <a:pPr marL="0" indent="0">
              <a:lnSpc>
                <a:spcPct val="90000"/>
              </a:lnSpc>
              <a:buNone/>
            </a:pPr>
            <a:endParaRPr lang="cs-CZ" sz="1500" dirty="0">
              <a:solidFill>
                <a:srgbClr val="FFFFFF"/>
              </a:solidFill>
              <a:cs typeface="Calibri Light" panose="020F0302020204030204" pitchFamily="34" charset="0"/>
            </a:endParaRPr>
          </a:p>
          <a:p>
            <a:pPr marL="0" lvl="0" indent="0">
              <a:lnSpc>
                <a:spcPct val="90000"/>
              </a:lnSpc>
              <a:buNone/>
            </a:pPr>
            <a:r>
              <a:rPr lang="cs-CZ" sz="1500" dirty="0">
                <a:solidFill>
                  <a:srgbClr val="FFFFFF"/>
                </a:solidFill>
                <a:cs typeface="Calibri Light" panose="020F0302020204030204" pitchFamily="34" charset="0"/>
              </a:rPr>
              <a:t>Předmětem</a:t>
            </a:r>
            <a:r>
              <a:rPr lang="cs-CZ" sz="1500" b="1" dirty="0">
                <a:solidFill>
                  <a:srgbClr val="FFFFFF"/>
                </a:solidFill>
                <a:cs typeface="Calibri Light" panose="020F0302020204030204" pitchFamily="34" charset="0"/>
              </a:rPr>
              <a:t> </a:t>
            </a:r>
            <a:r>
              <a:rPr lang="cs-CZ" sz="1500" dirty="0">
                <a:solidFill>
                  <a:srgbClr val="FFFFFF"/>
                </a:solidFill>
                <a:cs typeface="Calibri Light" panose="020F0302020204030204" pitchFamily="34" charset="0"/>
              </a:rPr>
              <a:t>analýzy je p</a:t>
            </a:r>
            <a:r>
              <a:rPr lang="cs-CZ" sz="1500" b="1" dirty="0">
                <a:solidFill>
                  <a:srgbClr val="FFFFFF"/>
                </a:solidFill>
                <a:cs typeface="Calibri Light" panose="020F0302020204030204" pitchFamily="34" charset="0"/>
              </a:rPr>
              <a:t>rodukce prostoru = </a:t>
            </a:r>
            <a:r>
              <a:rPr lang="cs-CZ" sz="1500" dirty="0">
                <a:solidFill>
                  <a:srgbClr val="FFFFFF"/>
                </a:solidFill>
                <a:cs typeface="Calibri Light" panose="020F0302020204030204" pitchFamily="34" charset="0"/>
              </a:rPr>
              <a:t>prostor je ovlivňován konkrétní sociální, historickou, ideologickou praxí</a:t>
            </a:r>
            <a:r>
              <a:rPr lang="cs-CZ" sz="1500" b="1" dirty="0">
                <a:solidFill>
                  <a:srgbClr val="FFFFFF"/>
                </a:solidFill>
                <a:cs typeface="Calibri Light" panose="020F0302020204030204" pitchFamily="34" charset="0"/>
              </a:rPr>
              <a:t> </a:t>
            </a:r>
            <a:endParaRPr lang="cs-CZ" sz="1500" dirty="0">
              <a:solidFill>
                <a:srgbClr val="FFFFFF"/>
              </a:solidFill>
              <a:cs typeface="Calibri Light" panose="020F0302020204030204" pitchFamily="34" charset="0"/>
            </a:endParaRPr>
          </a:p>
        </p:txBody>
      </p:sp>
    </p:spTree>
    <p:extLst>
      <p:ext uri="{BB962C8B-B14F-4D97-AF65-F5344CB8AC3E}">
        <p14:creationId xmlns:p14="http://schemas.microsoft.com/office/powerpoint/2010/main" val="223495681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3" name="Rectangle 7">
            <a:extLst>
              <a:ext uri="{FF2B5EF4-FFF2-40B4-BE49-F238E27FC236}">
                <a16:creationId xmlns:a16="http://schemas.microsoft.com/office/drawing/2014/main" id="{86C16C40-7C29-4ACC-B851-7E08E459B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9">
            <a:extLst>
              <a:ext uri="{FF2B5EF4-FFF2-40B4-BE49-F238E27FC236}">
                <a16:creationId xmlns:a16="http://schemas.microsoft.com/office/drawing/2014/main" id="{CDD733AE-DD5E-4C77-8BCD-72BF12A06B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1" name="Straight Connector 10">
              <a:extLst>
                <a:ext uri="{FF2B5EF4-FFF2-40B4-BE49-F238E27FC236}">
                  <a16:creationId xmlns:a16="http://schemas.microsoft.com/office/drawing/2014/main" id="{51DE90A4-932E-4370-BA07-30F43254C0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5" name="Straight Connector 11">
              <a:extLst>
                <a:ext uri="{FF2B5EF4-FFF2-40B4-BE49-F238E27FC236}">
                  <a16:creationId xmlns:a16="http://schemas.microsoft.com/office/drawing/2014/main" id="{6A19CA4A-B208-452A-8BE4-BC6940D33D4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74F8D3E-E618-4DE3-A0CC-B4904BB5D5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5">
              <a:extLst>
                <a:ext uri="{FF2B5EF4-FFF2-40B4-BE49-F238E27FC236}">
                  <a16:creationId xmlns:a16="http://schemas.microsoft.com/office/drawing/2014/main" id="{299DA406-C54B-4E31-867D-FAF8DCE70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A1E16883-5140-47C4-A9AD-AD6598AC3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7">
              <a:extLst>
                <a:ext uri="{FF2B5EF4-FFF2-40B4-BE49-F238E27FC236}">
                  <a16:creationId xmlns:a16="http://schemas.microsoft.com/office/drawing/2014/main" id="{4CD848DC-8A2A-4093-9BDD-7AF4B6A27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4635A4D-E9CE-4B78-912A-479EA4512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D663A5EE-5581-44F3-8F98-688755F63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B1E84E6A-F5AE-4F4D-98F2-82FE4FCC26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19">
              <a:extLst>
                <a:ext uri="{FF2B5EF4-FFF2-40B4-BE49-F238E27FC236}">
                  <a16:creationId xmlns:a16="http://schemas.microsoft.com/office/drawing/2014/main" id="{DDE7DDC9-17D4-4686-833D-48F8733B4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 name="Zástupný symbol pro obsah 2"/>
          <p:cNvSpPr>
            <a:spLocks noGrp="1"/>
          </p:cNvSpPr>
          <p:nvPr>
            <p:ph idx="1"/>
          </p:nvPr>
        </p:nvSpPr>
        <p:spPr>
          <a:xfrm>
            <a:off x="510872" y="476673"/>
            <a:ext cx="6444629" cy="5564690"/>
          </a:xfrm>
        </p:spPr>
        <p:txBody>
          <a:bodyPr>
            <a:normAutofit/>
          </a:bodyPr>
          <a:lstStyle/>
          <a:p>
            <a:pPr>
              <a:lnSpc>
                <a:spcPct val="90000"/>
              </a:lnSpc>
            </a:pPr>
            <a:endParaRPr lang="cs-CZ" sz="1100" dirty="0">
              <a:latin typeface="Calibri Light" panose="020F0302020204030204" pitchFamily="34" charset="0"/>
              <a:cs typeface="Calibri Light" panose="020F0302020204030204" pitchFamily="34" charset="0"/>
            </a:endParaRPr>
          </a:p>
          <a:p>
            <a:pPr lvl="0">
              <a:lnSpc>
                <a:spcPct val="90000"/>
              </a:lnSpc>
            </a:pPr>
            <a:r>
              <a:rPr lang="cs-CZ" sz="1600" dirty="0">
                <a:cs typeface="Calibri Light" panose="020F0302020204030204" pitchFamily="34" charset="0"/>
              </a:rPr>
              <a:t>prostor je fundamentálně </a:t>
            </a:r>
            <a:r>
              <a:rPr lang="cs-CZ" sz="1600" b="1" dirty="0">
                <a:cs typeface="Calibri Light" panose="020F0302020204030204" pitchFamily="34" charset="0"/>
              </a:rPr>
              <a:t>sociální = sociální vztahy a prostorové uspořádání fungují v těsné interakci = prostorové uspořádání soudobého západního světa slouží reprodukci kapitalismu </a:t>
            </a:r>
          </a:p>
          <a:p>
            <a:pPr lvl="0">
              <a:lnSpc>
                <a:spcPct val="90000"/>
              </a:lnSpc>
            </a:pPr>
            <a:endParaRPr lang="cs-CZ" sz="1600" b="1" dirty="0">
              <a:cs typeface="Calibri Light" panose="020F0302020204030204" pitchFamily="34" charset="0"/>
            </a:endParaRPr>
          </a:p>
          <a:p>
            <a:pPr lvl="0">
              <a:lnSpc>
                <a:spcPct val="90000"/>
              </a:lnSpc>
            </a:pPr>
            <a:r>
              <a:rPr lang="cs-CZ" sz="1600" dirty="0">
                <a:cs typeface="Calibri Light" panose="020F0302020204030204" pitchFamily="34" charset="0"/>
              </a:rPr>
              <a:t>prostorové uspořádání</a:t>
            </a:r>
            <a:r>
              <a:rPr lang="cs-CZ" sz="1600" b="1" dirty="0">
                <a:cs typeface="Calibri Light" panose="020F0302020204030204" pitchFamily="34" charset="0"/>
              </a:rPr>
              <a:t> </a:t>
            </a:r>
            <a:r>
              <a:rPr lang="cs-CZ" sz="1600" dirty="0">
                <a:cs typeface="Calibri Light" panose="020F0302020204030204" pitchFamily="34" charset="0"/>
              </a:rPr>
              <a:t>je </a:t>
            </a:r>
            <a:r>
              <a:rPr lang="cs-CZ" sz="1600" b="1" dirty="0">
                <a:cs typeface="Calibri Light" panose="020F0302020204030204" pitchFamily="34" charset="0"/>
              </a:rPr>
              <a:t>primárně určováno vládnoucí sociální třídou = ta uspořádáním a tvorbou prostoru reprodukuje svou sociální dominanci </a:t>
            </a:r>
            <a:r>
              <a:rPr lang="cs-CZ" sz="1600" dirty="0">
                <a:cs typeface="Calibri Light" panose="020F0302020204030204" pitchFamily="34" charset="0"/>
              </a:rPr>
              <a:t> </a:t>
            </a:r>
          </a:p>
          <a:p>
            <a:pPr>
              <a:lnSpc>
                <a:spcPct val="90000"/>
              </a:lnSpc>
            </a:pPr>
            <a:endParaRPr lang="cs-CZ" sz="1600" dirty="0"/>
          </a:p>
          <a:p>
            <a:pPr>
              <a:lnSpc>
                <a:spcPct val="90000"/>
              </a:lnSpc>
            </a:pPr>
            <a:endParaRPr lang="cs-CZ" sz="1600" dirty="0"/>
          </a:p>
          <a:p>
            <a:pPr>
              <a:lnSpc>
                <a:spcPct val="90000"/>
              </a:lnSpc>
            </a:pPr>
            <a:endParaRPr lang="cs-CZ" sz="1600" dirty="0"/>
          </a:p>
          <a:p>
            <a:pPr marL="0" indent="0">
              <a:lnSpc>
                <a:spcPct val="90000"/>
              </a:lnSpc>
              <a:buNone/>
            </a:pPr>
            <a:r>
              <a:rPr lang="en-US" sz="2000" b="1" i="1" dirty="0">
                <a:solidFill>
                  <a:srgbClr val="FF0000"/>
                </a:solidFill>
              </a:rPr>
              <a:t>Change life! Change Society! </a:t>
            </a:r>
            <a:endParaRPr lang="cs-CZ" sz="2000" b="1" i="1" dirty="0">
              <a:solidFill>
                <a:srgbClr val="FF0000"/>
              </a:solidFill>
            </a:endParaRPr>
          </a:p>
          <a:p>
            <a:pPr marL="0" indent="0">
              <a:lnSpc>
                <a:spcPct val="90000"/>
              </a:lnSpc>
              <a:buNone/>
            </a:pPr>
            <a:r>
              <a:rPr lang="en-US" sz="2000" b="1" i="1" dirty="0">
                <a:solidFill>
                  <a:srgbClr val="FF0000"/>
                </a:solidFill>
              </a:rPr>
              <a:t>These ideas lose completely their meaning without producing an appropriate space.</a:t>
            </a:r>
            <a:endParaRPr lang="cs-CZ" sz="2000" b="1" i="1" dirty="0">
              <a:solidFill>
                <a:srgbClr val="FF0000"/>
              </a:solidFill>
            </a:endParaRPr>
          </a:p>
          <a:p>
            <a:pPr marL="0" indent="0">
              <a:lnSpc>
                <a:spcPct val="90000"/>
              </a:lnSpc>
              <a:buNone/>
            </a:pPr>
            <a:endParaRPr lang="cs-CZ" sz="1600" i="1" dirty="0"/>
          </a:p>
          <a:p>
            <a:pPr marL="0" indent="0">
              <a:lnSpc>
                <a:spcPct val="90000"/>
              </a:lnSpc>
              <a:buNone/>
            </a:pPr>
            <a:r>
              <a:rPr lang="cs-CZ" sz="1600" i="1" dirty="0" err="1"/>
              <a:t>Lefebvre</a:t>
            </a:r>
            <a:r>
              <a:rPr lang="cs-CZ" sz="1600" i="1" dirty="0"/>
              <a:t>, H. </a:t>
            </a:r>
            <a:r>
              <a:rPr lang="cs-CZ" sz="1600" i="1" dirty="0" err="1"/>
              <a:t>The</a:t>
            </a:r>
            <a:r>
              <a:rPr lang="cs-CZ" sz="1600" i="1" dirty="0"/>
              <a:t> </a:t>
            </a:r>
            <a:r>
              <a:rPr lang="cs-CZ" sz="1600" i="1" dirty="0" err="1"/>
              <a:t>Production</a:t>
            </a:r>
            <a:r>
              <a:rPr lang="cs-CZ" sz="1600" i="1" dirty="0"/>
              <a:t> </a:t>
            </a:r>
            <a:r>
              <a:rPr lang="cs-CZ" sz="1600" i="1" dirty="0" err="1"/>
              <a:t>of</a:t>
            </a:r>
            <a:r>
              <a:rPr lang="cs-CZ" sz="1600" i="1" dirty="0"/>
              <a:t> </a:t>
            </a:r>
            <a:r>
              <a:rPr lang="cs-CZ" sz="1600" i="1" dirty="0" err="1"/>
              <a:t>Space</a:t>
            </a:r>
            <a:r>
              <a:rPr lang="cs-CZ" sz="1600" i="1" dirty="0"/>
              <a:t>. </a:t>
            </a:r>
          </a:p>
        </p:txBody>
      </p:sp>
    </p:spTree>
    <p:extLst>
      <p:ext uri="{BB962C8B-B14F-4D97-AF65-F5344CB8AC3E}">
        <p14:creationId xmlns:p14="http://schemas.microsoft.com/office/powerpoint/2010/main" val="299644310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33484"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468234"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1926"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8400"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068"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694"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568"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223" y="-8467"/>
            <a:ext cx="4495777"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Nadpis 1"/>
          <p:cNvSpPr>
            <a:spLocks noGrp="1"/>
          </p:cNvSpPr>
          <p:nvPr>
            <p:ph type="title"/>
          </p:nvPr>
        </p:nvSpPr>
        <p:spPr>
          <a:xfrm>
            <a:off x="4902968" y="188640"/>
            <a:ext cx="3868066" cy="1368152"/>
          </a:xfrm>
        </p:spPr>
        <p:txBody>
          <a:bodyPr anchor="ctr">
            <a:normAutofit/>
          </a:bodyPr>
          <a:lstStyle/>
          <a:p>
            <a:r>
              <a:rPr lang="cs-CZ" sz="2800" b="1" dirty="0" err="1">
                <a:solidFill>
                  <a:srgbClr val="FFFFFF"/>
                </a:solidFill>
                <a:latin typeface="Calibri Light" pitchFamily="34" charset="0"/>
                <a:cs typeface="Calibri Light" pitchFamily="34" charset="0"/>
              </a:rPr>
              <a:t>Lefebvre</a:t>
            </a:r>
            <a:r>
              <a:rPr lang="cs-CZ" sz="2800" b="1" dirty="0">
                <a:solidFill>
                  <a:srgbClr val="FFFFFF"/>
                </a:solidFill>
                <a:latin typeface="Calibri Light" pitchFamily="34" charset="0"/>
                <a:cs typeface="Calibri Light" pitchFamily="34" charset="0"/>
              </a:rPr>
              <a:t>, H. </a:t>
            </a:r>
            <a:r>
              <a:rPr lang="cs-CZ" sz="2800" b="1" dirty="0" err="1">
                <a:solidFill>
                  <a:srgbClr val="FFFFFF"/>
                </a:solidFill>
                <a:latin typeface="Calibri Light" pitchFamily="34" charset="0"/>
                <a:cs typeface="Calibri Light" pitchFamily="34" charset="0"/>
              </a:rPr>
              <a:t>The</a:t>
            </a:r>
            <a:r>
              <a:rPr lang="cs-CZ" sz="2800" b="1" dirty="0">
                <a:solidFill>
                  <a:srgbClr val="FFFFFF"/>
                </a:solidFill>
                <a:latin typeface="Calibri Light" pitchFamily="34" charset="0"/>
                <a:cs typeface="Calibri Light" pitchFamily="34" charset="0"/>
              </a:rPr>
              <a:t> </a:t>
            </a:r>
            <a:r>
              <a:rPr lang="cs-CZ" sz="2800" b="1" dirty="0" err="1">
                <a:solidFill>
                  <a:srgbClr val="FFFFFF"/>
                </a:solidFill>
                <a:latin typeface="Calibri Light" pitchFamily="34" charset="0"/>
                <a:cs typeface="Calibri Light" pitchFamily="34" charset="0"/>
              </a:rPr>
              <a:t>Right</a:t>
            </a:r>
            <a:r>
              <a:rPr lang="cs-CZ" sz="2800" b="1" dirty="0">
                <a:solidFill>
                  <a:srgbClr val="FFFFFF"/>
                </a:solidFill>
                <a:latin typeface="Calibri Light" pitchFamily="34" charset="0"/>
                <a:cs typeface="Calibri Light" pitchFamily="34" charset="0"/>
              </a:rPr>
              <a:t> to </a:t>
            </a:r>
            <a:r>
              <a:rPr lang="cs-CZ" sz="2800" b="1" dirty="0" err="1">
                <a:solidFill>
                  <a:srgbClr val="FFFFFF"/>
                </a:solidFill>
                <a:latin typeface="Calibri Light" pitchFamily="34" charset="0"/>
                <a:cs typeface="Calibri Light" pitchFamily="34" charset="0"/>
              </a:rPr>
              <a:t>the</a:t>
            </a:r>
            <a:r>
              <a:rPr lang="cs-CZ" sz="2800" b="1" dirty="0">
                <a:solidFill>
                  <a:srgbClr val="FFFFFF"/>
                </a:solidFill>
                <a:latin typeface="Calibri Light" pitchFamily="34" charset="0"/>
                <a:cs typeface="Calibri Light" pitchFamily="34" charset="0"/>
              </a:rPr>
              <a:t> City (1968 )</a:t>
            </a:r>
          </a:p>
        </p:txBody>
      </p:sp>
      <p:pic>
        <p:nvPicPr>
          <p:cNvPr id="4" name="Obrázek 3" descr="tumblr_inline_ng39lfeWrQ1qikrda.jpg"/>
          <p:cNvPicPr>
            <a:picLocks noChangeAspect="1"/>
          </p:cNvPicPr>
          <p:nvPr/>
        </p:nvPicPr>
        <p:blipFill>
          <a:blip r:embed="rId3" cstate="print"/>
          <a:stretch>
            <a:fillRect/>
          </a:stretch>
        </p:blipFill>
        <p:spPr>
          <a:xfrm>
            <a:off x="567938" y="1882091"/>
            <a:ext cx="2892580" cy="3182717"/>
          </a:xfrm>
          <a:prstGeom prst="rect">
            <a:avLst/>
          </a:prstGeom>
        </p:spPr>
      </p:pic>
      <p:sp>
        <p:nvSpPr>
          <p:cNvPr id="3" name="Zástupný symbol pro obsah 2"/>
          <p:cNvSpPr>
            <a:spLocks noGrp="1"/>
          </p:cNvSpPr>
          <p:nvPr>
            <p:ph idx="1"/>
          </p:nvPr>
        </p:nvSpPr>
        <p:spPr>
          <a:xfrm>
            <a:off x="4430341" y="1745432"/>
            <a:ext cx="4340694" cy="4409835"/>
          </a:xfrm>
        </p:spPr>
        <p:txBody>
          <a:bodyPr anchor="t">
            <a:normAutofit/>
          </a:bodyPr>
          <a:lstStyle/>
          <a:p>
            <a:pPr>
              <a:lnSpc>
                <a:spcPct val="90000"/>
              </a:lnSpc>
            </a:pPr>
            <a:endParaRPr lang="cs-CZ" sz="1100" dirty="0">
              <a:solidFill>
                <a:srgbClr val="FFFFFF"/>
              </a:solidFill>
              <a:latin typeface="Calibri Light" pitchFamily="34" charset="0"/>
              <a:cs typeface="Calibri Light" pitchFamily="34" charset="0"/>
            </a:endParaRPr>
          </a:p>
          <a:p>
            <a:pPr>
              <a:lnSpc>
                <a:spcPct val="90000"/>
              </a:lnSpc>
            </a:pPr>
            <a:r>
              <a:rPr lang="cs-CZ" sz="1600" dirty="0">
                <a:solidFill>
                  <a:srgbClr val="FFFFFF"/>
                </a:solidFill>
                <a:cs typeface="Calibri Light" pitchFamily="34" charset="0"/>
              </a:rPr>
              <a:t>Požadavek </a:t>
            </a:r>
            <a:r>
              <a:rPr lang="cs-CZ" sz="1600" b="1" dirty="0">
                <a:solidFill>
                  <a:srgbClr val="FFFFFF"/>
                </a:solidFill>
                <a:cs typeface="Calibri Light" pitchFamily="34" charset="0"/>
              </a:rPr>
              <a:t>omezit vliv kapitalismu </a:t>
            </a:r>
            <a:r>
              <a:rPr lang="cs-CZ" sz="1600" dirty="0">
                <a:solidFill>
                  <a:srgbClr val="FFFFFF"/>
                </a:solidFill>
                <a:cs typeface="Calibri Light" pitchFamily="34" charset="0"/>
              </a:rPr>
              <a:t>na městský prostor, který se </a:t>
            </a:r>
            <a:r>
              <a:rPr lang="cs-CZ" sz="1600" b="1" dirty="0">
                <a:solidFill>
                  <a:srgbClr val="FFFFFF"/>
                </a:solidFill>
                <a:cs typeface="Calibri Light" pitchFamily="34" charset="0"/>
              </a:rPr>
              <a:t>proměnil v komoditu </a:t>
            </a:r>
            <a:r>
              <a:rPr lang="cs-CZ" sz="1600" dirty="0">
                <a:solidFill>
                  <a:srgbClr val="FFFFFF"/>
                </a:solidFill>
                <a:cs typeface="Calibri Light" pitchFamily="34" charset="0"/>
              </a:rPr>
              <a:t>= je ovlivňován jen určitou sociální vrstvou, ostatním je vyvlastněn </a:t>
            </a:r>
          </a:p>
          <a:p>
            <a:pPr>
              <a:lnSpc>
                <a:spcPct val="90000"/>
              </a:lnSpc>
            </a:pPr>
            <a:endParaRPr lang="cs-CZ" sz="1600" dirty="0">
              <a:solidFill>
                <a:srgbClr val="FFFFFF"/>
              </a:solidFill>
              <a:cs typeface="Calibri Light" pitchFamily="34" charset="0"/>
            </a:endParaRPr>
          </a:p>
          <a:p>
            <a:pPr>
              <a:lnSpc>
                <a:spcPct val="90000"/>
              </a:lnSpc>
            </a:pPr>
            <a:r>
              <a:rPr lang="cs-CZ" sz="1600" dirty="0">
                <a:solidFill>
                  <a:srgbClr val="FFFFFF"/>
                </a:solidFill>
                <a:cs typeface="Calibri Light" pitchFamily="34" charset="0"/>
              </a:rPr>
              <a:t>Takto městský prostor upadá, obyvatelé/občané nemají rovný přístup k tomu mluvit do podoby města a město skutečně obývat</a:t>
            </a:r>
          </a:p>
          <a:p>
            <a:pPr>
              <a:lnSpc>
                <a:spcPct val="90000"/>
              </a:lnSpc>
            </a:pPr>
            <a:endParaRPr lang="cs-CZ" sz="1600" dirty="0">
              <a:solidFill>
                <a:srgbClr val="FFFFFF"/>
              </a:solidFill>
              <a:cs typeface="Calibri Light" pitchFamily="34" charset="0"/>
            </a:endParaRPr>
          </a:p>
          <a:p>
            <a:pPr>
              <a:lnSpc>
                <a:spcPct val="90000"/>
              </a:lnSpc>
            </a:pPr>
            <a:r>
              <a:rPr lang="cs-CZ" sz="1600" dirty="0">
                <a:solidFill>
                  <a:srgbClr val="FFFFFF"/>
                </a:solidFill>
                <a:cs typeface="Calibri Light" pitchFamily="34" charset="0"/>
              </a:rPr>
              <a:t>Požaduje postavit se nerovnostem, které ve městě vznikají a </a:t>
            </a:r>
            <a:r>
              <a:rPr lang="cs-CZ" sz="1600" b="1" dirty="0">
                <a:solidFill>
                  <a:srgbClr val="FFFFFF"/>
                </a:solidFill>
                <a:cs typeface="Calibri Light" pitchFamily="34" charset="0"/>
              </a:rPr>
              <a:t>podpořit alternativní fungování městské společnosti </a:t>
            </a:r>
            <a:r>
              <a:rPr lang="cs-CZ" sz="1600" dirty="0">
                <a:solidFill>
                  <a:srgbClr val="FFFFFF"/>
                </a:solidFill>
                <a:cs typeface="Calibri Light" pitchFamily="34" charset="0"/>
              </a:rPr>
              <a:t>– </a:t>
            </a:r>
            <a:r>
              <a:rPr lang="cs-CZ" sz="1600" b="1" dirty="0">
                <a:solidFill>
                  <a:srgbClr val="FFFFFF"/>
                </a:solidFill>
                <a:cs typeface="Calibri Light" pitchFamily="34" charset="0"/>
              </a:rPr>
              <a:t>méně odcizení, rovnost, více hravosti</a:t>
            </a:r>
            <a:r>
              <a:rPr lang="cs-CZ" sz="1600" dirty="0">
                <a:solidFill>
                  <a:srgbClr val="FFFFFF"/>
                </a:solidFill>
                <a:cs typeface="Calibri Light" pitchFamily="34" charset="0"/>
              </a:rPr>
              <a:t>.</a:t>
            </a:r>
          </a:p>
          <a:p>
            <a:pPr>
              <a:lnSpc>
                <a:spcPct val="90000"/>
              </a:lnSpc>
            </a:pPr>
            <a:endParaRPr lang="cs-CZ" sz="1100" dirty="0">
              <a:solidFill>
                <a:srgbClr val="FFFFFF"/>
              </a:solidFill>
              <a:latin typeface="Calibri Light" pitchFamily="34" charset="0"/>
              <a:cs typeface="Calibri Light" pitchFamily="34" charset="0"/>
            </a:endParaRPr>
          </a:p>
          <a:p>
            <a:pPr>
              <a:lnSpc>
                <a:spcPct val="90000"/>
              </a:lnSpc>
            </a:pPr>
            <a:endParaRPr lang="cs-CZ" sz="1100" dirty="0">
              <a:solidFill>
                <a:srgbClr val="FFFFFF"/>
              </a:solidFill>
              <a:latin typeface="Calibri Light" pitchFamily="34" charset="0"/>
              <a:cs typeface="Calibri Light" pitchFamily="34" charset="0"/>
            </a:endParaRPr>
          </a:p>
        </p:txBody>
      </p:sp>
    </p:spTree>
    <p:extLst>
      <p:ext uri="{BB962C8B-B14F-4D97-AF65-F5344CB8AC3E}">
        <p14:creationId xmlns:p14="http://schemas.microsoft.com/office/powerpoint/2010/main" val="2337793263"/>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644</TotalTime>
  <Words>3259</Words>
  <Application>Microsoft Office PowerPoint</Application>
  <PresentationFormat>Předvádění na obrazovce (4:3)</PresentationFormat>
  <Paragraphs>247</Paragraphs>
  <Slides>28</Slides>
  <Notes>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28</vt:i4>
      </vt:variant>
    </vt:vector>
  </HeadingPairs>
  <TitlesOfParts>
    <vt:vector size="35" baseType="lpstr">
      <vt:lpstr>Arial</vt:lpstr>
      <vt:lpstr>Calibri</vt:lpstr>
      <vt:lpstr>Calibri Light</vt:lpstr>
      <vt:lpstr>Trebuchet MS</vt:lpstr>
      <vt:lpstr>Wingdings</vt:lpstr>
      <vt:lpstr>Wingdings 3</vt:lpstr>
      <vt:lpstr>Fazeta</vt:lpstr>
      <vt:lpstr>Nákupní centra </vt:lpstr>
      <vt:lpstr>Pospěch, P. 2013. Městský veřejný prostor: interpretativní přístup. Sociologický časopis / Czech Sociological Review 49 (1): 75–100 </vt:lpstr>
      <vt:lpstr>Veřejný prostor</vt:lpstr>
      <vt:lpstr>(A) Multidimenzionalita (B) Normativita  (C) Relační vztah</vt:lpstr>
      <vt:lpstr>Akcenty pohledu na VP</vt:lpstr>
      <vt:lpstr>Klíčové rysy VP</vt:lpstr>
      <vt:lpstr>Henri Lefebvre (1901 – 1991)</vt:lpstr>
      <vt:lpstr>Prezentace aplikace PowerPoint</vt:lpstr>
      <vt:lpstr>Lefebvre, H. The Right to the City (1968 )</vt:lpstr>
      <vt:lpstr>The Right to the City         </vt:lpstr>
      <vt:lpstr>David Harvey "The right to the city". New Left Review. 2 (53): 23–40</vt:lpstr>
      <vt:lpstr>Právo na město</vt:lpstr>
      <vt:lpstr>Vnitřní regulace městského veřejného prostoru  (Pospěch, P. 2013. Městský veřejný prostor: interpretativní přístup. Sociologický časopis / Czech Sociological Review 49 (1): 75–100)</vt:lpstr>
      <vt:lpstr>„Zdvořilá nevšímavost“ E. Goffman (1999)</vt:lpstr>
      <vt:lpstr>Metapravidla  při narušení městského řádu</vt:lpstr>
      <vt:lpstr>Narušitelé a represe</vt:lpstr>
      <vt:lpstr>Vnější regulace VP</vt:lpstr>
      <vt:lpstr>Prezentace aplikace PowerPoint</vt:lpstr>
      <vt:lpstr>Veřejný – privátní – privatizovaný  veřejný prostor </vt:lpstr>
      <vt:lpstr> Veřejný – privátní – privatizovaný veřejný prostor </vt:lpstr>
      <vt:lpstr>Gentrifikace  Krase, J., DeSena, J. N. (eds.) 2020. Gentrification around the World, Volume I. Gentrifiers and the Displaced. Palgrave Studies in Urban Anthropology Lees, L. (ed.) 2010. The Gentrification Reader. Routledge</vt:lpstr>
      <vt:lpstr>Pro kritickou sociální vědu je gentrifikace negativní:   město jako produkt ekonomických transakcí, spekulace s nemovitostmi, směny, komercionalizace atd. – hlavní aspekt, tj. dostupné bydlení, mizí </vt:lpstr>
      <vt:lpstr>Sociální kontrola privatizovaného prostoru  =  exkluze</vt:lpstr>
      <vt:lpstr>CO je definováno jako ohrožující? </vt:lpstr>
      <vt:lpstr>Regulace vstupu do nákupních center</vt:lpstr>
      <vt:lpstr>Domovní (návštěvní) řády</vt:lpstr>
      <vt:lpstr>Dvě dimenze pravidel privatizovaného prostoru</vt:lpstr>
      <vt:lpstr>Stulíková, V. 2015.  Od veřejného ke sdílenému prostoru: městský park v symetrické perspektivě.  Cargo 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Nákupní centra (Veřejný a soukromý prostor)</dc:title>
  <dc:creator>zandlova@live.com</dc:creator>
  <cp:lastModifiedBy>Markéta Zandlová</cp:lastModifiedBy>
  <cp:revision>30</cp:revision>
  <dcterms:created xsi:type="dcterms:W3CDTF">2016-05-16T11:57:04Z</dcterms:created>
  <dcterms:modified xsi:type="dcterms:W3CDTF">2021-11-16T10:49:29Z</dcterms:modified>
</cp:coreProperties>
</file>