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sldIdLst>
    <p:sldId id="256" r:id="rId2"/>
    <p:sldId id="257" r:id="rId3"/>
    <p:sldId id="270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6" r:id="rId12"/>
    <p:sldId id="273" r:id="rId13"/>
    <p:sldId id="27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éta Vošoustová" initials="MV" lastIdx="2" clrIdx="0">
    <p:extLst>
      <p:ext uri="{19B8F6BF-5375-455C-9EA6-DF929625EA0E}">
        <p15:presenceInfo xmlns:p15="http://schemas.microsoft.com/office/powerpoint/2012/main" userId="92c4ab802b95add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ABCD67-1FF9-4E05-A026-B43A52B32AE7}" v="29" dt="2021-05-17T17:48:23.3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7T19:31:28.814" idx="2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7C16-EB67-4145-A852-4377F50E8643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7670-0050-4E34-84AF-D595CE8854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5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7C16-EB67-4145-A852-4377F50E8643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7670-0050-4E34-84AF-D595CE8854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16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7C16-EB67-4145-A852-4377F50E8643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7670-0050-4E34-84AF-D595CE8854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6462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7C16-EB67-4145-A852-4377F50E8643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7670-0050-4E34-84AF-D595CE8854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358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7C16-EB67-4145-A852-4377F50E8643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7670-0050-4E34-84AF-D595CE8854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648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7C16-EB67-4145-A852-4377F50E8643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7670-0050-4E34-84AF-D595CE8854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45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7C16-EB67-4145-A852-4377F50E8643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7670-0050-4E34-84AF-D595CE8854A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30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7C16-EB67-4145-A852-4377F50E8643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7670-0050-4E34-84AF-D595CE8854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14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7C16-EB67-4145-A852-4377F50E8643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7670-0050-4E34-84AF-D595CE8854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15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7C16-EB67-4145-A852-4377F50E8643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7670-0050-4E34-84AF-D595CE8854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954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23C7C16-EB67-4145-A852-4377F50E8643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7670-0050-4E34-84AF-D595CE8854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480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23C7C16-EB67-4145-A852-4377F50E8643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60D7670-0050-4E34-84AF-D595CE8854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986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Svatojakubsk%C3%A1_cesta" TargetMode="External"/><Relationship Id="rId2" Type="http://schemas.openxmlformats.org/officeDocument/2006/relationships/hyperlink" Target="https://ultreia.cz/trasy-eu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B4B212-E1D5-4DBB-B725-A4F73457F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5984" y="-994298"/>
            <a:ext cx="7146524" cy="7483876"/>
          </a:xfrm>
          <a:noFill/>
          <a:ln>
            <a:noFill/>
          </a:ln>
        </p:spPr>
        <p:txBody>
          <a:bodyPr wrap="square">
            <a:normAutofit/>
          </a:bodyPr>
          <a:lstStyle/>
          <a:p>
            <a:pPr algn="l"/>
            <a:r>
              <a:rPr lang="cs-CZ" sz="2800" dirty="0">
                <a:solidFill>
                  <a:schemeClr val="tx1"/>
                </a:solidFill>
              </a:rPr>
              <a:t>Svatojakubská cesta a její proměna – Jaký význam měla ve středověku a jaký má dnes?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E5BD17F-C95C-40ED-8D04-03295D46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4203DEB5-0B19-4F8E-84E2-00F5861C9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4DC39C3-91E4-4224-B172-858A6264E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4672" y="3639845"/>
            <a:ext cx="4882718" cy="2485747"/>
          </a:xfrm>
        </p:spPr>
        <p:txBody>
          <a:bodyPr anchor="ctr"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Markéta Vošoustová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E1BAAF-EE61-481F-BE8E-D7BE55BE0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5298" y="1079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F3A1F-665A-437E-8B49-D32BF1356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5689A8-52A1-46A7-BCEF-1F4F4EC95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2318" y="26800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CA51F0-3579-40A4-9E97-58F3E2768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57452"/>
            <a:ext cx="7729728" cy="1083076"/>
          </a:xfrm>
        </p:spPr>
        <p:txBody>
          <a:bodyPr/>
          <a:lstStyle/>
          <a:p>
            <a:r>
              <a:rPr lang="cs-CZ" dirty="0"/>
              <a:t>Seznam literatury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06D820-2D75-4B77-94E8-50E5CE1B7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534160"/>
            <a:ext cx="7729728" cy="49479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cs-CZ" sz="16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Literatura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BOWIE, Fiona. </a:t>
            </a:r>
            <a:r>
              <a:rPr lang="cs-CZ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Antropologie náboženství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Praha: Portál, 2008. 335 s. ISBN 978- 807367-378-9.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LEBEDOVÁ, Šárka. </a:t>
            </a:r>
            <a:r>
              <a:rPr lang="cs-CZ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Fenomén poutnictví v dějinách evropské kultury. 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Praha, 2008. 129 s. Diplomová práce. Univerzita Karlova v Praze.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GOFF, Jacques. </a:t>
            </a:r>
            <a:r>
              <a:rPr lang="cs-CZ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Kultura středověké Evropy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Praha: Odeon, 1991. ISBN 80-207-0206-7.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GOFF, Jacques, Jean-Claude SCHMITT a Franco ALESSIO. </a:t>
            </a:r>
            <a:r>
              <a:rPr lang="cs-CZ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Encyklopedie středověku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Vyd. 2. Přeložil Lada BOSÁKOVÁ. Praha: Vyšehrad, 2008. ISBN 978-80-7021-917-1.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MELCZER, William. </a:t>
            </a:r>
            <a:r>
              <a:rPr lang="cs-CZ" sz="1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pilgrim’s</a:t>
            </a:r>
            <a:r>
              <a:rPr lang="cs-CZ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Guide</a:t>
            </a:r>
            <a:r>
              <a:rPr lang="cs-CZ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Santiago de </a:t>
            </a:r>
            <a:r>
              <a:rPr lang="cs-CZ" sz="1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Compostela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New York: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Italica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1993. 368 s. ISBN: 978-0-934977-25-8.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NOVÝ ZÁKON. Česká biblická společnost. Praha: Tiskařské závody Praha 2, 1985. 588 s.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OHLER, Norbert. </a:t>
            </a:r>
            <a:r>
              <a:rPr lang="cs-CZ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Náboženské poutě ve středověku a novověku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Praha: Vyšehrad, 2002. Kulturní historie. ISBN 80-7021-510-0.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PETOIA,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Erberto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Mýty a legendy středověku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Praha: VOLVOX GLOBATOR, 1998. 356 s. ISBN 80-7207-135-1. 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18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723666-16D1-4509-AFFB-84B12C945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97840"/>
            <a:ext cx="7729728" cy="1219200"/>
          </a:xfrm>
        </p:spPr>
        <p:txBody>
          <a:bodyPr/>
          <a:lstStyle/>
          <a:p>
            <a:r>
              <a:rPr lang="cs-CZ" dirty="0"/>
              <a:t>SEZNAM LITERATURY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C3A477-AD9A-4F95-B827-9A550D439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296160"/>
            <a:ext cx="7729728" cy="4064000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SUSA, Zdeněk. </a:t>
            </a:r>
            <a:r>
              <a:rPr lang="cs-CZ" sz="1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Ultreia</a:t>
            </a:r>
            <a:r>
              <a:rPr lang="cs-CZ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zpráva o putování z Prahy až na konec světa 1991-1996. Díl II., Od Loiry k Atlantiku. Středokluky: Zdeněk </a:t>
            </a:r>
            <a:r>
              <a:rPr lang="cs-CZ" sz="1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Susa</a:t>
            </a:r>
            <a:r>
              <a:rPr lang="cs-CZ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1999. 423 s. ISBN 80-86057-09-7.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ŠTĚPÁNEK, Pavel. </a:t>
            </a:r>
            <a:r>
              <a:rPr lang="cs-CZ" sz="1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Čechy a Španělsko ve středověku: dějiny a umění</a:t>
            </a:r>
            <a:r>
              <a:rPr lang="cs-CZ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Olomouc: Univerzita Palackého v Olomouci, 2008. ISBN 978-80-244-2084-4.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TURNER, Victor. </a:t>
            </a:r>
            <a:r>
              <a:rPr lang="cs-CZ" sz="1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Image and </a:t>
            </a:r>
            <a:r>
              <a:rPr lang="cs-CZ" sz="1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Pilgrimage</a:t>
            </a:r>
            <a:r>
              <a:rPr lang="cs-CZ" sz="1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Christian </a:t>
            </a:r>
            <a:r>
              <a:rPr lang="cs-CZ" sz="1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Culture</a:t>
            </a:r>
            <a:r>
              <a:rPr lang="cs-CZ" sz="1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York: Columbia University </a:t>
            </a:r>
            <a:r>
              <a:rPr lang="cs-CZ" sz="1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cs-CZ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1978. 281 s. ISBN 0-231-04286-8.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VÁLKOVÁ, Miluše a Zuzana CHURANOVÁ. </a:t>
            </a:r>
            <a:r>
              <a:rPr lang="cs-CZ" sz="1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Svatojakubská cesta: severním Španělskem do Santiaga de </a:t>
            </a:r>
            <a:r>
              <a:rPr lang="cs-CZ" sz="13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Compostela</a:t>
            </a:r>
            <a:r>
              <a:rPr lang="cs-CZ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Praha: </a:t>
            </a:r>
            <a:r>
              <a:rPr lang="cs-CZ" sz="1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Karpana</a:t>
            </a:r>
            <a:r>
              <a:rPr lang="cs-CZ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2009. ISBN 978-80-903952-4-4.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3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Internetové zdroje: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Trasy EU </a:t>
            </a:r>
            <a:r>
              <a:rPr lang="cs-CZ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[online]</a:t>
            </a:r>
            <a:r>
              <a:rPr lang="cs-CZ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2021</a:t>
            </a:r>
            <a:r>
              <a:rPr lang="cs-CZ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Dostupné z WWW: </a:t>
            </a:r>
            <a:r>
              <a:rPr lang="cs-CZ" sz="1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&lt; </a:t>
            </a:r>
            <a:r>
              <a:rPr lang="cs-CZ" sz="13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https://ultreia.cz/trasy-</a:t>
            </a:r>
            <a:r>
              <a:rPr lang="cs-CZ" sz="13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</a:t>
            </a:r>
            <a:r>
              <a:rPr lang="cs-CZ" sz="13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cs-CZ" sz="13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endParaRPr lang="cs-CZ" sz="1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3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Svatojakubská cesta</a:t>
            </a:r>
            <a:r>
              <a:rPr lang="cs-CZ" sz="1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2020 [cit. 2020-12-25]</a:t>
            </a:r>
            <a:r>
              <a:rPr lang="cs-CZ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Dostupný z WWW :&lt;</a:t>
            </a:r>
            <a:r>
              <a:rPr lang="cs-CZ" sz="13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3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https://cs.wikipedia.org/wiki/Svatojakubsk%C3%A1_cesta</a:t>
            </a:r>
            <a:r>
              <a:rPr lang="cs-CZ" sz="13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endParaRPr lang="cs-CZ" sz="1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9416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E33633-4868-4971-8041-807221F71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1"/>
            <a:ext cx="7729728" cy="2337309"/>
          </a:xfrm>
        </p:spPr>
        <p:txBody>
          <a:bodyPr/>
          <a:lstStyle/>
          <a:p>
            <a:r>
              <a:rPr lang="cs-CZ" dirty="0"/>
              <a:t>Děkuji za pozornost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00CD423-D060-4931-8A37-226A911A197D}"/>
              </a:ext>
            </a:extLst>
          </p:cNvPr>
          <p:cNvSpPr txBox="1"/>
          <p:nvPr/>
        </p:nvSpPr>
        <p:spPr>
          <a:xfrm>
            <a:off x="2231136" y="3556001"/>
            <a:ext cx="77297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dirty="0"/>
          </a:p>
          <a:p>
            <a:pPr algn="ctr"/>
            <a:r>
              <a:rPr lang="cs-CZ" dirty="0"/>
              <a:t>Markéta Vošoustová</a:t>
            </a:r>
          </a:p>
          <a:p>
            <a:pPr algn="ctr"/>
            <a:r>
              <a:rPr lang="cs-CZ" dirty="0"/>
              <a:t>17.5.2021</a:t>
            </a:r>
          </a:p>
          <a:p>
            <a:pPr algn="ctr"/>
            <a:r>
              <a:rPr lang="cs-CZ" dirty="0"/>
              <a:t>vosoustovamarketa@gmail.com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3848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9153CC-5093-4B4C-9F5F-795F0F4C2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336E9C-A0C4-4ADA-B771-4D23E1CCB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Cíl práce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Proč je téma zajímavé?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526F83-14A9-479A-8EC9-C10314E7A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0884" y="2631386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CA80A2-53F9-45EA-A73A-814EA18CC2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2838" y="37970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7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C96364-1D2F-404D-B377-AF3F7AEA9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B5E9E3-BD88-43F4-8411-CDDA3C145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96971"/>
            <a:ext cx="7729728" cy="4145872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chemeClr val="tx1"/>
                </a:solidFill>
              </a:rPr>
              <a:t>Metoda</a:t>
            </a:r>
            <a:r>
              <a:rPr lang="cs-CZ" dirty="0">
                <a:solidFill>
                  <a:schemeClr val="tx1"/>
                </a:solidFill>
              </a:rPr>
              <a:t>: Literární rešerše </a:t>
            </a:r>
          </a:p>
          <a:p>
            <a:r>
              <a:rPr lang="cs-CZ" dirty="0"/>
              <a:t>Google </a:t>
            </a:r>
            <a:r>
              <a:rPr lang="cs-CZ" dirty="0" err="1"/>
              <a:t>Scholar</a:t>
            </a:r>
            <a:r>
              <a:rPr lang="cs-CZ" dirty="0"/>
              <a:t> </a:t>
            </a:r>
          </a:p>
          <a:p>
            <a:r>
              <a:rPr lang="cs-CZ" dirty="0">
                <a:solidFill>
                  <a:schemeClr val="tx1"/>
                </a:solidFill>
              </a:rPr>
              <a:t>Klíčová slova: </a:t>
            </a:r>
            <a:r>
              <a:rPr lang="cs-CZ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Svatojakubská cesta, Santiago de </a:t>
            </a:r>
            <a:r>
              <a:rPr lang="cs-CZ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Compostela</a:t>
            </a:r>
            <a:r>
              <a:rPr lang="cs-CZ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Camino</a:t>
            </a:r>
            <a:r>
              <a:rPr lang="cs-CZ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Santiago, Santiago, </a:t>
            </a:r>
            <a:r>
              <a:rPr lang="cs-CZ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Camino</a:t>
            </a:r>
            <a:r>
              <a:rPr lang="cs-CZ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Cesta svatého Jakuba 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u="sng" dirty="0"/>
              <a:t>Literatura:</a:t>
            </a:r>
          </a:p>
          <a:p>
            <a:r>
              <a:rPr lang="cs-CZ" dirty="0"/>
              <a:t>14 použitých zdrojů</a:t>
            </a:r>
          </a:p>
          <a:p>
            <a:r>
              <a:rPr lang="cs-CZ" dirty="0"/>
              <a:t>1979 - 2021</a:t>
            </a:r>
          </a:p>
          <a:p>
            <a:r>
              <a:rPr lang="cs-CZ" dirty="0"/>
              <a:t>Struktura literatury – tematická</a:t>
            </a:r>
          </a:p>
          <a:p>
            <a:pPr lvl="3"/>
            <a:endParaRPr lang="cs-CZ" dirty="0"/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21755B-F9DA-4220-98A5-B7043BD0C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2245" y="2310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CDEF32-7863-4A86-ADA7-E6BD0E5D5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F992D9-E95A-4E38-861E-1631C8721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6150" y="2583402"/>
            <a:ext cx="9187649" cy="3593561"/>
          </a:xfrm>
        </p:spPr>
        <p:txBody>
          <a:bodyPr/>
          <a:lstStyle/>
          <a:p>
            <a:r>
              <a:rPr lang="cs-CZ" dirty="0"/>
              <a:t>Co je to Svatojakubská cesta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2C04DC-FB22-4090-A339-656D64AEB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8637" y="25834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1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E6A009-C1F8-4067-885A-D6C2607D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Svatojakubské cesty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B26D85-AD6C-4696-970C-6B84DED55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Vznik Svatojakubské cesty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Kdo byl svatý Jakub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7445DB-49CA-40FA-B169-9EF28D392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4274" y="2638044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A77ADF-4D71-4552-AF40-2BAA50DBEC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8349" y="46227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2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192F4E-E565-4DAF-979E-7CBC3D352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Rozdílné důvody pro vykonávání Svatojakubské cesty ve středověku a dnes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0136DF-A1C1-4570-96B5-DD9EBF1EE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Důvody pro vykonávání Svatojakubské cesty ve středověku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Důvody pro vykonávání Svatojakubské cesty v dnešní době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3026DB-C56A-43ED-8F11-7C8485E50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4441" y="3095749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3CB5F5-EB6D-4FA8-BB01-F9C9632D3E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4441" y="47647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0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AB523A-4B20-40B5-98B4-D31C8060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vypadal středověký poutník a jak poutník dnešní doby?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123404-F56C-4DB4-9F4D-1D311E0C9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Obecná charakteristika středověkého poutníka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Obecná charakteristika poutníka dnešní doby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E4FC19-AF12-44AC-8820-50A1EFEF0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4642" y="3064994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7F71B8-C22E-44C9-8782-755AEE05A7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4642" y="47558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0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C164F3-FD24-4004-9222-83B602482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vypadala Svatojakubská cesta ve středověku a jak dnes?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7E493F-B194-44C8-8BFF-B50675D58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Charakteristika Svatojakubské cesty ve středověku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Charakteristika Svatojakubské cesty v dnešní době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97E3833-0768-428F-BCBC-5D60BBC99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3420" y="3122381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06AB89-DE22-44F0-AEB7-237258738D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3419" y="5048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4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781D8-2072-416C-89EE-E6385E6CC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Postupná proměna Svatojakubské cesty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C938E8-2673-46AC-BAC4-B3F9D8432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Postupná proměna Svatojakubské cesty a začátek změn v jejím pojetí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Posun ve významu samotné cesty – cesta důležitější než cíl?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2E7F1E-2971-485C-B56E-E7BC14C9B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5665" y="3185318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48B928-93B3-4892-8308-3372C501D4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5664" y="48357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5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lík">
  <a:themeElements>
    <a:clrScheme name="Balík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Balík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0</TotalTime>
  <Words>554</Words>
  <Application>Microsoft Office PowerPoint</Application>
  <PresentationFormat>Širokoúhlá obrazovka</PresentationFormat>
  <Paragraphs>76</Paragraphs>
  <Slides>13</Slides>
  <Notes>0</Notes>
  <HiddenSlides>0</HiddenSlides>
  <MMClips>16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Gill Sans MT</vt:lpstr>
      <vt:lpstr>Times New Roman</vt:lpstr>
      <vt:lpstr>Balík</vt:lpstr>
      <vt:lpstr>Svatojakubská cesta a její proměna – Jaký význam měla ve středověku a jaký má dnes?</vt:lpstr>
      <vt:lpstr>CÍL PRÁCE</vt:lpstr>
      <vt:lpstr>Metoda</vt:lpstr>
      <vt:lpstr>Úvod</vt:lpstr>
      <vt:lpstr>Historie Svatojakubské cesty</vt:lpstr>
      <vt:lpstr>Rozdílné důvody pro vykonávání Svatojakubské cesty ve středověku a dnes</vt:lpstr>
      <vt:lpstr>Jak vypadal středověký poutník a jak poutník dnešní doby?</vt:lpstr>
      <vt:lpstr>Jak vypadala Svatojakubská cesta ve středověku a jak dnes?</vt:lpstr>
      <vt:lpstr>Postupná proměna Svatojakubské cesty</vt:lpstr>
      <vt:lpstr>Závěr</vt:lpstr>
      <vt:lpstr>Seznam literatury</vt:lpstr>
      <vt:lpstr>SEZNAM LITERATURY</vt:lpstr>
      <vt:lpstr>Děkuji za pozornost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Markéta Vošoustová</dc:creator>
  <cp:lastModifiedBy>Čábelková Inna</cp:lastModifiedBy>
  <cp:revision>3</cp:revision>
  <dcterms:created xsi:type="dcterms:W3CDTF">2021-05-04T13:29:28Z</dcterms:created>
  <dcterms:modified xsi:type="dcterms:W3CDTF">2021-05-19T14:19:16Z</dcterms:modified>
</cp:coreProperties>
</file>