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Křivánková" userId="d5f2efb603843d6f" providerId="LiveId" clId="{5406B1DE-62FF-4279-B516-61C1CD771937}"/>
    <pc:docChg chg="undo custSel addSld delSld modSld sldOrd">
      <pc:chgData name="Markéta Křivánková" userId="d5f2efb603843d6f" providerId="LiveId" clId="{5406B1DE-62FF-4279-B516-61C1CD771937}" dt="2020-10-16T08:59:49.361" v="7267" actId="1076"/>
      <pc:docMkLst>
        <pc:docMk/>
      </pc:docMkLst>
      <pc:sldChg chg="del">
        <pc:chgData name="Markéta Křivánková" userId="d5f2efb603843d6f" providerId="LiveId" clId="{5406B1DE-62FF-4279-B516-61C1CD771937}" dt="2020-10-16T05:33:38.533" v="1281" actId="2696"/>
        <pc:sldMkLst>
          <pc:docMk/>
          <pc:sldMk cId="3758803085" sldId="257"/>
        </pc:sldMkLst>
      </pc:sldChg>
      <pc:sldChg chg="modSp mod">
        <pc:chgData name="Markéta Křivánková" userId="d5f2efb603843d6f" providerId="LiveId" clId="{5406B1DE-62FF-4279-B516-61C1CD771937}" dt="2020-10-16T05:32:21.943" v="1271"/>
        <pc:sldMkLst>
          <pc:docMk/>
          <pc:sldMk cId="1328492350" sldId="258"/>
        </pc:sldMkLst>
        <pc:spChg chg="mod">
          <ac:chgData name="Markéta Křivánková" userId="d5f2efb603843d6f" providerId="LiveId" clId="{5406B1DE-62FF-4279-B516-61C1CD771937}" dt="2020-10-16T05:32:21.943" v="1271"/>
          <ac:spMkLst>
            <pc:docMk/>
            <pc:sldMk cId="1328492350" sldId="258"/>
            <ac:spMk id="2" creationId="{5C147AFF-74B5-4AEB-8606-60754E8EFACC}"/>
          </ac:spMkLst>
        </pc:spChg>
        <pc:spChg chg="mod">
          <ac:chgData name="Markéta Křivánková" userId="d5f2efb603843d6f" providerId="LiveId" clId="{5406B1DE-62FF-4279-B516-61C1CD771937}" dt="2020-10-16T05:32:12.277" v="1270"/>
          <ac:spMkLst>
            <pc:docMk/>
            <pc:sldMk cId="1328492350" sldId="258"/>
            <ac:spMk id="3" creationId="{A9417B15-1D72-404D-8309-BF9A2973FE5D}"/>
          </ac:spMkLst>
        </pc:spChg>
      </pc:sldChg>
      <pc:sldChg chg="modSp mod">
        <pc:chgData name="Markéta Křivánková" userId="d5f2efb603843d6f" providerId="LiveId" clId="{5406B1DE-62FF-4279-B516-61C1CD771937}" dt="2020-10-16T05:32:40.834" v="1273"/>
        <pc:sldMkLst>
          <pc:docMk/>
          <pc:sldMk cId="4119815891" sldId="259"/>
        </pc:sldMkLst>
        <pc:spChg chg="mod">
          <ac:chgData name="Markéta Křivánková" userId="d5f2efb603843d6f" providerId="LiveId" clId="{5406B1DE-62FF-4279-B516-61C1CD771937}" dt="2020-10-16T05:32:40.834" v="1273"/>
          <ac:spMkLst>
            <pc:docMk/>
            <pc:sldMk cId="4119815891" sldId="259"/>
            <ac:spMk id="2" creationId="{95534E8E-D465-4C3A-8A1D-EAE00162D984}"/>
          </ac:spMkLst>
        </pc:spChg>
        <pc:spChg chg="mod">
          <ac:chgData name="Markéta Křivánková" userId="d5f2efb603843d6f" providerId="LiveId" clId="{5406B1DE-62FF-4279-B516-61C1CD771937}" dt="2020-10-16T05:32:36.150" v="1272"/>
          <ac:spMkLst>
            <pc:docMk/>
            <pc:sldMk cId="4119815891" sldId="259"/>
            <ac:spMk id="3" creationId="{51AD8DB0-D557-402B-924E-532CA5BF1E23}"/>
          </ac:spMkLst>
        </pc:spChg>
        <pc:picChg chg="mod">
          <ac:chgData name="Markéta Křivánková" userId="d5f2efb603843d6f" providerId="LiveId" clId="{5406B1DE-62FF-4279-B516-61C1CD771937}" dt="2020-10-16T05:07:24.032" v="627" actId="1076"/>
          <ac:picMkLst>
            <pc:docMk/>
            <pc:sldMk cId="4119815891" sldId="259"/>
            <ac:picMk id="8" creationId="{968C938E-310F-4DF7-AB86-3CE095F6D2AB}"/>
          </ac:picMkLst>
        </pc:picChg>
      </pc:sldChg>
      <pc:sldChg chg="addSp delSp modSp mod">
        <pc:chgData name="Markéta Křivánková" userId="d5f2efb603843d6f" providerId="LiveId" clId="{5406B1DE-62FF-4279-B516-61C1CD771937}" dt="2020-10-16T05:33:02.183" v="1277"/>
        <pc:sldMkLst>
          <pc:docMk/>
          <pc:sldMk cId="1731484133" sldId="260"/>
        </pc:sldMkLst>
        <pc:spChg chg="mod">
          <ac:chgData name="Markéta Křivánková" userId="d5f2efb603843d6f" providerId="LiveId" clId="{5406B1DE-62FF-4279-B516-61C1CD771937}" dt="2020-10-16T05:33:02.183" v="1277"/>
          <ac:spMkLst>
            <pc:docMk/>
            <pc:sldMk cId="1731484133" sldId="260"/>
            <ac:spMk id="2" creationId="{3EBD78A1-D923-48E9-A150-D23C7D76CF41}"/>
          </ac:spMkLst>
        </pc:spChg>
        <pc:spChg chg="mod">
          <ac:chgData name="Markéta Křivánková" userId="d5f2efb603843d6f" providerId="LiveId" clId="{5406B1DE-62FF-4279-B516-61C1CD771937}" dt="2020-10-16T05:32:59.052" v="1276"/>
          <ac:spMkLst>
            <pc:docMk/>
            <pc:sldMk cId="1731484133" sldId="260"/>
            <ac:spMk id="3" creationId="{008D0980-F7A8-4CA2-9D44-275282CB591D}"/>
          </ac:spMkLst>
        </pc:spChg>
        <pc:spChg chg="add del mod">
          <ac:chgData name="Markéta Křivánková" userId="d5f2efb603843d6f" providerId="LiveId" clId="{5406B1DE-62FF-4279-B516-61C1CD771937}" dt="2020-10-15T17:38:07.419" v="246" actId="478"/>
          <ac:spMkLst>
            <pc:docMk/>
            <pc:sldMk cId="1731484133" sldId="260"/>
            <ac:spMk id="6" creationId="{2B42293B-990A-4837-9813-B435F307065B}"/>
          </ac:spMkLst>
        </pc:spChg>
        <pc:picChg chg="add mod ord">
          <ac:chgData name="Markéta Křivánková" userId="d5f2efb603843d6f" providerId="LiveId" clId="{5406B1DE-62FF-4279-B516-61C1CD771937}" dt="2020-10-15T17:47:06.779" v="293" actId="14100"/>
          <ac:picMkLst>
            <pc:docMk/>
            <pc:sldMk cId="1731484133" sldId="260"/>
            <ac:picMk id="5" creationId="{FA815F9B-43ED-430A-BDAC-929B14F66BD2}"/>
          </ac:picMkLst>
        </pc:picChg>
      </pc:sldChg>
      <pc:sldChg chg="modSp mod">
        <pc:chgData name="Markéta Křivánková" userId="d5f2efb603843d6f" providerId="LiveId" clId="{5406B1DE-62FF-4279-B516-61C1CD771937}" dt="2020-10-16T05:32:45.638" v="1274"/>
        <pc:sldMkLst>
          <pc:docMk/>
          <pc:sldMk cId="1967776848" sldId="261"/>
        </pc:sldMkLst>
        <pc:spChg chg="mod">
          <ac:chgData name="Markéta Křivánková" userId="d5f2efb603843d6f" providerId="LiveId" clId="{5406B1DE-62FF-4279-B516-61C1CD771937}" dt="2020-10-16T05:32:45.638" v="1274"/>
          <ac:spMkLst>
            <pc:docMk/>
            <pc:sldMk cId="1967776848" sldId="261"/>
            <ac:spMk id="3" creationId="{35124B06-E133-41B4-AEDC-BF4A53BA0A9B}"/>
          </ac:spMkLst>
        </pc:spChg>
        <pc:picChg chg="mod">
          <ac:chgData name="Markéta Křivánková" userId="d5f2efb603843d6f" providerId="LiveId" clId="{5406B1DE-62FF-4279-B516-61C1CD771937}" dt="2020-10-15T17:05:24.925" v="108" actId="1076"/>
          <ac:picMkLst>
            <pc:docMk/>
            <pc:sldMk cId="1967776848" sldId="261"/>
            <ac:picMk id="8" creationId="{5F009F94-549A-464D-B988-FA594A32271B}"/>
          </ac:picMkLst>
        </pc:picChg>
      </pc:sldChg>
      <pc:sldChg chg="modSp mod">
        <pc:chgData name="Markéta Křivánková" userId="d5f2efb603843d6f" providerId="LiveId" clId="{5406B1DE-62FF-4279-B516-61C1CD771937}" dt="2020-10-16T05:32:53.346" v="1275"/>
        <pc:sldMkLst>
          <pc:docMk/>
          <pc:sldMk cId="4080312584" sldId="262"/>
        </pc:sldMkLst>
        <pc:spChg chg="mod">
          <ac:chgData name="Markéta Křivánková" userId="d5f2efb603843d6f" providerId="LiveId" clId="{5406B1DE-62FF-4279-B516-61C1CD771937}" dt="2020-10-16T05:32:53.346" v="1275"/>
          <ac:spMkLst>
            <pc:docMk/>
            <pc:sldMk cId="4080312584" sldId="262"/>
            <ac:spMk id="7" creationId="{1F3394F0-F951-463B-B15C-7E7C990E1D59}"/>
          </ac:spMkLst>
        </pc:spChg>
      </pc:sldChg>
      <pc:sldChg chg="delSp modSp new mod">
        <pc:chgData name="Markéta Křivánková" userId="d5f2efb603843d6f" providerId="LiveId" clId="{5406B1DE-62FF-4279-B516-61C1CD771937}" dt="2020-10-16T05:33:11.136" v="1278"/>
        <pc:sldMkLst>
          <pc:docMk/>
          <pc:sldMk cId="4094888646" sldId="263"/>
        </pc:sldMkLst>
        <pc:spChg chg="del mod">
          <ac:chgData name="Markéta Křivánková" userId="d5f2efb603843d6f" providerId="LiveId" clId="{5406B1DE-62FF-4279-B516-61C1CD771937}" dt="2020-10-15T17:44:59.914" v="283" actId="478"/>
          <ac:spMkLst>
            <pc:docMk/>
            <pc:sldMk cId="4094888646" sldId="263"/>
            <ac:spMk id="2" creationId="{C34804F0-42FD-40FF-8E41-52C86E584BB2}"/>
          </ac:spMkLst>
        </pc:spChg>
        <pc:spChg chg="mod">
          <ac:chgData name="Markéta Křivánková" userId="d5f2efb603843d6f" providerId="LiveId" clId="{5406B1DE-62FF-4279-B516-61C1CD771937}" dt="2020-10-16T05:33:11.136" v="1278"/>
          <ac:spMkLst>
            <pc:docMk/>
            <pc:sldMk cId="4094888646" sldId="263"/>
            <ac:spMk id="3" creationId="{4BA5EC0E-B324-4FBD-9533-152CCB23F91E}"/>
          </ac:spMkLst>
        </pc:spChg>
      </pc:sldChg>
      <pc:sldChg chg="delSp modSp new mod">
        <pc:chgData name="Markéta Křivánková" userId="d5f2efb603843d6f" providerId="LiveId" clId="{5406B1DE-62FF-4279-B516-61C1CD771937}" dt="2020-10-16T05:33:15.628" v="1279"/>
        <pc:sldMkLst>
          <pc:docMk/>
          <pc:sldMk cId="3226303375" sldId="264"/>
        </pc:sldMkLst>
        <pc:spChg chg="del">
          <ac:chgData name="Markéta Křivánková" userId="d5f2efb603843d6f" providerId="LiveId" clId="{5406B1DE-62FF-4279-B516-61C1CD771937}" dt="2020-10-16T05:02:39.258" v="509" actId="478"/>
          <ac:spMkLst>
            <pc:docMk/>
            <pc:sldMk cId="3226303375" sldId="264"/>
            <ac:spMk id="2" creationId="{F89DC3DA-5A5E-4EF3-99C5-AB8886AC3036}"/>
          </ac:spMkLst>
        </pc:spChg>
        <pc:spChg chg="mod">
          <ac:chgData name="Markéta Křivánková" userId="d5f2efb603843d6f" providerId="LiveId" clId="{5406B1DE-62FF-4279-B516-61C1CD771937}" dt="2020-10-16T05:33:15.628" v="1279"/>
          <ac:spMkLst>
            <pc:docMk/>
            <pc:sldMk cId="3226303375" sldId="264"/>
            <ac:spMk id="3" creationId="{9E75A54B-2A20-45A9-B6EE-3AF9A97AC341}"/>
          </ac:spMkLst>
        </pc:spChg>
      </pc:sldChg>
      <pc:sldChg chg="delSp modSp new mod">
        <pc:chgData name="Markéta Křivánková" userId="d5f2efb603843d6f" providerId="LiveId" clId="{5406B1DE-62FF-4279-B516-61C1CD771937}" dt="2020-10-16T05:33:21.459" v="1280"/>
        <pc:sldMkLst>
          <pc:docMk/>
          <pc:sldMk cId="3092245213" sldId="265"/>
        </pc:sldMkLst>
        <pc:spChg chg="del">
          <ac:chgData name="Markéta Křivánková" userId="d5f2efb603843d6f" providerId="LiveId" clId="{5406B1DE-62FF-4279-B516-61C1CD771937}" dt="2020-10-16T05:08:42.925" v="631" actId="478"/>
          <ac:spMkLst>
            <pc:docMk/>
            <pc:sldMk cId="3092245213" sldId="265"/>
            <ac:spMk id="2" creationId="{3EDB401D-21FD-422B-8D29-8633D7C1BDCE}"/>
          </ac:spMkLst>
        </pc:spChg>
        <pc:spChg chg="mod">
          <ac:chgData name="Markéta Křivánková" userId="d5f2efb603843d6f" providerId="LiveId" clId="{5406B1DE-62FF-4279-B516-61C1CD771937}" dt="2020-10-16T05:33:21.459" v="1280"/>
          <ac:spMkLst>
            <pc:docMk/>
            <pc:sldMk cId="3092245213" sldId="265"/>
            <ac:spMk id="3" creationId="{61FCAB43-2FC5-436C-A00B-86DAAB624441}"/>
          </ac:spMkLst>
        </pc:spChg>
      </pc:sldChg>
      <pc:sldChg chg="delSp modSp new mod">
        <pc:chgData name="Markéta Křivánková" userId="d5f2efb603843d6f" providerId="LiveId" clId="{5406B1DE-62FF-4279-B516-61C1CD771937}" dt="2020-10-16T05:57:27.581" v="1660" actId="5793"/>
        <pc:sldMkLst>
          <pc:docMk/>
          <pc:sldMk cId="989515307" sldId="266"/>
        </pc:sldMkLst>
        <pc:spChg chg="del">
          <ac:chgData name="Markéta Křivánková" userId="d5f2efb603843d6f" providerId="LiveId" clId="{5406B1DE-62FF-4279-B516-61C1CD771937}" dt="2020-10-16T05:33:43.308" v="1283" actId="478"/>
          <ac:spMkLst>
            <pc:docMk/>
            <pc:sldMk cId="989515307" sldId="266"/>
            <ac:spMk id="2" creationId="{14404E29-B669-45D6-ADBE-AF70A08DB830}"/>
          </ac:spMkLst>
        </pc:spChg>
        <pc:spChg chg="mod">
          <ac:chgData name="Markéta Křivánková" userId="d5f2efb603843d6f" providerId="LiveId" clId="{5406B1DE-62FF-4279-B516-61C1CD771937}" dt="2020-10-16T05:57:27.581" v="1660" actId="5793"/>
          <ac:spMkLst>
            <pc:docMk/>
            <pc:sldMk cId="989515307" sldId="266"/>
            <ac:spMk id="3" creationId="{F2E283BF-0C56-4C7D-AF86-BBF1814B8568}"/>
          </ac:spMkLst>
        </pc:spChg>
      </pc:sldChg>
      <pc:sldChg chg="new del ord">
        <pc:chgData name="Markéta Křivánková" userId="d5f2efb603843d6f" providerId="LiveId" clId="{5406B1DE-62FF-4279-B516-61C1CD771937}" dt="2020-10-16T05:31:42.985" v="1268" actId="2696"/>
        <pc:sldMkLst>
          <pc:docMk/>
          <pc:sldMk cId="2286232569" sldId="266"/>
        </pc:sldMkLst>
      </pc:sldChg>
      <pc:sldChg chg="addSp delSp modSp new mod">
        <pc:chgData name="Markéta Křivánková" userId="d5f2efb603843d6f" providerId="LiveId" clId="{5406B1DE-62FF-4279-B516-61C1CD771937}" dt="2020-10-16T06:07:21.481" v="1745" actId="14861"/>
        <pc:sldMkLst>
          <pc:docMk/>
          <pc:sldMk cId="183311266" sldId="267"/>
        </pc:sldMkLst>
        <pc:spChg chg="del">
          <ac:chgData name="Markéta Křivánková" userId="d5f2efb603843d6f" providerId="LiveId" clId="{5406B1DE-62FF-4279-B516-61C1CD771937}" dt="2020-10-16T05:57:35.528" v="1662" actId="478"/>
          <ac:spMkLst>
            <pc:docMk/>
            <pc:sldMk cId="183311266" sldId="267"/>
            <ac:spMk id="2" creationId="{FC065A4C-6106-4B61-99C9-4F58AEA0B22B}"/>
          </ac:spMkLst>
        </pc:spChg>
        <pc:spChg chg="mod">
          <ac:chgData name="Markéta Křivánková" userId="d5f2efb603843d6f" providerId="LiveId" clId="{5406B1DE-62FF-4279-B516-61C1CD771937}" dt="2020-10-16T06:06:55.695" v="1737" actId="14100"/>
          <ac:spMkLst>
            <pc:docMk/>
            <pc:sldMk cId="183311266" sldId="267"/>
            <ac:spMk id="3" creationId="{3C49DA90-CCD4-43BF-A786-8FAECB786C0C}"/>
          </ac:spMkLst>
        </pc:spChg>
        <pc:spChg chg="add del mod">
          <ac:chgData name="Markéta Křivánková" userId="d5f2efb603843d6f" providerId="LiveId" clId="{5406B1DE-62FF-4279-B516-61C1CD771937}" dt="2020-10-16T06:04:42.162" v="1726" actId="478"/>
          <ac:spMkLst>
            <pc:docMk/>
            <pc:sldMk cId="183311266" sldId="267"/>
            <ac:spMk id="6" creationId="{C9CC87FF-DC00-4108-976F-0CA2D6B296F7}"/>
          </ac:spMkLst>
        </pc:spChg>
        <pc:picChg chg="add del mod ord">
          <ac:chgData name="Markéta Křivánková" userId="d5f2efb603843d6f" providerId="LiveId" clId="{5406B1DE-62FF-4279-B516-61C1CD771937}" dt="2020-10-16T06:05:35.227" v="1730" actId="478"/>
          <ac:picMkLst>
            <pc:docMk/>
            <pc:sldMk cId="183311266" sldId="267"/>
            <ac:picMk id="5" creationId="{BDE49D40-DA4C-455F-B95A-F5CBC2794134}"/>
          </ac:picMkLst>
        </pc:picChg>
        <pc:picChg chg="add mod ord modCrop">
          <ac:chgData name="Markéta Křivánková" userId="d5f2efb603843d6f" providerId="LiveId" clId="{5406B1DE-62FF-4279-B516-61C1CD771937}" dt="2020-10-16T06:07:21.481" v="1745" actId="14861"/>
          <ac:picMkLst>
            <pc:docMk/>
            <pc:sldMk cId="183311266" sldId="267"/>
            <ac:picMk id="8" creationId="{3C8C3473-7494-4636-9DBB-0A16D9B2D813}"/>
          </ac:picMkLst>
        </pc:picChg>
      </pc:sldChg>
      <pc:sldChg chg="delSp modSp new mod">
        <pc:chgData name="Markéta Křivánková" userId="d5f2efb603843d6f" providerId="LiveId" clId="{5406B1DE-62FF-4279-B516-61C1CD771937}" dt="2020-10-16T07:33:40.285" v="2164" actId="20577"/>
        <pc:sldMkLst>
          <pc:docMk/>
          <pc:sldMk cId="247581470" sldId="268"/>
        </pc:sldMkLst>
        <pc:spChg chg="del">
          <ac:chgData name="Markéta Křivánková" userId="d5f2efb603843d6f" providerId="LiveId" clId="{5406B1DE-62FF-4279-B516-61C1CD771937}" dt="2020-10-16T06:08:08.011" v="1747" actId="478"/>
          <ac:spMkLst>
            <pc:docMk/>
            <pc:sldMk cId="247581470" sldId="268"/>
            <ac:spMk id="2" creationId="{FE22554B-858B-44DC-82E4-D57C67874614}"/>
          </ac:spMkLst>
        </pc:spChg>
        <pc:spChg chg="mod">
          <ac:chgData name="Markéta Křivánková" userId="d5f2efb603843d6f" providerId="LiveId" clId="{5406B1DE-62FF-4279-B516-61C1CD771937}" dt="2020-10-16T07:33:40.285" v="2164" actId="20577"/>
          <ac:spMkLst>
            <pc:docMk/>
            <pc:sldMk cId="247581470" sldId="268"/>
            <ac:spMk id="3" creationId="{A3B96E50-2C4D-4F34-9F00-237F13D13E01}"/>
          </ac:spMkLst>
        </pc:spChg>
      </pc:sldChg>
      <pc:sldChg chg="addSp delSp modSp new mod">
        <pc:chgData name="Markéta Křivánková" userId="d5f2efb603843d6f" providerId="LiveId" clId="{5406B1DE-62FF-4279-B516-61C1CD771937}" dt="2020-10-16T07:11:21.210" v="1897" actId="1076"/>
        <pc:sldMkLst>
          <pc:docMk/>
          <pc:sldMk cId="3880208943" sldId="269"/>
        </pc:sldMkLst>
        <pc:spChg chg="del">
          <ac:chgData name="Markéta Křivánková" userId="d5f2efb603843d6f" providerId="LiveId" clId="{5406B1DE-62FF-4279-B516-61C1CD771937}" dt="2020-10-16T07:01:54.197" v="1812" actId="478"/>
          <ac:spMkLst>
            <pc:docMk/>
            <pc:sldMk cId="3880208943" sldId="269"/>
            <ac:spMk id="2" creationId="{28285550-7DD2-43C5-8B1A-001D687F763B}"/>
          </ac:spMkLst>
        </pc:spChg>
        <pc:spChg chg="mod">
          <ac:chgData name="Markéta Křivánková" userId="d5f2efb603843d6f" providerId="LiveId" clId="{5406B1DE-62FF-4279-B516-61C1CD771937}" dt="2020-10-16T07:02:22.919" v="1844" actId="20577"/>
          <ac:spMkLst>
            <pc:docMk/>
            <pc:sldMk cId="3880208943" sldId="269"/>
            <ac:spMk id="3" creationId="{CE3107B3-16B9-451E-ACF0-940A7D256BA1}"/>
          </ac:spMkLst>
        </pc:spChg>
        <pc:picChg chg="add mod">
          <ac:chgData name="Markéta Křivánková" userId="d5f2efb603843d6f" providerId="LiveId" clId="{5406B1DE-62FF-4279-B516-61C1CD771937}" dt="2020-10-16T07:11:21.210" v="1897" actId="1076"/>
          <ac:picMkLst>
            <pc:docMk/>
            <pc:sldMk cId="3880208943" sldId="269"/>
            <ac:picMk id="5" creationId="{93FD1BB1-4234-4723-A258-FE20A785F6BB}"/>
          </ac:picMkLst>
        </pc:picChg>
        <pc:picChg chg="add mod modCrop">
          <ac:chgData name="Markéta Křivánková" userId="d5f2efb603843d6f" providerId="LiveId" clId="{5406B1DE-62FF-4279-B516-61C1CD771937}" dt="2020-10-16T07:11:15.844" v="1896" actId="1076"/>
          <ac:picMkLst>
            <pc:docMk/>
            <pc:sldMk cId="3880208943" sldId="269"/>
            <ac:picMk id="7" creationId="{E02DD374-2ACA-46F1-8696-F1CB54ACD25A}"/>
          </ac:picMkLst>
        </pc:picChg>
      </pc:sldChg>
      <pc:sldChg chg="addSp delSp modSp new mod">
        <pc:chgData name="Markéta Křivánková" userId="d5f2efb603843d6f" providerId="LiveId" clId="{5406B1DE-62FF-4279-B516-61C1CD771937}" dt="2020-10-16T07:38:00.482" v="2176" actId="1076"/>
        <pc:sldMkLst>
          <pc:docMk/>
          <pc:sldMk cId="4204196893" sldId="270"/>
        </pc:sldMkLst>
        <pc:spChg chg="del">
          <ac:chgData name="Markéta Křivánková" userId="d5f2efb603843d6f" providerId="LiveId" clId="{5406B1DE-62FF-4279-B516-61C1CD771937}" dt="2020-10-16T07:04:24.533" v="1855" actId="478"/>
          <ac:spMkLst>
            <pc:docMk/>
            <pc:sldMk cId="4204196893" sldId="270"/>
            <ac:spMk id="2" creationId="{0EE3030A-CBE6-446F-8E37-A8F2E2346F11}"/>
          </ac:spMkLst>
        </pc:spChg>
        <pc:spChg chg="mod">
          <ac:chgData name="Markéta Křivánková" userId="d5f2efb603843d6f" providerId="LiveId" clId="{5406B1DE-62FF-4279-B516-61C1CD771937}" dt="2020-10-16T07:04:47.328" v="1885" actId="20577"/>
          <ac:spMkLst>
            <pc:docMk/>
            <pc:sldMk cId="4204196893" sldId="270"/>
            <ac:spMk id="3" creationId="{EAFFD37B-7CE1-480B-9A87-117F8848AEA3}"/>
          </ac:spMkLst>
        </pc:spChg>
        <pc:picChg chg="add del mod">
          <ac:chgData name="Markéta Křivánková" userId="d5f2efb603843d6f" providerId="LiveId" clId="{5406B1DE-62FF-4279-B516-61C1CD771937}" dt="2020-10-16T07:04:59.947" v="1888" actId="478"/>
          <ac:picMkLst>
            <pc:docMk/>
            <pc:sldMk cId="4204196893" sldId="270"/>
            <ac:picMk id="5" creationId="{D1092AC5-3C1C-4D3D-8581-375276356198}"/>
          </ac:picMkLst>
        </pc:picChg>
        <pc:picChg chg="add mod">
          <ac:chgData name="Markéta Křivánková" userId="d5f2efb603843d6f" providerId="LiveId" clId="{5406B1DE-62FF-4279-B516-61C1CD771937}" dt="2020-10-16T07:11:27.051" v="1898" actId="1076"/>
          <ac:picMkLst>
            <pc:docMk/>
            <pc:sldMk cId="4204196893" sldId="270"/>
            <ac:picMk id="7" creationId="{0154DFD4-33E5-4696-B957-1C7BD18F1B51}"/>
          </ac:picMkLst>
        </pc:picChg>
        <pc:picChg chg="add del mod">
          <ac:chgData name="Markéta Křivánková" userId="d5f2efb603843d6f" providerId="LiveId" clId="{5406B1DE-62FF-4279-B516-61C1CD771937}" dt="2020-10-16T07:11:40.710" v="1901" actId="478"/>
          <ac:picMkLst>
            <pc:docMk/>
            <pc:sldMk cId="4204196893" sldId="270"/>
            <ac:picMk id="9" creationId="{48FDC2F3-20C0-40A0-8691-ABBCD8D70A5A}"/>
          </ac:picMkLst>
        </pc:picChg>
        <pc:picChg chg="add del mod modCrop">
          <ac:chgData name="Markéta Křivánková" userId="d5f2efb603843d6f" providerId="LiveId" clId="{5406B1DE-62FF-4279-B516-61C1CD771937}" dt="2020-10-16T07:35:43.568" v="2169" actId="478"/>
          <ac:picMkLst>
            <pc:docMk/>
            <pc:sldMk cId="4204196893" sldId="270"/>
            <ac:picMk id="11" creationId="{57F35A55-200C-4356-9A9B-15B3074AA8D6}"/>
          </ac:picMkLst>
        </pc:picChg>
        <pc:picChg chg="add mod">
          <ac:chgData name="Markéta Křivánková" userId="d5f2efb603843d6f" providerId="LiveId" clId="{5406B1DE-62FF-4279-B516-61C1CD771937}" dt="2020-10-16T07:38:00.482" v="2176" actId="1076"/>
          <ac:picMkLst>
            <pc:docMk/>
            <pc:sldMk cId="4204196893" sldId="270"/>
            <ac:picMk id="13" creationId="{9F790484-4184-4A72-8A30-3D3DE6719A2D}"/>
          </ac:picMkLst>
        </pc:picChg>
      </pc:sldChg>
      <pc:sldChg chg="delSp modSp new mod">
        <pc:chgData name="Markéta Křivánková" userId="d5f2efb603843d6f" providerId="LiveId" clId="{5406B1DE-62FF-4279-B516-61C1CD771937}" dt="2020-10-16T07:21:39.940" v="2049" actId="20577"/>
        <pc:sldMkLst>
          <pc:docMk/>
          <pc:sldMk cId="3193379365" sldId="271"/>
        </pc:sldMkLst>
        <pc:spChg chg="del">
          <ac:chgData name="Markéta Křivánková" userId="d5f2efb603843d6f" providerId="LiveId" clId="{5406B1DE-62FF-4279-B516-61C1CD771937}" dt="2020-10-16T07:12:39.407" v="1910" actId="478"/>
          <ac:spMkLst>
            <pc:docMk/>
            <pc:sldMk cId="3193379365" sldId="271"/>
            <ac:spMk id="2" creationId="{C1315DE7-7B0D-4745-B6B5-19AB1C20AF96}"/>
          </ac:spMkLst>
        </pc:spChg>
        <pc:spChg chg="mod">
          <ac:chgData name="Markéta Křivánková" userId="d5f2efb603843d6f" providerId="LiveId" clId="{5406B1DE-62FF-4279-B516-61C1CD771937}" dt="2020-10-16T07:21:39.940" v="2049" actId="20577"/>
          <ac:spMkLst>
            <pc:docMk/>
            <pc:sldMk cId="3193379365" sldId="271"/>
            <ac:spMk id="3" creationId="{AB6B4F8C-651A-4516-A08A-FA15C34893F3}"/>
          </ac:spMkLst>
        </pc:spChg>
      </pc:sldChg>
      <pc:sldChg chg="addSp delSp modSp new mod">
        <pc:chgData name="Markéta Křivánková" userId="d5f2efb603843d6f" providerId="LiveId" clId="{5406B1DE-62FF-4279-B516-61C1CD771937}" dt="2020-10-16T07:32:09.854" v="2132" actId="1076"/>
        <pc:sldMkLst>
          <pc:docMk/>
          <pc:sldMk cId="2942163163" sldId="272"/>
        </pc:sldMkLst>
        <pc:spChg chg="del">
          <ac:chgData name="Markéta Křivánková" userId="d5f2efb603843d6f" providerId="LiveId" clId="{5406B1DE-62FF-4279-B516-61C1CD771937}" dt="2020-10-16T07:21:48.379" v="2051" actId="478"/>
          <ac:spMkLst>
            <pc:docMk/>
            <pc:sldMk cId="2942163163" sldId="272"/>
            <ac:spMk id="2" creationId="{172BB148-E206-4165-B470-32D4A1C4F99B}"/>
          </ac:spMkLst>
        </pc:spChg>
        <pc:spChg chg="mod">
          <ac:chgData name="Markéta Křivánková" userId="d5f2efb603843d6f" providerId="LiveId" clId="{5406B1DE-62FF-4279-B516-61C1CD771937}" dt="2020-10-16T07:25:11.686" v="2119" actId="27636"/>
          <ac:spMkLst>
            <pc:docMk/>
            <pc:sldMk cId="2942163163" sldId="272"/>
            <ac:spMk id="3" creationId="{113B9A0A-C24B-455B-BBE3-E8E2535EF0C7}"/>
          </ac:spMkLst>
        </pc:spChg>
        <pc:picChg chg="add mod">
          <ac:chgData name="Markéta Křivánková" userId="d5f2efb603843d6f" providerId="LiveId" clId="{5406B1DE-62FF-4279-B516-61C1CD771937}" dt="2020-10-16T07:32:09.854" v="2132" actId="1076"/>
          <ac:picMkLst>
            <pc:docMk/>
            <pc:sldMk cId="2942163163" sldId="272"/>
            <ac:picMk id="5" creationId="{01143CD7-BE4B-4A50-8E46-E5D3CBAF9C67}"/>
          </ac:picMkLst>
        </pc:picChg>
      </pc:sldChg>
      <pc:sldChg chg="addSp delSp modSp new mod">
        <pc:chgData name="Markéta Křivánková" userId="d5f2efb603843d6f" providerId="LiveId" clId="{5406B1DE-62FF-4279-B516-61C1CD771937}" dt="2020-10-16T07:31:56.159" v="2130" actId="1076"/>
        <pc:sldMkLst>
          <pc:docMk/>
          <pc:sldMk cId="2041262076" sldId="273"/>
        </pc:sldMkLst>
        <pc:spChg chg="del">
          <ac:chgData name="Markéta Křivánková" userId="d5f2efb603843d6f" providerId="LiveId" clId="{5406B1DE-62FF-4279-B516-61C1CD771937}" dt="2020-10-16T07:31:35.972" v="2125" actId="478"/>
          <ac:spMkLst>
            <pc:docMk/>
            <pc:sldMk cId="2041262076" sldId="273"/>
            <ac:spMk id="2" creationId="{FC2BDEB8-2CE2-44AD-B96F-CA99F0478A48}"/>
          </ac:spMkLst>
        </pc:spChg>
        <pc:spChg chg="del mod">
          <ac:chgData name="Markéta Křivánková" userId="d5f2efb603843d6f" providerId="LiveId" clId="{5406B1DE-62FF-4279-B516-61C1CD771937}" dt="2020-10-16T07:31:50.270" v="2128" actId="931"/>
          <ac:spMkLst>
            <pc:docMk/>
            <pc:sldMk cId="2041262076" sldId="273"/>
            <ac:spMk id="3" creationId="{5BB05343-415C-4472-93A5-70596A0F0AB5}"/>
          </ac:spMkLst>
        </pc:spChg>
        <pc:picChg chg="add mod">
          <ac:chgData name="Markéta Křivánková" userId="d5f2efb603843d6f" providerId="LiveId" clId="{5406B1DE-62FF-4279-B516-61C1CD771937}" dt="2020-10-16T07:31:56.159" v="2130" actId="1076"/>
          <ac:picMkLst>
            <pc:docMk/>
            <pc:sldMk cId="2041262076" sldId="273"/>
            <ac:picMk id="5" creationId="{63A46B42-6969-4D04-8541-774B690416B3}"/>
          </ac:picMkLst>
        </pc:picChg>
      </pc:sldChg>
      <pc:sldChg chg="addSp delSp modSp new mod">
        <pc:chgData name="Markéta Křivánková" userId="d5f2efb603843d6f" providerId="LiveId" clId="{5406B1DE-62FF-4279-B516-61C1CD771937}" dt="2020-10-16T08:47:58.999" v="7206" actId="1076"/>
        <pc:sldMkLst>
          <pc:docMk/>
          <pc:sldMk cId="2580256226" sldId="274"/>
        </pc:sldMkLst>
        <pc:spChg chg="del">
          <ac:chgData name="Markéta Křivánková" userId="d5f2efb603843d6f" providerId="LiveId" clId="{5406B1DE-62FF-4279-B516-61C1CD771937}" dt="2020-10-16T07:33:58.028" v="2166" actId="478"/>
          <ac:spMkLst>
            <pc:docMk/>
            <pc:sldMk cId="2580256226" sldId="274"/>
            <ac:spMk id="2" creationId="{37323B7A-33B3-44F1-832E-8FF2BA183CDB}"/>
          </ac:spMkLst>
        </pc:spChg>
        <pc:spChg chg="mod">
          <ac:chgData name="Markéta Křivánková" userId="d5f2efb603843d6f" providerId="LiveId" clId="{5406B1DE-62FF-4279-B516-61C1CD771937}" dt="2020-10-16T07:41:57.530" v="2380" actId="20577"/>
          <ac:spMkLst>
            <pc:docMk/>
            <pc:sldMk cId="2580256226" sldId="274"/>
            <ac:spMk id="3" creationId="{F6B36408-8357-4ACE-A410-1BF043867BAA}"/>
          </ac:spMkLst>
        </pc:spChg>
        <pc:picChg chg="add mod ord">
          <ac:chgData name="Markéta Křivánková" userId="d5f2efb603843d6f" providerId="LiveId" clId="{5406B1DE-62FF-4279-B516-61C1CD771937}" dt="2020-10-16T08:47:58.999" v="7206" actId="1076"/>
          <ac:picMkLst>
            <pc:docMk/>
            <pc:sldMk cId="2580256226" sldId="274"/>
            <ac:picMk id="5" creationId="{25F2B873-6237-4C13-BA0F-1862B7C9D09B}"/>
          </ac:picMkLst>
        </pc:picChg>
      </pc:sldChg>
      <pc:sldChg chg="addSp delSp modSp new mod">
        <pc:chgData name="Markéta Křivánková" userId="d5f2efb603843d6f" providerId="LiveId" clId="{5406B1DE-62FF-4279-B516-61C1CD771937}" dt="2020-10-16T08:54:31.816" v="7229" actId="1076"/>
        <pc:sldMkLst>
          <pc:docMk/>
          <pc:sldMk cId="1277504119" sldId="275"/>
        </pc:sldMkLst>
        <pc:spChg chg="del">
          <ac:chgData name="Markéta Křivánková" userId="d5f2efb603843d6f" providerId="LiveId" clId="{5406B1DE-62FF-4279-B516-61C1CD771937}" dt="2020-10-16T07:42:17.168" v="2382" actId="478"/>
          <ac:spMkLst>
            <pc:docMk/>
            <pc:sldMk cId="1277504119" sldId="275"/>
            <ac:spMk id="2" creationId="{B9CABB9E-1647-45FE-8129-90EFAAFA724B}"/>
          </ac:spMkLst>
        </pc:spChg>
        <pc:spChg chg="mod">
          <ac:chgData name="Markéta Křivánková" userId="d5f2efb603843d6f" providerId="LiveId" clId="{5406B1DE-62FF-4279-B516-61C1CD771937}" dt="2020-10-16T08:54:26.561" v="7226" actId="14100"/>
          <ac:spMkLst>
            <pc:docMk/>
            <pc:sldMk cId="1277504119" sldId="275"/>
            <ac:spMk id="3" creationId="{41E1DE7A-651B-4B4D-B4FB-605C3F624741}"/>
          </ac:spMkLst>
        </pc:spChg>
        <pc:picChg chg="add mod ord modCrop">
          <ac:chgData name="Markéta Křivánková" userId="d5f2efb603843d6f" providerId="LiveId" clId="{5406B1DE-62FF-4279-B516-61C1CD771937}" dt="2020-10-16T08:54:31.816" v="7229" actId="1076"/>
          <ac:picMkLst>
            <pc:docMk/>
            <pc:sldMk cId="1277504119" sldId="275"/>
            <ac:picMk id="5" creationId="{DFDA5F04-1BBA-4FD7-A18E-41F1141A0F66}"/>
          </ac:picMkLst>
        </pc:picChg>
      </pc:sldChg>
      <pc:sldChg chg="delSp modSp new mod ord">
        <pc:chgData name="Markéta Křivánková" userId="d5f2efb603843d6f" providerId="LiveId" clId="{5406B1DE-62FF-4279-B516-61C1CD771937}" dt="2020-10-16T08:12:08.589" v="3495" actId="2710"/>
        <pc:sldMkLst>
          <pc:docMk/>
          <pc:sldMk cId="4248178145" sldId="276"/>
        </pc:sldMkLst>
        <pc:spChg chg="del">
          <ac:chgData name="Markéta Křivánková" userId="d5f2efb603843d6f" providerId="LiveId" clId="{5406B1DE-62FF-4279-B516-61C1CD771937}" dt="2020-10-16T07:44:24.870" v="2590" actId="478"/>
          <ac:spMkLst>
            <pc:docMk/>
            <pc:sldMk cId="4248178145" sldId="276"/>
            <ac:spMk id="2" creationId="{0FAF7626-5CCA-4AE1-AF19-0C7F1AB36314}"/>
          </ac:spMkLst>
        </pc:spChg>
        <pc:spChg chg="mod">
          <ac:chgData name="Markéta Křivánková" userId="d5f2efb603843d6f" providerId="LiveId" clId="{5406B1DE-62FF-4279-B516-61C1CD771937}" dt="2020-10-16T08:12:08.589" v="3495" actId="2710"/>
          <ac:spMkLst>
            <pc:docMk/>
            <pc:sldMk cId="4248178145" sldId="276"/>
            <ac:spMk id="3" creationId="{3DC8E733-5E5E-4327-9544-7283BEA81616}"/>
          </ac:spMkLst>
        </pc:spChg>
      </pc:sldChg>
      <pc:sldChg chg="delSp modSp new mod">
        <pc:chgData name="Markéta Křivánková" userId="d5f2efb603843d6f" providerId="LiveId" clId="{5406B1DE-62FF-4279-B516-61C1CD771937}" dt="2020-10-16T07:47:48.002" v="3064" actId="2710"/>
        <pc:sldMkLst>
          <pc:docMk/>
          <pc:sldMk cId="1322741656" sldId="277"/>
        </pc:sldMkLst>
        <pc:spChg chg="del">
          <ac:chgData name="Markéta Křivánková" userId="d5f2efb603843d6f" providerId="LiveId" clId="{5406B1DE-62FF-4279-B516-61C1CD771937}" dt="2020-10-16T07:46:41.580" v="2927" actId="478"/>
          <ac:spMkLst>
            <pc:docMk/>
            <pc:sldMk cId="1322741656" sldId="277"/>
            <ac:spMk id="2" creationId="{EC1C6667-206F-4453-949F-0D2ADFE6AB3B}"/>
          </ac:spMkLst>
        </pc:spChg>
        <pc:spChg chg="mod">
          <ac:chgData name="Markéta Křivánková" userId="d5f2efb603843d6f" providerId="LiveId" clId="{5406B1DE-62FF-4279-B516-61C1CD771937}" dt="2020-10-16T07:47:48.002" v="3064" actId="2710"/>
          <ac:spMkLst>
            <pc:docMk/>
            <pc:sldMk cId="1322741656" sldId="277"/>
            <ac:spMk id="3" creationId="{3772FA9E-D019-4EAD-B7E0-E3774379BAB3}"/>
          </ac:spMkLst>
        </pc:spChg>
      </pc:sldChg>
      <pc:sldChg chg="addSp delSp modSp new mod">
        <pc:chgData name="Markéta Křivánková" userId="d5f2efb603843d6f" providerId="LiveId" clId="{5406B1DE-62FF-4279-B516-61C1CD771937}" dt="2020-10-16T08:55:56.258" v="7239" actId="1076"/>
        <pc:sldMkLst>
          <pc:docMk/>
          <pc:sldMk cId="872746187" sldId="278"/>
        </pc:sldMkLst>
        <pc:spChg chg="del">
          <ac:chgData name="Markéta Křivánková" userId="d5f2efb603843d6f" providerId="LiveId" clId="{5406B1DE-62FF-4279-B516-61C1CD771937}" dt="2020-10-16T07:48:04.564" v="3066" actId="478"/>
          <ac:spMkLst>
            <pc:docMk/>
            <pc:sldMk cId="872746187" sldId="278"/>
            <ac:spMk id="2" creationId="{C1323394-1A97-4B97-8260-3EEE94A8E7A3}"/>
          </ac:spMkLst>
        </pc:spChg>
        <pc:spChg chg="mod">
          <ac:chgData name="Markéta Křivánková" userId="d5f2efb603843d6f" providerId="LiveId" clId="{5406B1DE-62FF-4279-B516-61C1CD771937}" dt="2020-10-16T08:55:51.508" v="7237" actId="27636"/>
          <ac:spMkLst>
            <pc:docMk/>
            <pc:sldMk cId="872746187" sldId="278"/>
            <ac:spMk id="3" creationId="{77EAAEA7-36F6-4606-A52B-7618D7178D58}"/>
          </ac:spMkLst>
        </pc:spChg>
        <pc:picChg chg="add del mod ord">
          <ac:chgData name="Markéta Křivánková" userId="d5f2efb603843d6f" providerId="LiveId" clId="{5406B1DE-62FF-4279-B516-61C1CD771937}" dt="2020-10-16T08:55:56.258" v="7239" actId="1076"/>
          <ac:picMkLst>
            <pc:docMk/>
            <pc:sldMk cId="872746187" sldId="278"/>
            <ac:picMk id="5" creationId="{F769EE26-1FCF-4E72-AC6F-A9445EF3008B}"/>
          </ac:picMkLst>
        </pc:picChg>
      </pc:sldChg>
      <pc:sldChg chg="delSp modSp new mod">
        <pc:chgData name="Markéta Křivánková" userId="d5f2efb603843d6f" providerId="LiveId" clId="{5406B1DE-62FF-4279-B516-61C1CD771937}" dt="2020-10-16T08:13:19.636" v="3690" actId="20577"/>
        <pc:sldMkLst>
          <pc:docMk/>
          <pc:sldMk cId="2809906205" sldId="279"/>
        </pc:sldMkLst>
        <pc:spChg chg="del">
          <ac:chgData name="Markéta Křivánková" userId="d5f2efb603843d6f" providerId="LiveId" clId="{5406B1DE-62FF-4279-B516-61C1CD771937}" dt="2020-10-16T08:10:17.725" v="3319" actId="478"/>
          <ac:spMkLst>
            <pc:docMk/>
            <pc:sldMk cId="2809906205" sldId="279"/>
            <ac:spMk id="2" creationId="{FB15E9E3-727F-4ABC-9409-E2A50DFC3F98}"/>
          </ac:spMkLst>
        </pc:spChg>
        <pc:spChg chg="mod">
          <ac:chgData name="Markéta Křivánková" userId="d5f2efb603843d6f" providerId="LiveId" clId="{5406B1DE-62FF-4279-B516-61C1CD771937}" dt="2020-10-16T08:13:19.636" v="3690" actId="20577"/>
          <ac:spMkLst>
            <pc:docMk/>
            <pc:sldMk cId="2809906205" sldId="279"/>
            <ac:spMk id="3" creationId="{D5A4CF89-2E50-4B04-B5D5-B42F747B4ECB}"/>
          </ac:spMkLst>
        </pc:spChg>
      </pc:sldChg>
      <pc:sldChg chg="delSp modSp new mod">
        <pc:chgData name="Markéta Křivánková" userId="d5f2efb603843d6f" providerId="LiveId" clId="{5406B1DE-62FF-4279-B516-61C1CD771937}" dt="2020-10-16T08:15:42.176" v="4035" actId="20577"/>
        <pc:sldMkLst>
          <pc:docMk/>
          <pc:sldMk cId="4109360553" sldId="280"/>
        </pc:sldMkLst>
        <pc:spChg chg="del">
          <ac:chgData name="Markéta Křivánková" userId="d5f2efb603843d6f" providerId="LiveId" clId="{5406B1DE-62FF-4279-B516-61C1CD771937}" dt="2020-10-16T08:13:25.179" v="3692" actId="478"/>
          <ac:spMkLst>
            <pc:docMk/>
            <pc:sldMk cId="4109360553" sldId="280"/>
            <ac:spMk id="2" creationId="{EDCD7EE3-B659-486B-B4F5-1A201E2360B5}"/>
          </ac:spMkLst>
        </pc:spChg>
        <pc:spChg chg="mod">
          <ac:chgData name="Markéta Křivánková" userId="d5f2efb603843d6f" providerId="LiveId" clId="{5406B1DE-62FF-4279-B516-61C1CD771937}" dt="2020-10-16T08:15:42.176" v="4035" actId="20577"/>
          <ac:spMkLst>
            <pc:docMk/>
            <pc:sldMk cId="4109360553" sldId="280"/>
            <ac:spMk id="3" creationId="{B5568A6F-2726-4250-9D3F-0E146FE5B20E}"/>
          </ac:spMkLst>
        </pc:spChg>
      </pc:sldChg>
      <pc:sldChg chg="addSp delSp modSp new mod">
        <pc:chgData name="Markéta Křivánková" userId="d5f2efb603843d6f" providerId="LiveId" clId="{5406B1DE-62FF-4279-B516-61C1CD771937}" dt="2020-10-16T08:57:30.366" v="7251" actId="1076"/>
        <pc:sldMkLst>
          <pc:docMk/>
          <pc:sldMk cId="2866891573" sldId="281"/>
        </pc:sldMkLst>
        <pc:spChg chg="del">
          <ac:chgData name="Markéta Křivánková" userId="d5f2efb603843d6f" providerId="LiveId" clId="{5406B1DE-62FF-4279-B516-61C1CD771937}" dt="2020-10-16T08:15:53.716" v="4037" actId="478"/>
          <ac:spMkLst>
            <pc:docMk/>
            <pc:sldMk cId="2866891573" sldId="281"/>
            <ac:spMk id="2" creationId="{4A135E5B-1717-4938-A0B0-B82F3FBF0709}"/>
          </ac:spMkLst>
        </pc:spChg>
        <pc:spChg chg="mod">
          <ac:chgData name="Markéta Křivánková" userId="d5f2efb603843d6f" providerId="LiveId" clId="{5406B1DE-62FF-4279-B516-61C1CD771937}" dt="2020-10-16T08:56:14.079" v="7244" actId="14100"/>
          <ac:spMkLst>
            <pc:docMk/>
            <pc:sldMk cId="2866891573" sldId="281"/>
            <ac:spMk id="3" creationId="{E54FF84C-09D7-4ADD-BEB0-C681EE14B31F}"/>
          </ac:spMkLst>
        </pc:spChg>
        <pc:picChg chg="add mod ord">
          <ac:chgData name="Markéta Křivánková" userId="d5f2efb603843d6f" providerId="LiveId" clId="{5406B1DE-62FF-4279-B516-61C1CD771937}" dt="2020-10-16T08:57:30.366" v="7251" actId="1076"/>
          <ac:picMkLst>
            <pc:docMk/>
            <pc:sldMk cId="2866891573" sldId="281"/>
            <ac:picMk id="5" creationId="{40E7DA8C-8CAB-41CC-9801-410637E943FE}"/>
          </ac:picMkLst>
        </pc:picChg>
      </pc:sldChg>
      <pc:sldChg chg="delSp modSp new mod">
        <pc:chgData name="Markéta Křivánková" userId="d5f2efb603843d6f" providerId="LiveId" clId="{5406B1DE-62FF-4279-B516-61C1CD771937}" dt="2020-10-16T08:20:58.539" v="4768" actId="14100"/>
        <pc:sldMkLst>
          <pc:docMk/>
          <pc:sldMk cId="1013843058" sldId="282"/>
        </pc:sldMkLst>
        <pc:spChg chg="del">
          <ac:chgData name="Markéta Křivánková" userId="d5f2efb603843d6f" providerId="LiveId" clId="{5406B1DE-62FF-4279-B516-61C1CD771937}" dt="2020-10-16T08:18:02.513" v="4338" actId="478"/>
          <ac:spMkLst>
            <pc:docMk/>
            <pc:sldMk cId="1013843058" sldId="282"/>
            <ac:spMk id="2" creationId="{B3B4A1FC-1B91-4DFA-9EBF-0557D585A973}"/>
          </ac:spMkLst>
        </pc:spChg>
        <pc:spChg chg="mod">
          <ac:chgData name="Markéta Křivánková" userId="d5f2efb603843d6f" providerId="LiveId" clId="{5406B1DE-62FF-4279-B516-61C1CD771937}" dt="2020-10-16T08:20:58.539" v="4768" actId="14100"/>
          <ac:spMkLst>
            <pc:docMk/>
            <pc:sldMk cId="1013843058" sldId="282"/>
            <ac:spMk id="3" creationId="{1771ED14-049E-470A-90C2-AD9723FE39D0}"/>
          </ac:spMkLst>
        </pc:spChg>
      </pc:sldChg>
      <pc:sldChg chg="delSp modSp new mod">
        <pc:chgData name="Markéta Křivánková" userId="d5f2efb603843d6f" providerId="LiveId" clId="{5406B1DE-62FF-4279-B516-61C1CD771937}" dt="2020-10-16T08:23:22.476" v="5108" actId="14100"/>
        <pc:sldMkLst>
          <pc:docMk/>
          <pc:sldMk cId="2012372866" sldId="283"/>
        </pc:sldMkLst>
        <pc:spChg chg="del">
          <ac:chgData name="Markéta Křivánková" userId="d5f2efb603843d6f" providerId="LiveId" clId="{5406B1DE-62FF-4279-B516-61C1CD771937}" dt="2020-10-16T08:21:05.535" v="4770" actId="478"/>
          <ac:spMkLst>
            <pc:docMk/>
            <pc:sldMk cId="2012372866" sldId="283"/>
            <ac:spMk id="2" creationId="{6497DB95-9743-4E08-866E-E3CF02BB57A6}"/>
          </ac:spMkLst>
        </pc:spChg>
        <pc:spChg chg="mod">
          <ac:chgData name="Markéta Křivánková" userId="d5f2efb603843d6f" providerId="LiveId" clId="{5406B1DE-62FF-4279-B516-61C1CD771937}" dt="2020-10-16T08:23:22.476" v="5108" actId="14100"/>
          <ac:spMkLst>
            <pc:docMk/>
            <pc:sldMk cId="2012372866" sldId="283"/>
            <ac:spMk id="3" creationId="{39B04D69-A750-492E-89FA-401B9BD03770}"/>
          </ac:spMkLst>
        </pc:spChg>
      </pc:sldChg>
      <pc:sldChg chg="addSp delSp modSp new mod">
        <pc:chgData name="Markéta Křivánková" userId="d5f2efb603843d6f" providerId="LiveId" clId="{5406B1DE-62FF-4279-B516-61C1CD771937}" dt="2020-10-16T08:58:26.951" v="7257" actId="1076"/>
        <pc:sldMkLst>
          <pc:docMk/>
          <pc:sldMk cId="587618182" sldId="284"/>
        </pc:sldMkLst>
        <pc:spChg chg="del">
          <ac:chgData name="Markéta Křivánková" userId="d5f2efb603843d6f" providerId="LiveId" clId="{5406B1DE-62FF-4279-B516-61C1CD771937}" dt="2020-10-16T08:23:37.101" v="5110" actId="478"/>
          <ac:spMkLst>
            <pc:docMk/>
            <pc:sldMk cId="587618182" sldId="284"/>
            <ac:spMk id="2" creationId="{672A54C7-5AC6-4A3F-8095-B90B2BD690BE}"/>
          </ac:spMkLst>
        </pc:spChg>
        <pc:spChg chg="mod">
          <ac:chgData name="Markéta Křivánková" userId="d5f2efb603843d6f" providerId="LiveId" clId="{5406B1DE-62FF-4279-B516-61C1CD771937}" dt="2020-10-16T08:58:21.005" v="7254" actId="14100"/>
          <ac:spMkLst>
            <pc:docMk/>
            <pc:sldMk cId="587618182" sldId="284"/>
            <ac:spMk id="3" creationId="{06EDE118-E06F-4A00-9C28-9B07079EEDA3}"/>
          </ac:spMkLst>
        </pc:spChg>
        <pc:picChg chg="add mod">
          <ac:chgData name="Markéta Křivánková" userId="d5f2efb603843d6f" providerId="LiveId" clId="{5406B1DE-62FF-4279-B516-61C1CD771937}" dt="2020-10-16T08:58:26.951" v="7257" actId="1076"/>
          <ac:picMkLst>
            <pc:docMk/>
            <pc:sldMk cId="587618182" sldId="284"/>
            <ac:picMk id="5" creationId="{48952698-9CB4-4E11-9950-1B6D7EFBB142}"/>
          </ac:picMkLst>
        </pc:picChg>
      </pc:sldChg>
      <pc:sldChg chg="delSp modSp new mod">
        <pc:chgData name="Markéta Křivánková" userId="d5f2efb603843d6f" providerId="LiveId" clId="{5406B1DE-62FF-4279-B516-61C1CD771937}" dt="2020-10-16T08:29:32.608" v="5822" actId="20577"/>
        <pc:sldMkLst>
          <pc:docMk/>
          <pc:sldMk cId="3823760458" sldId="285"/>
        </pc:sldMkLst>
        <pc:spChg chg="del">
          <ac:chgData name="Markéta Křivánková" userId="d5f2efb603843d6f" providerId="LiveId" clId="{5406B1DE-62FF-4279-B516-61C1CD771937}" dt="2020-10-16T08:26:27.982" v="5468" actId="478"/>
          <ac:spMkLst>
            <pc:docMk/>
            <pc:sldMk cId="3823760458" sldId="285"/>
            <ac:spMk id="2" creationId="{F4786FBD-8A03-429D-BA1C-9BA0BFD36DCB}"/>
          </ac:spMkLst>
        </pc:spChg>
        <pc:spChg chg="mod">
          <ac:chgData name="Markéta Křivánková" userId="d5f2efb603843d6f" providerId="LiveId" clId="{5406B1DE-62FF-4279-B516-61C1CD771937}" dt="2020-10-16T08:29:32.608" v="5822" actId="20577"/>
          <ac:spMkLst>
            <pc:docMk/>
            <pc:sldMk cId="3823760458" sldId="285"/>
            <ac:spMk id="3" creationId="{ED501770-35FD-492D-8145-34BD2B2BA599}"/>
          </ac:spMkLst>
        </pc:spChg>
      </pc:sldChg>
      <pc:sldChg chg="delSp modSp new mod">
        <pc:chgData name="Markéta Křivánková" userId="d5f2efb603843d6f" providerId="LiveId" clId="{5406B1DE-62FF-4279-B516-61C1CD771937}" dt="2020-10-16T08:31:40.768" v="6144" actId="20577"/>
        <pc:sldMkLst>
          <pc:docMk/>
          <pc:sldMk cId="3675870642" sldId="286"/>
        </pc:sldMkLst>
        <pc:spChg chg="del">
          <ac:chgData name="Markéta Křivánková" userId="d5f2efb603843d6f" providerId="LiveId" clId="{5406B1DE-62FF-4279-B516-61C1CD771937}" dt="2020-10-16T08:29:43.422" v="5824" actId="478"/>
          <ac:spMkLst>
            <pc:docMk/>
            <pc:sldMk cId="3675870642" sldId="286"/>
            <ac:spMk id="2" creationId="{133B3911-F33A-4A4F-8906-8C201BF8E42B}"/>
          </ac:spMkLst>
        </pc:spChg>
        <pc:spChg chg="mod">
          <ac:chgData name="Markéta Křivánková" userId="d5f2efb603843d6f" providerId="LiveId" clId="{5406B1DE-62FF-4279-B516-61C1CD771937}" dt="2020-10-16T08:31:40.768" v="6144" actId="20577"/>
          <ac:spMkLst>
            <pc:docMk/>
            <pc:sldMk cId="3675870642" sldId="286"/>
            <ac:spMk id="3" creationId="{506FFDD4-4DF4-4F3D-85F5-9B16AB316884}"/>
          </ac:spMkLst>
        </pc:spChg>
      </pc:sldChg>
      <pc:sldChg chg="addSp delSp modSp new mod">
        <pc:chgData name="Markéta Křivánková" userId="d5f2efb603843d6f" providerId="LiveId" clId="{5406B1DE-62FF-4279-B516-61C1CD771937}" dt="2020-10-16T08:59:49.361" v="7267" actId="1076"/>
        <pc:sldMkLst>
          <pc:docMk/>
          <pc:sldMk cId="2155003981" sldId="287"/>
        </pc:sldMkLst>
        <pc:spChg chg="del">
          <ac:chgData name="Markéta Křivánková" userId="d5f2efb603843d6f" providerId="LiveId" clId="{5406B1DE-62FF-4279-B516-61C1CD771937}" dt="2020-10-16T08:31:58.739" v="6146" actId="478"/>
          <ac:spMkLst>
            <pc:docMk/>
            <pc:sldMk cId="2155003981" sldId="287"/>
            <ac:spMk id="2" creationId="{674F8165-4698-4DB2-9E3D-CDAF5B5E4329}"/>
          </ac:spMkLst>
        </pc:spChg>
        <pc:spChg chg="mod">
          <ac:chgData name="Markéta Křivánková" userId="d5f2efb603843d6f" providerId="LiveId" clId="{5406B1DE-62FF-4279-B516-61C1CD771937}" dt="2020-10-16T08:59:45.845" v="7266" actId="14100"/>
          <ac:spMkLst>
            <pc:docMk/>
            <pc:sldMk cId="2155003981" sldId="287"/>
            <ac:spMk id="3" creationId="{F758C5C4-A11A-46B0-99AB-BF17F3DF3072}"/>
          </ac:spMkLst>
        </pc:spChg>
        <pc:picChg chg="add mod">
          <ac:chgData name="Markéta Křivánková" userId="d5f2efb603843d6f" providerId="LiveId" clId="{5406B1DE-62FF-4279-B516-61C1CD771937}" dt="2020-10-16T08:59:49.361" v="7267" actId="1076"/>
          <ac:picMkLst>
            <pc:docMk/>
            <pc:sldMk cId="2155003981" sldId="287"/>
            <ac:picMk id="5" creationId="{A0EB294C-DB48-413B-B3D2-D300E9F48654}"/>
          </ac:picMkLst>
        </pc:picChg>
      </pc:sldChg>
      <pc:sldChg chg="delSp modSp new mod">
        <pc:chgData name="Markéta Křivánková" userId="d5f2efb603843d6f" providerId="LiveId" clId="{5406B1DE-62FF-4279-B516-61C1CD771937}" dt="2020-10-16T08:36:06.594" v="6643" actId="20577"/>
        <pc:sldMkLst>
          <pc:docMk/>
          <pc:sldMk cId="745612703" sldId="288"/>
        </pc:sldMkLst>
        <pc:spChg chg="del">
          <ac:chgData name="Markéta Křivánková" userId="d5f2efb603843d6f" providerId="LiveId" clId="{5406B1DE-62FF-4279-B516-61C1CD771937}" dt="2020-10-16T08:34:00.846" v="6418" actId="478"/>
          <ac:spMkLst>
            <pc:docMk/>
            <pc:sldMk cId="745612703" sldId="288"/>
            <ac:spMk id="2" creationId="{B517625B-2BE5-4C8A-AB43-8DE123B2F512}"/>
          </ac:spMkLst>
        </pc:spChg>
        <pc:spChg chg="mod">
          <ac:chgData name="Markéta Křivánková" userId="d5f2efb603843d6f" providerId="LiveId" clId="{5406B1DE-62FF-4279-B516-61C1CD771937}" dt="2020-10-16T08:36:06.594" v="6643" actId="20577"/>
          <ac:spMkLst>
            <pc:docMk/>
            <pc:sldMk cId="745612703" sldId="288"/>
            <ac:spMk id="3" creationId="{B6F078B0-59E9-4CD2-9982-E0581A7490F9}"/>
          </ac:spMkLst>
        </pc:spChg>
      </pc:sldChg>
      <pc:sldChg chg="delSp modSp new mod">
        <pc:chgData name="Markéta Křivánková" userId="d5f2efb603843d6f" providerId="LiveId" clId="{5406B1DE-62FF-4279-B516-61C1CD771937}" dt="2020-10-16T08:37:51.291" v="6873" actId="20577"/>
        <pc:sldMkLst>
          <pc:docMk/>
          <pc:sldMk cId="1261890576" sldId="289"/>
        </pc:sldMkLst>
        <pc:spChg chg="del">
          <ac:chgData name="Markéta Křivánková" userId="d5f2efb603843d6f" providerId="LiveId" clId="{5406B1DE-62FF-4279-B516-61C1CD771937}" dt="2020-10-16T08:36:24.905" v="6645" actId="478"/>
          <ac:spMkLst>
            <pc:docMk/>
            <pc:sldMk cId="1261890576" sldId="289"/>
            <ac:spMk id="2" creationId="{5C2A4F38-1D91-4DD3-8C64-76B65EDC4596}"/>
          </ac:spMkLst>
        </pc:spChg>
        <pc:spChg chg="mod">
          <ac:chgData name="Markéta Křivánková" userId="d5f2efb603843d6f" providerId="LiveId" clId="{5406B1DE-62FF-4279-B516-61C1CD771937}" dt="2020-10-16T08:37:51.291" v="6873" actId="20577"/>
          <ac:spMkLst>
            <pc:docMk/>
            <pc:sldMk cId="1261890576" sldId="289"/>
            <ac:spMk id="3" creationId="{C673DDEC-C82C-4FC1-BA36-D132EFA1A010}"/>
          </ac:spMkLst>
        </pc:spChg>
      </pc:sldChg>
      <pc:sldChg chg="delSp modSp new mod">
        <pc:chgData name="Markéta Křivánková" userId="d5f2efb603843d6f" providerId="LiveId" clId="{5406B1DE-62FF-4279-B516-61C1CD771937}" dt="2020-10-16T08:39:50.716" v="7153" actId="20577"/>
        <pc:sldMkLst>
          <pc:docMk/>
          <pc:sldMk cId="994930257" sldId="290"/>
        </pc:sldMkLst>
        <pc:spChg chg="del">
          <ac:chgData name="Markéta Křivánková" userId="d5f2efb603843d6f" providerId="LiveId" clId="{5406B1DE-62FF-4279-B516-61C1CD771937}" dt="2020-10-16T08:38:00.355" v="6875" actId="478"/>
          <ac:spMkLst>
            <pc:docMk/>
            <pc:sldMk cId="994930257" sldId="290"/>
            <ac:spMk id="2" creationId="{480096CF-5191-4059-B2D1-DE3E4FDB1BFA}"/>
          </ac:spMkLst>
        </pc:spChg>
        <pc:spChg chg="mod">
          <ac:chgData name="Markéta Křivánková" userId="d5f2efb603843d6f" providerId="LiveId" clId="{5406B1DE-62FF-4279-B516-61C1CD771937}" dt="2020-10-16T08:39:50.716" v="7153" actId="20577"/>
          <ac:spMkLst>
            <pc:docMk/>
            <pc:sldMk cId="994930257" sldId="290"/>
            <ac:spMk id="3" creationId="{C1C27BEF-8C81-4F69-80D9-200D8183F560}"/>
          </ac:spMkLst>
        </pc:spChg>
      </pc:sldChg>
      <pc:sldChg chg="addSp delSp modSp new mod">
        <pc:chgData name="Markéta Křivánková" userId="d5f2efb603843d6f" providerId="LiveId" clId="{5406B1DE-62FF-4279-B516-61C1CD771937}" dt="2020-10-16T08:45:32.478" v="7200" actId="478"/>
        <pc:sldMkLst>
          <pc:docMk/>
          <pc:sldMk cId="2419757855" sldId="291"/>
        </pc:sldMkLst>
        <pc:spChg chg="mod">
          <ac:chgData name="Markéta Křivánková" userId="d5f2efb603843d6f" providerId="LiveId" clId="{5406B1DE-62FF-4279-B516-61C1CD771937}" dt="2020-10-16T08:43:15.795" v="7195" actId="2711"/>
          <ac:spMkLst>
            <pc:docMk/>
            <pc:sldMk cId="2419757855" sldId="291"/>
            <ac:spMk id="2" creationId="{41515B37-C4BD-4A61-B295-CEAE902EB754}"/>
          </ac:spMkLst>
        </pc:spChg>
        <pc:spChg chg="del">
          <ac:chgData name="Markéta Křivánková" userId="d5f2efb603843d6f" providerId="LiveId" clId="{5406B1DE-62FF-4279-B516-61C1CD771937}" dt="2020-10-16T08:41:15.186" v="7186" actId="478"/>
          <ac:spMkLst>
            <pc:docMk/>
            <pc:sldMk cId="2419757855" sldId="291"/>
            <ac:spMk id="3" creationId="{DD5DE407-D55B-4B54-97A0-147CE5E412C8}"/>
          </ac:spMkLst>
        </pc:spChg>
        <pc:spChg chg="add del mod">
          <ac:chgData name="Markéta Křivánková" userId="d5f2efb603843d6f" providerId="LiveId" clId="{5406B1DE-62FF-4279-B516-61C1CD771937}" dt="2020-10-16T08:45:32.478" v="7200" actId="478"/>
          <ac:spMkLst>
            <pc:docMk/>
            <pc:sldMk cId="2419757855" sldId="291"/>
            <ac:spMk id="6" creationId="{E55D7408-1DD1-470F-951D-0C43A848B127}"/>
          </ac:spMkLst>
        </pc:spChg>
        <pc:picChg chg="add mod">
          <ac:chgData name="Markéta Křivánková" userId="d5f2efb603843d6f" providerId="LiveId" clId="{5406B1DE-62FF-4279-B516-61C1CD771937}" dt="2020-10-16T08:43:35.554" v="7198" actId="14861"/>
          <ac:picMkLst>
            <pc:docMk/>
            <pc:sldMk cId="2419757855" sldId="291"/>
            <ac:picMk id="5" creationId="{85B036E3-B951-443C-B85B-E7FE17A763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gotv.dbcls.jp/togopic.2018.04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topthinkandunderstand.blogspot.com/2010/10/smile-if-not-for-yourself-do-it-for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xial_skelet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immly2007.blogspot.com/2011/09/mulabhandha-fishing-rod-analog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.libretexts.org/Bookshelves/Introductory_and_General_Biology/Book:_Introductory_Biology_(CK-12)/13:_Human_Biology/13._12:_Skeletal_Muscles" TargetMode="External"/><Relationship Id="rId2" Type="http://schemas.openxmlformats.org/officeDocument/2006/relationships/image" Target="../media/image4.1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54D4E-226B-466C-B878-B235E9CE4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4" y="2734994"/>
            <a:ext cx="8361229" cy="2098226"/>
          </a:xfrm>
        </p:spPr>
        <p:txBody>
          <a:bodyPr/>
          <a:lstStyle/>
          <a:p>
            <a:r>
              <a:rPr lang="cs-CZ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Funkční poruchy pohybového systému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44F43F-21A0-4280-A0AE-A77637D16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1" y="5554258"/>
            <a:ext cx="6831673" cy="1086237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Markéta Křivánková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Katedra ZTV a TVL 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UK FTVS</a:t>
            </a:r>
          </a:p>
        </p:txBody>
      </p:sp>
    </p:spTree>
    <p:extLst>
      <p:ext uri="{BB962C8B-B14F-4D97-AF65-F5344CB8AC3E}">
        <p14:creationId xmlns:p14="http://schemas.microsoft.com/office/powerpoint/2010/main" val="9963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283BF-0C56-4C7D-AF86-BBF1814B8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538" y="62144"/>
            <a:ext cx="11017928" cy="6795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Posturální funkce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Udržování a nastavování polohy jednotlivých segmentů i celého systému v gravitačním poli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Automatická i vůlí přístupná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Účelová, má oporný ráz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Vychází z ní každý pohyb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Je nepřímým ukazatelem zdraví</a:t>
            </a:r>
          </a:p>
        </p:txBody>
      </p:sp>
    </p:spTree>
    <p:extLst>
      <p:ext uri="{BB962C8B-B14F-4D97-AF65-F5344CB8AC3E}">
        <p14:creationId xmlns:p14="http://schemas.microsoft.com/office/powerpoint/2010/main" val="98951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C8C3473-7494-4636-9DBB-0A16D9B2D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3" t="8673"/>
          <a:stretch/>
        </p:blipFill>
        <p:spPr>
          <a:xfrm>
            <a:off x="8602651" y="596187"/>
            <a:ext cx="3518327" cy="60509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9DA90-CCD4-43BF-A786-8FAECB78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05" y="210844"/>
            <a:ext cx="7914444" cy="6436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Správné držení těla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osa krku je kolmá k zemi, což znamená, že brada s krkem svírá úhel 90°,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horní část hrudníku je vypjatá dopředu a ramena jsou stažena dolů a do šířky,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pánev je horním koncem zatažena vzad a břicho je ploché,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obrys boků je symetrický, tzn., že se při chůzi nevychylují ze strany do strany,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dolní končetiny jsou v kloubech vytaženy vzhůru, kolena a hlezenní klouby leží v jedné ose a klenba nožní je příčně a podélně vyklenutá.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B96E50-2C4D-4F34-9F00-237F13D1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963"/>
            <a:ext cx="9601200" cy="6480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Svalové dysbalance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Vznikají v důsledku nevhodného, jednostranného zatěžování pohybového aparátu bez následné kompenzace,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z nedostatku pohybu nebo naopak přetěžování,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statický charakter zátěže přetěžuje svaly posturální, které se pak značně zkracují,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nedostatek všestranné pohybové aktivity způsobuje snížení svalové síly svalů s převážně </a:t>
            </a:r>
            <a:r>
              <a:rPr lang="cs-CZ" sz="2800" dirty="0" err="1">
                <a:latin typeface="Century Gothic" panose="020B0502020202020204" pitchFamily="34" charset="0"/>
              </a:rPr>
              <a:t>fázickou</a:t>
            </a:r>
            <a:r>
              <a:rPr lang="cs-CZ" sz="2800" dirty="0">
                <a:latin typeface="Century Gothic" panose="020B0502020202020204" pitchFamily="34" charset="0"/>
              </a:rPr>
              <a:t> funkcí,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typicky nacházíme svalové dysbalance sdružené do syndromů</a:t>
            </a:r>
            <a:endParaRPr lang="cs-CZ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3107B3-16B9-451E-ACF0-940A7D25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043"/>
            <a:ext cx="9601200" cy="6715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Horní zkřížený syndrom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FD1BB1-4234-4723-A258-FE20A785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48" y="628211"/>
            <a:ext cx="6957356" cy="62297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2DD374-2ACA-46F1-8696-F1CB54ACD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87"/>
          <a:stretch/>
        </p:blipFill>
        <p:spPr>
          <a:xfrm>
            <a:off x="8060925" y="0"/>
            <a:ext cx="4056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0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FD37B-7CE1-480B-9A87-117F8848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532"/>
            <a:ext cx="9601200" cy="6751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Dolní zkřížený syndrom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54DFD4-33E5-4696-B957-1C7BD18F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40" y="774021"/>
            <a:ext cx="5947207" cy="57744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F790484-4184-4A72-8A30-3D3DE671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403" y="774021"/>
            <a:ext cx="4078218" cy="57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B4F8C-651A-4516-A08A-FA15C348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14" y="166455"/>
            <a:ext cx="10453456" cy="6525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entury Gothic" panose="020B0502020202020204" pitchFamily="34" charset="0"/>
              </a:rPr>
              <a:t>Vrstvový syndrom</a:t>
            </a:r>
          </a:p>
          <a:p>
            <a:pPr marL="0" indent="0">
              <a:buNone/>
            </a:pPr>
            <a:endParaRPr lang="cs-CZ" sz="2400" dirty="0">
              <a:latin typeface="Century Gothic" panose="020B0502020202020204" pitchFamily="34" charset="0"/>
            </a:endParaRPr>
          </a:p>
          <a:p>
            <a:r>
              <a:rPr lang="cs-CZ" sz="2400" dirty="0">
                <a:latin typeface="Century Gothic" panose="020B0502020202020204" pitchFamily="34" charset="0"/>
              </a:rPr>
              <a:t>Kombinace obou předchozích,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hypermobilita v křížové oblasti,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chabé hýžďové svaly,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mohutně se klenoucí hypertrofické </a:t>
            </a:r>
            <a:r>
              <a:rPr lang="cs-CZ" sz="2400" dirty="0" err="1">
                <a:latin typeface="Century Gothic" panose="020B0502020202020204" pitchFamily="34" charset="0"/>
              </a:rPr>
              <a:t>torakolumbální</a:t>
            </a:r>
            <a:r>
              <a:rPr lang="cs-CZ" sz="2400" dirty="0">
                <a:latin typeface="Century Gothic" panose="020B0502020202020204" pitchFamily="34" charset="0"/>
              </a:rPr>
              <a:t> vzpřimovače, 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ochablé </a:t>
            </a:r>
            <a:r>
              <a:rPr lang="cs-CZ" sz="2400" dirty="0" err="1">
                <a:latin typeface="Century Gothic" panose="020B0502020202020204" pitchFamily="34" charset="0"/>
              </a:rPr>
              <a:t>mezilopatkové</a:t>
            </a:r>
            <a:r>
              <a:rPr lang="cs-CZ" sz="2400" dirty="0">
                <a:latin typeface="Century Gothic" panose="020B0502020202020204" pitchFamily="34" charset="0"/>
              </a:rPr>
              <a:t> svalstvo,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hypertrofické tuhé horní fixátory ramenního pletence, 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ochablé přímé břišní svaly, laterálně bývá břišní stěna vtažena v místech hyperaktivních šikmých břišních svalů,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významnou roli zde hrají dysfunkční chodidla.</a:t>
            </a:r>
          </a:p>
        </p:txBody>
      </p:sp>
    </p:spTree>
    <p:extLst>
      <p:ext uri="{BB962C8B-B14F-4D97-AF65-F5344CB8AC3E}">
        <p14:creationId xmlns:p14="http://schemas.microsoft.com/office/powerpoint/2010/main" val="319337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B9A0A-C24B-455B-BBE3-E8E2535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06027"/>
            <a:ext cx="9601200" cy="5361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Century Gothic" panose="020B0502020202020204" pitchFamily="34" charset="0"/>
              </a:rPr>
              <a:t>Vadné držení na základě postavení pánve a hrudníku</a:t>
            </a:r>
          </a:p>
          <a:p>
            <a:pPr marL="0" indent="0">
              <a:buNone/>
            </a:pPr>
            <a:endParaRPr lang="cs-CZ" sz="2400" dirty="0">
              <a:latin typeface="Century Gothic" panose="020B0502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143CD7-BE4B-4A50-8E46-E5D3CBAF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926" y="1384657"/>
            <a:ext cx="6890755" cy="50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3A46B42-6969-4D04-8541-774B69041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856" y="1012387"/>
            <a:ext cx="7361345" cy="5033306"/>
          </a:xfrm>
        </p:spPr>
      </p:pic>
    </p:spTree>
    <p:extLst>
      <p:ext uri="{BB962C8B-B14F-4D97-AF65-F5344CB8AC3E}">
        <p14:creationId xmlns:p14="http://schemas.microsoft.com/office/powerpoint/2010/main" val="2041262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F2B873-6237-4C13-BA0F-1862B7C9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381" y="630315"/>
            <a:ext cx="5930185" cy="472379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36408-8357-4ACE-A410-1BF04386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4085"/>
            <a:ext cx="9601200" cy="5583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Oslabení trupu: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 err="1">
                <a:latin typeface="Century Gothic" panose="020B0502020202020204" pitchFamily="34" charset="0"/>
              </a:rPr>
              <a:t>Hyperkyfóza</a:t>
            </a: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 err="1">
                <a:latin typeface="Century Gothic" panose="020B0502020202020204" pitchFamily="34" charset="0"/>
              </a:rPr>
              <a:t>Hyperlordóza</a:t>
            </a: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Skolióza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Plochá záda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Vertebrogenní poruchy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Poúrazové a pooperační stavy</a:t>
            </a:r>
          </a:p>
        </p:txBody>
      </p:sp>
    </p:spTree>
    <p:extLst>
      <p:ext uri="{BB962C8B-B14F-4D97-AF65-F5344CB8AC3E}">
        <p14:creationId xmlns:p14="http://schemas.microsoft.com/office/powerpoint/2010/main" val="2580256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FDA5F04-1BBA-4FD7-A18E-41F1141A0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"/>
          <a:stretch/>
        </p:blipFill>
        <p:spPr>
          <a:xfrm>
            <a:off x="7590409" y="1496081"/>
            <a:ext cx="4237628" cy="337776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1DE7A-651B-4B4D-B4FB-605C3F624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989" y="348098"/>
            <a:ext cx="6440750" cy="538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>
                <a:latin typeface="Century Gothic" panose="020B0502020202020204" pitchFamily="34" charset="0"/>
              </a:rPr>
              <a:t>Hyperkyfóza</a:t>
            </a: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Zvětšené zakřivení </a:t>
            </a:r>
            <a:r>
              <a:rPr lang="cs-CZ" sz="2800" dirty="0" err="1">
                <a:latin typeface="Century Gothic" panose="020B0502020202020204" pitchFamily="34" charset="0"/>
              </a:rPr>
              <a:t>Th</a:t>
            </a:r>
            <a:r>
              <a:rPr lang="cs-CZ" sz="2800" dirty="0">
                <a:latin typeface="Century Gothic" panose="020B0502020202020204" pitchFamily="34" charset="0"/>
              </a:rPr>
              <a:t> páteře v rovině sagitální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Základní příčiny: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Zkrácené prsní svalstvo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Ochablé svalstvo </a:t>
            </a:r>
            <a:r>
              <a:rPr lang="cs-CZ" sz="2800" dirty="0" err="1">
                <a:latin typeface="Century Gothic" panose="020B0502020202020204" pitchFamily="34" charset="0"/>
              </a:rPr>
              <a:t>mezilopatkové</a:t>
            </a:r>
            <a:endParaRPr lang="cs-CZ" sz="2800" dirty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Nesprávné držení hlavy (předsunuté)</a:t>
            </a:r>
          </a:p>
        </p:txBody>
      </p:sp>
    </p:spTree>
    <p:extLst>
      <p:ext uri="{BB962C8B-B14F-4D97-AF65-F5344CB8AC3E}">
        <p14:creationId xmlns:p14="http://schemas.microsoft.com/office/powerpoint/2010/main" val="127750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47AFF-74B5-4AEB-8606-60754E8E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Složky pohybového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17B15-1D72-404D-8309-BF9A2973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1549"/>
            <a:ext cx="10471213" cy="4034901"/>
          </a:xfrm>
        </p:spPr>
        <p:txBody>
          <a:bodyPr>
            <a:no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Systém podpůrný: skelet, klouby, vazy (mechanická báze)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Systém výkonný: svaly (převod chemické energie na mechanickou sílu)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Systém řídící: nervový aparát (řízení pohybové funkce)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Systém zásobovací: infrastruktura (přesuny potřebných látek)</a:t>
            </a:r>
          </a:p>
        </p:txBody>
      </p:sp>
    </p:spTree>
    <p:extLst>
      <p:ext uri="{BB962C8B-B14F-4D97-AF65-F5344CB8AC3E}">
        <p14:creationId xmlns:p14="http://schemas.microsoft.com/office/powerpoint/2010/main" val="1328492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8E733-5E5E-4327-9544-7283BEA8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36884"/>
            <a:ext cx="9601200" cy="5530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Zásady vyrovnání: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Protahovat prsní svalstvo a svaly pletence ramenního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Posilovat </a:t>
            </a:r>
            <a:r>
              <a:rPr lang="cs-CZ" sz="2800" dirty="0" err="1">
                <a:latin typeface="Century Gothic" panose="020B0502020202020204" pitchFamily="34" charset="0"/>
              </a:rPr>
              <a:t>mezilopatkové</a:t>
            </a:r>
            <a:r>
              <a:rPr lang="cs-CZ" sz="2800" dirty="0">
                <a:latin typeface="Century Gothic" panose="020B0502020202020204" pitchFamily="34" charset="0"/>
              </a:rPr>
              <a:t> svaly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Uvolňovat svaly hrudníku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Ovlivnění správného postavení hlavy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>
                <a:latin typeface="Century Gothic" panose="020B0502020202020204" pitchFamily="34" charset="0"/>
              </a:rPr>
              <a:t>Vhodná cvičení: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 protažení prsních svalů a pletence ramenního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 posílení </a:t>
            </a:r>
            <a:r>
              <a:rPr lang="cs-CZ" sz="2800" dirty="0" err="1">
                <a:latin typeface="Century Gothic" panose="020B0502020202020204" pitchFamily="34" charset="0"/>
              </a:rPr>
              <a:t>mezilopatkového</a:t>
            </a:r>
            <a:r>
              <a:rPr lang="cs-CZ" sz="2800" dirty="0">
                <a:latin typeface="Century Gothic" panose="020B0502020202020204" pitchFamily="34" charset="0"/>
              </a:rPr>
              <a:t> svalstva</a:t>
            </a:r>
          </a:p>
        </p:txBody>
      </p:sp>
    </p:spTree>
    <p:extLst>
      <p:ext uri="{BB962C8B-B14F-4D97-AF65-F5344CB8AC3E}">
        <p14:creationId xmlns:p14="http://schemas.microsoft.com/office/powerpoint/2010/main" val="424817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2FA9E-D019-4EAD-B7E0-E3774379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61474"/>
            <a:ext cx="9601200" cy="530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Nevhodná cvičení: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Statické činnosti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Ohnuté předklony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Výskoky a doskoky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Kotouly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Zvedání těžkých předmětů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Jízda na kole</a:t>
            </a:r>
          </a:p>
        </p:txBody>
      </p:sp>
    </p:spTree>
    <p:extLst>
      <p:ext uri="{BB962C8B-B14F-4D97-AF65-F5344CB8AC3E}">
        <p14:creationId xmlns:p14="http://schemas.microsoft.com/office/powerpoint/2010/main" val="132274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AAEA7-36F6-4606-A52B-7618D717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85011"/>
            <a:ext cx="6396361" cy="5482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 err="1">
                <a:latin typeface="Century Gothic" panose="020B0502020202020204" pitchFamily="34" charset="0"/>
              </a:rPr>
              <a:t>Hyperlordóza</a:t>
            </a: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Zvětšené zakřivení L páteře v rovině sagitální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Základní příčiny: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Zkrácené svalstvo v oblasti bederní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Oslabené břišní svalstvo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Zkrácené flexory kyčle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Zkrácené svalstvo na zadní straně stehna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69EE26-1FCF-4E72-AC6F-A9445EF30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361" y="1572964"/>
            <a:ext cx="4314441" cy="34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4CF89-2E50-4B04-B5D5-B42F747B4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72715"/>
            <a:ext cx="9601200" cy="6224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Zásady vyrovnání: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Protáhnout svaly v oblasti bederní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Posílit svaly břišní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Protáhnout svaly na zadní straně stehen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Uvolnit oblast kyčelních kloubů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Vhodná cvičení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 posílení břišního svalstva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 správné postavení pánve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 uvolnění kyčelních kloubů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Kolébky vzad, kotouly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Plazení, lezení, podlézání, přelézání apod.</a:t>
            </a:r>
          </a:p>
        </p:txBody>
      </p:sp>
    </p:spTree>
    <p:extLst>
      <p:ext uri="{BB962C8B-B14F-4D97-AF65-F5344CB8AC3E}">
        <p14:creationId xmlns:p14="http://schemas.microsoft.com/office/powerpoint/2010/main" val="280990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568A6F-2726-4250-9D3F-0E146FE5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2452"/>
            <a:ext cx="9601200" cy="651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Nevhodná cvičení: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Bederní záklony a všechna cvičení spojená se záklony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Zvedání těžkých předmětů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Dlouhé stání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Opakované skoky, poskoky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Doporučení: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Vytvořit představu o správném postavení pánve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provádět ve správné poloze s fixovanou pánví nebo fixovaným hrudníkem</a:t>
            </a:r>
          </a:p>
        </p:txBody>
      </p:sp>
    </p:spTree>
    <p:extLst>
      <p:ext uri="{BB962C8B-B14F-4D97-AF65-F5344CB8AC3E}">
        <p14:creationId xmlns:p14="http://schemas.microsoft.com/office/powerpoint/2010/main" val="4109360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0E7DA8C-8CAB-41CC-9801-410637E9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92" y="1225118"/>
            <a:ext cx="5325408" cy="466860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FF84C-09D7-4ADD-BEB0-C681EE14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81" y="356937"/>
            <a:ext cx="6636059" cy="61441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Skolióza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Boční vychýlení páteře v rovině frontální, které lze svalovým úsilím vyrovnat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Základní příčiny: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Nesprávné držení těla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Oslabení svalstva trupu, porušení rovnováhy síly svalových skupin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Jednostranné zatěžování zádových svalů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Nestejná dílka končetin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úraz</a:t>
            </a:r>
          </a:p>
        </p:txBody>
      </p:sp>
    </p:spTree>
    <p:extLst>
      <p:ext uri="{BB962C8B-B14F-4D97-AF65-F5344CB8AC3E}">
        <p14:creationId xmlns:p14="http://schemas.microsoft.com/office/powerpoint/2010/main" val="2866891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1ED14-049E-470A-90C2-AD9723FE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68967"/>
            <a:ext cx="10387263" cy="61601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Zásady vyrovnání: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Zajistit pohyblivost a rozvoj páteře ve všech směrech symetrickými cviky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Posilovat svalstvo břišní a zádové současně s využitím cviků protahovacích a uvolňovacích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Zajistit rozvoj hrudníku posilováním dýchacího svalstva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Zlepšit svalovou nerovnováhu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Vhodná cvičení: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Procvičování páteře ve všech směrech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 posílení břišního a zádového svalstva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Dechová cvičení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visy</a:t>
            </a:r>
          </a:p>
        </p:txBody>
      </p:sp>
    </p:spTree>
    <p:extLst>
      <p:ext uri="{BB962C8B-B14F-4D97-AF65-F5344CB8AC3E}">
        <p14:creationId xmlns:p14="http://schemas.microsoft.com/office/powerpoint/2010/main" val="101384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B04D69-A750-492E-89FA-401B9BD03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17095"/>
            <a:ext cx="10563726" cy="6304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Nevhodná cvičení: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Všechna namáhavá cvičení, která přetěžují oslabené svalstvo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Jednostranná cvičení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Výdrže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Nárazovité pohyby (dlouhodobé poskoky, skoky)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Nošení těžkých břemen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Dlouhodobé pochody s neúměrným zatížením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Doporučení: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Dodržovat mnohostrannost cvičení páteře – pohyblivost páteře ve všech směrech</a:t>
            </a:r>
          </a:p>
        </p:txBody>
      </p:sp>
    </p:spTree>
    <p:extLst>
      <p:ext uri="{BB962C8B-B14F-4D97-AF65-F5344CB8AC3E}">
        <p14:creationId xmlns:p14="http://schemas.microsoft.com/office/powerpoint/2010/main" val="2012372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DE118-E06F-4A00-9C28-9B07079E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44379"/>
            <a:ext cx="8052787" cy="656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Plochá záda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Vyhlazení bederní lordózy a hrudní kyfózy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Odstávání lopatek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Zmenšený sklon pánve (napřímení pánve)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Změna postavení horních končetin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Základní příčiny: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Opoždění či narušení vývoje svalstva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Oslabení svalstva trupu, porušení rovnováhy síly svalových skupin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Porucha dynamiky páteře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952698-9CB4-4E11-9950-1B6D7EFBB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631" y="524060"/>
            <a:ext cx="1979627" cy="59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18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501770-35FD-492D-8145-34BD2B2B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421"/>
            <a:ext cx="9601200" cy="6368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Zásady vyrovnání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Ovlivnění svalové rovnováhy (často je </a:t>
            </a:r>
            <a:r>
              <a:rPr lang="cs-CZ" sz="2800" dirty="0" err="1">
                <a:latin typeface="Century Gothic" panose="020B0502020202020204" pitchFamily="34" charset="0"/>
              </a:rPr>
              <a:t>hyperlordóza</a:t>
            </a:r>
            <a:r>
              <a:rPr lang="cs-CZ" sz="2800" dirty="0">
                <a:latin typeface="Century Gothic" panose="020B0502020202020204" pitchFamily="34" charset="0"/>
              </a:rPr>
              <a:t> C páteře, protrakce ramen, valgózní kolena, </a:t>
            </a:r>
            <a:r>
              <a:rPr lang="cs-CZ" sz="2800" dirty="0" err="1">
                <a:latin typeface="Century Gothic" panose="020B0502020202020204" pitchFamily="34" charset="0"/>
              </a:rPr>
              <a:t>plochonoží</a:t>
            </a:r>
            <a:r>
              <a:rPr lang="cs-CZ" sz="2800" dirty="0">
                <a:latin typeface="Century Gothic" panose="020B0502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Zlepšit dýchací stereotyp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Zlepšit svalovou koordinaci (chůze)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Protahovat zkrácené svaly (prsní, zadní strana stehen, kyčelní flexory)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Posílit krční (flexory), bederní a břišní svalstvo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6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34E8E-D465-4C3A-8A1D-EAE00162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/>
          <a:lstStyle/>
          <a:p>
            <a:r>
              <a:rPr lang="cs-CZ" dirty="0"/>
              <a:t>Podpůrný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D8DB0-D557-402B-924E-532CA5BF1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67394"/>
            <a:ext cx="10820400" cy="52467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 Dospělý člověk má asi 206 kostí (novorozenec okolo 300).</a:t>
            </a:r>
          </a:p>
          <a:p>
            <a:pPr>
              <a:lnSpc>
                <a:spcPct val="100000"/>
              </a:lnSpc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Funkce: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Oporná (udržování polohy orgánů)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Ochranná (lebka, žebra)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Krvetvorba (v kostní dřeni)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Pohyb (ve spolupráci se svalovým systémem)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Ukládání minerálních látek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endParaRPr lang="cs-CZ" sz="2800" dirty="0">
              <a:latin typeface="Century Gothic" panose="020B0502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8C938E-310F-4DF7-AB86-3CE095F6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30654" y="1733550"/>
            <a:ext cx="4684292" cy="46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15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6FFDD4-4DF4-4F3D-85F5-9B16AB316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85011"/>
            <a:ext cx="9601200" cy="6144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Vhodná cvičení: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na uvolnění </a:t>
            </a:r>
            <a:r>
              <a:rPr lang="cs-CZ" sz="2800" dirty="0" err="1">
                <a:latin typeface="Century Gothic" panose="020B0502020202020204" pitchFamily="34" charset="0"/>
              </a:rPr>
              <a:t>Th</a:t>
            </a:r>
            <a:r>
              <a:rPr lang="cs-CZ" sz="2800" dirty="0">
                <a:latin typeface="Century Gothic" panose="020B0502020202020204" pitchFamily="34" charset="0"/>
              </a:rPr>
              <a:t> páteře, pletence ramenního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na posílení krčního, bederního a břišního svalstva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 správné držení pánve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Nevhodná cvičení: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Výdrže ve visech a podporech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Rovné a prohnuté předklony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Tvrdé doskoky, skoky do výšky</a:t>
            </a:r>
          </a:p>
        </p:txBody>
      </p:sp>
    </p:spTree>
    <p:extLst>
      <p:ext uri="{BB962C8B-B14F-4D97-AF65-F5344CB8AC3E}">
        <p14:creationId xmlns:p14="http://schemas.microsoft.com/office/powerpoint/2010/main" val="367587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8C5C4-A11A-46B0-99AB-BF17F3DF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070" y="449258"/>
            <a:ext cx="7142084" cy="6160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Vertebrogenní syndrom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Bolesti a změny v pohyblivosti v určitém úseku páteře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Základní příčiny: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Nevhodné pracovní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Nesprávná poloha ve spánku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Jízda v autě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Jednostranné dlouhotrvající polohy či opakující se aktivity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Psychické faktory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EB294C-DB48-413B-B3D2-D300E9F48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154" y="715588"/>
            <a:ext cx="3436028" cy="51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03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F078B0-59E9-4CD2-9982-E0581A74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6674"/>
            <a:ext cx="9601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Zásady vyrovnání: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Ovlivnění pohyblivosti páteře v omezených úsecích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Ovlivnění správného držení těla a správného udržení základních poloh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Ovlivnění dýchacích svalů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Ovlivnění svalů kolem páteře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prevence</a:t>
            </a:r>
          </a:p>
        </p:txBody>
      </p:sp>
    </p:spTree>
    <p:extLst>
      <p:ext uri="{BB962C8B-B14F-4D97-AF65-F5344CB8AC3E}">
        <p14:creationId xmlns:p14="http://schemas.microsoft.com/office/powerpoint/2010/main" val="745612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73DDEC-C82C-4FC1-BA36-D132EFA1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72716"/>
            <a:ext cx="9601200" cy="638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Vhodná cvičení: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na ovlivnění pohyblivosti páteře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 posílení ochablých svalových skupin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Rotační cvičení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Nácvik správných poloh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Cvičení pro správné držení těla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Dechová cvičení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Relaxační cvičení</a:t>
            </a:r>
          </a:p>
        </p:txBody>
      </p:sp>
    </p:spTree>
    <p:extLst>
      <p:ext uri="{BB962C8B-B14F-4D97-AF65-F5344CB8AC3E}">
        <p14:creationId xmlns:p14="http://schemas.microsoft.com/office/powerpoint/2010/main" val="1261890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27BEF-8C81-4F69-80D9-200D8183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8547"/>
            <a:ext cx="9601200" cy="6432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Nevhodná cvičení: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Prudké pohyby (švihová cvičení)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Nošení těžkých břemen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Zdvihání břemen v předklonu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Skoky, pády, seskoky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Hluboké předklony a úklony trupu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Doporučení: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Respektovat individuálně cvičence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Při cvičení neustálá korekce</a:t>
            </a:r>
          </a:p>
        </p:txBody>
      </p:sp>
    </p:spTree>
    <p:extLst>
      <p:ext uri="{BB962C8B-B14F-4D97-AF65-F5344CB8AC3E}">
        <p14:creationId xmlns:p14="http://schemas.microsoft.com/office/powerpoint/2010/main" val="994930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15B37-C4BD-4A61-B295-CEAE902E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72" y="1467035"/>
            <a:ext cx="9601200" cy="1485900"/>
          </a:xfrm>
        </p:spPr>
        <p:txBody>
          <a:bodyPr/>
          <a:lstStyle/>
          <a:p>
            <a:pPr algn="ctr"/>
            <a:r>
              <a:rPr lang="cs-CZ" dirty="0">
                <a:latin typeface="Century Gothic" panose="020B0502020202020204" pitchFamily="34" charset="0"/>
              </a:rPr>
              <a:t>Děkuji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B036E3-B951-443C-B85B-E7FE17A76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4472" y="2337047"/>
            <a:ext cx="4572000" cy="3429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1975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24B06-E133-41B4-AEDC-BF4A53BA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90" y="356352"/>
            <a:ext cx="5959642" cy="6729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latin typeface="Century Gothic" panose="020B0502020202020204" pitchFamily="34" charset="0"/>
              </a:rPr>
              <a:t>Axiální systém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Pánev (kost stydká, kyčelní a sedací)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Kost křížová (s pánví spojena pomocí SI skloubení)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3 kloubní spoje – SI a symfýza (pánev musí být pohyblivá, jinak dochází k přetěžování LS přechodu)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Bederní páteř je tvořena pěti silnými obratli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Hrudní páteř je tvořena dvanácti obratli, jejichž příčné výběžky jsou kloubně spojeny s žebry</a:t>
            </a:r>
          </a:p>
          <a:p>
            <a:r>
              <a:rPr lang="cs-CZ" sz="2400" dirty="0">
                <a:latin typeface="Century Gothic" panose="020B0502020202020204" pitchFamily="34" charset="0"/>
              </a:rPr>
              <a:t>Krční páteř je tvořena sedmi obratli, které jsou užší a menší (první dva obratle atlas a axis mají rozdílnou stavbu oproti ostatním)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F009F94-549A-464D-B988-FA594A32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3107" y="0"/>
            <a:ext cx="5238893" cy="68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EE0B199-8460-4CBF-912C-7AAD02DF7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8898" y="1"/>
            <a:ext cx="5712060" cy="685799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3394F0-F951-463B-B15C-7E7C990E1D59}"/>
              </a:ext>
            </a:extLst>
          </p:cNvPr>
          <p:cNvSpPr txBox="1"/>
          <p:nvPr/>
        </p:nvSpPr>
        <p:spPr>
          <a:xfrm>
            <a:off x="946484" y="86285"/>
            <a:ext cx="495661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Páteř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Dvojité esovité prohnutí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33 až 34 obratlů, z toho 23 pohyblivých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Vykonává – flexi, extenzi, </a:t>
            </a:r>
            <a:r>
              <a:rPr lang="cs-CZ" sz="2800" dirty="0" err="1">
                <a:latin typeface="Century Gothic" panose="020B0502020202020204" pitchFamily="34" charset="0"/>
              </a:rPr>
              <a:t>lateroflexi</a:t>
            </a:r>
            <a:r>
              <a:rPr lang="cs-CZ" sz="2800" dirty="0">
                <a:latin typeface="Century Gothic" panose="020B0502020202020204" pitchFamily="34" charset="0"/>
              </a:rPr>
              <a:t> a rotaci + pružení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Meziobratlové ploténky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23 – umožňují pohyblivost páteře, tvoří pružné nárazníky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Výhřez ploténky (viz video)</a:t>
            </a:r>
          </a:p>
        </p:txBody>
      </p:sp>
    </p:spTree>
    <p:extLst>
      <p:ext uri="{BB962C8B-B14F-4D97-AF65-F5344CB8AC3E}">
        <p14:creationId xmlns:p14="http://schemas.microsoft.com/office/powerpoint/2010/main" val="408031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A815F9B-43ED-430A-BDAC-929B14F66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94558" y="0"/>
            <a:ext cx="5297442" cy="29029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BD78A1-D923-48E9-A150-D23C7D76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Výkonný (svalový)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8D0980-F7A8-4CA2-9D44-275282CB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359" y="1855433"/>
            <a:ext cx="9752120" cy="5002567"/>
          </a:xfrm>
        </p:spPr>
        <p:txBody>
          <a:bodyPr>
            <a:no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Jejich funkcí je zabezpečovat pohyb.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V lidském těle je přibližně 600 svalů.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Základní anatomickou a fyziologickou jednotku svalu představují svalová vlákna, která jsou vazivem spojena ve svalové snopce. 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Na povrchu svalu je vazivo zhuštěno a  přechází ve vazivovou blánu – fascii. Jako celek tvoří šlašitý úpon, kterým se svaly upínají ke kosti.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Pomocí propojení fascií vznikají </a:t>
            </a:r>
            <a:r>
              <a:rPr lang="cs-CZ" sz="2800" dirty="0" err="1">
                <a:latin typeface="Century Gothic" panose="020B0502020202020204" pitchFamily="34" charset="0"/>
              </a:rPr>
              <a:t>myofasciální</a:t>
            </a:r>
            <a:r>
              <a:rPr lang="cs-CZ" sz="2800" dirty="0">
                <a:latin typeface="Century Gothic" panose="020B0502020202020204" pitchFamily="34" charset="0"/>
              </a:rPr>
              <a:t> řetězce.</a:t>
            </a:r>
          </a:p>
        </p:txBody>
      </p:sp>
    </p:spTree>
    <p:extLst>
      <p:ext uri="{BB962C8B-B14F-4D97-AF65-F5344CB8AC3E}">
        <p14:creationId xmlns:p14="http://schemas.microsoft.com/office/powerpoint/2010/main" val="173148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5EC0E-B324-4FBD-9533-152CCB2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8574"/>
            <a:ext cx="9610078" cy="660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Pro každý pohyb jsou klíčové následující vlastnosti svalové tkáně: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excitabilita – schopnost přijímat podněty a odpovídat na ně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kontraktibilita – schopnost zkrácením generovat sílu a pohyb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>
                <a:latin typeface="Century Gothic" panose="020B0502020202020204" pitchFamily="34" charset="0"/>
              </a:rPr>
              <a:t>extenzibilita</a:t>
            </a:r>
            <a:r>
              <a:rPr lang="cs-CZ" sz="2800" dirty="0">
                <a:latin typeface="Century Gothic" panose="020B0502020202020204" pitchFamily="34" charset="0"/>
              </a:rPr>
              <a:t> – schopnost „být protažena“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elasticita – schopnost „vrátit se“ do původního stavu, ve kterém se svalová tkáň nacházela před smrštěním nebo protažením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9488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5A54B-2A20-45A9-B6EE-3AF9A97A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10718"/>
            <a:ext cx="9601200" cy="555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Svalové skupiny rozdělujeme na: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svaly hlavní, </a:t>
            </a:r>
            <a:r>
              <a:rPr lang="cs-CZ" sz="2800" b="1" dirty="0">
                <a:latin typeface="Century Gothic" panose="020B0502020202020204" pitchFamily="34" charset="0"/>
              </a:rPr>
              <a:t>agonisté</a:t>
            </a:r>
            <a:r>
              <a:rPr lang="cs-CZ" sz="2800" dirty="0">
                <a:latin typeface="Century Gothic" panose="020B0502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svaly pomocné, </a:t>
            </a:r>
            <a:r>
              <a:rPr lang="cs-CZ" sz="2800" b="1" dirty="0">
                <a:latin typeface="Century Gothic" panose="020B0502020202020204" pitchFamily="34" charset="0"/>
              </a:rPr>
              <a:t>synergisté</a:t>
            </a:r>
            <a:r>
              <a:rPr lang="cs-CZ" sz="2800" dirty="0">
                <a:latin typeface="Century Gothic" panose="020B0502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svaly s opačnou funkcí, </a:t>
            </a:r>
            <a:r>
              <a:rPr lang="cs-CZ" sz="2800" b="1" dirty="0">
                <a:latin typeface="Century Gothic" panose="020B0502020202020204" pitchFamily="34" charset="0"/>
              </a:rPr>
              <a:t>antagonisté</a:t>
            </a:r>
            <a:r>
              <a:rPr lang="cs-CZ" sz="2800" dirty="0">
                <a:latin typeface="Century Gothic" panose="020B0502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svaly </a:t>
            </a:r>
            <a:r>
              <a:rPr lang="cs-CZ" sz="2800" b="1" dirty="0">
                <a:latin typeface="Century Gothic" panose="020B0502020202020204" pitchFamily="34" charset="0"/>
              </a:rPr>
              <a:t>fixační</a:t>
            </a:r>
            <a:r>
              <a:rPr lang="cs-CZ" sz="2800" dirty="0">
                <a:latin typeface="Century Gothic" panose="020B0502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svaly </a:t>
            </a:r>
            <a:r>
              <a:rPr lang="cs-CZ" sz="2800" b="1" dirty="0">
                <a:latin typeface="Century Gothic" panose="020B0502020202020204" pitchFamily="34" charset="0"/>
              </a:rPr>
              <a:t>neutralizační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2630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CAB43-2FC5-436C-A00B-86DAAB624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52" y="197528"/>
            <a:ext cx="10820400" cy="6462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Z hlediska funkce a morfologické stavby dělíme svaly na: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Svaly s převážně posturální (tonickou) funkcí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Zajišťují spíše statické polohové funkce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Aktivují se při udržování vzpřímeného držení těla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Jsou v trvalém napětí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Mají sklon ke zkracování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Je vhodné je spíše protahovat</a:t>
            </a:r>
            <a:endParaRPr lang="cs-CZ" sz="2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Svaly s převážně </a:t>
            </a:r>
            <a:r>
              <a:rPr lang="cs-CZ" sz="2800" dirty="0" err="1">
                <a:latin typeface="Century Gothic" panose="020B0502020202020204" pitchFamily="34" charset="0"/>
              </a:rPr>
              <a:t>fázickou</a:t>
            </a:r>
            <a:r>
              <a:rPr lang="cs-CZ" sz="2800" dirty="0">
                <a:latin typeface="Century Gothic" panose="020B0502020202020204" pitchFamily="34" charset="0"/>
              </a:rPr>
              <a:t> funkcí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Zajišťují pohyb jednotlivých segmentů těla a jemnou lokomoci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Při nedostatku pohybových stimulů mají tendenci ochabovat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Century Gothic" panose="020B0502020202020204" pitchFamily="34" charset="0"/>
              </a:rPr>
              <a:t>Je tedy vhodné je posilovat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1261</TotalTime>
  <Words>1300</Words>
  <Application>Microsoft Office PowerPoint</Application>
  <PresentationFormat>Širokoúhlá obrazovka</PresentationFormat>
  <Paragraphs>263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Franklin Gothic Book</vt:lpstr>
      <vt:lpstr>Wingdings</vt:lpstr>
      <vt:lpstr>Oříznutí</vt:lpstr>
      <vt:lpstr>Funkční poruchy pohybového systému</vt:lpstr>
      <vt:lpstr>Složky pohybového systému</vt:lpstr>
      <vt:lpstr>Podpůrný systém</vt:lpstr>
      <vt:lpstr>Prezentace aplikace PowerPoint</vt:lpstr>
      <vt:lpstr>Prezentace aplikace PowerPoint</vt:lpstr>
      <vt:lpstr>Výkonný (svalový)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Funkční poruchy pohybového systému</dc:title>
  <dc:creator>Markéta Křivánková</dc:creator>
  <cp:lastModifiedBy>Markéta Křivánková</cp:lastModifiedBy>
  <cp:revision>23</cp:revision>
  <dcterms:created xsi:type="dcterms:W3CDTF">2020-10-15T13:05:22Z</dcterms:created>
  <dcterms:modified xsi:type="dcterms:W3CDTF">2020-10-16T10:06:53Z</dcterms:modified>
</cp:coreProperties>
</file>