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0BE9C5-4DC9-44D2-AAC9-8505D107568F}" v="4" dt="2020-03-13T12:03:03.68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ít Jirásek" userId="593ba0a8c78e77a2" providerId="LiveId" clId="{040BE9C5-4DC9-44D2-AAC9-8505D107568F}"/>
    <pc:docChg chg="undo custSel addSld delSld modSld">
      <pc:chgData name="Vít Jirásek" userId="593ba0a8c78e77a2" providerId="LiveId" clId="{040BE9C5-4DC9-44D2-AAC9-8505D107568F}" dt="2020-03-13T12:03:18.558" v="244" actId="26606"/>
      <pc:docMkLst>
        <pc:docMk/>
      </pc:docMkLst>
      <pc:sldChg chg="addSp modSp mod setBg">
        <pc:chgData name="Vít Jirásek" userId="593ba0a8c78e77a2" providerId="LiveId" clId="{040BE9C5-4DC9-44D2-AAC9-8505D107568F}" dt="2020-03-13T11:46:12.412" v="0" actId="26606"/>
        <pc:sldMkLst>
          <pc:docMk/>
          <pc:sldMk cId="0" sldId="256"/>
        </pc:sldMkLst>
        <pc:spChg chg="mod">
          <ac:chgData name="Vít Jirásek" userId="593ba0a8c78e77a2" providerId="LiveId" clId="{040BE9C5-4DC9-44D2-AAC9-8505D107568F}" dt="2020-03-13T11:46:12.412" v="0" actId="26606"/>
          <ac:spMkLst>
            <pc:docMk/>
            <pc:sldMk cId="0" sldId="256"/>
            <ac:spMk id="2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46:12.412" v="0" actId="26606"/>
          <ac:spMkLst>
            <pc:docMk/>
            <pc:sldMk cId="0" sldId="256"/>
            <ac:spMk id="8" creationId="{16F9E488-0718-4E1E-9D12-26779F606252}"/>
          </ac:spMkLst>
        </pc:spChg>
        <pc:spChg chg="add">
          <ac:chgData name="Vít Jirásek" userId="593ba0a8c78e77a2" providerId="LiveId" clId="{040BE9C5-4DC9-44D2-AAC9-8505D107568F}" dt="2020-03-13T11:46:12.412" v="0" actId="26606"/>
          <ac:spMkLst>
            <pc:docMk/>
            <pc:sldMk cId="0" sldId="256"/>
            <ac:spMk id="10" creationId="{09BE6F6B-19BD-443C-8FB0-FA45F13F9535}"/>
          </ac:spMkLst>
        </pc:spChg>
        <pc:grpChg chg="add">
          <ac:chgData name="Vít Jirásek" userId="593ba0a8c78e77a2" providerId="LiveId" clId="{040BE9C5-4DC9-44D2-AAC9-8505D107568F}" dt="2020-03-13T11:46:12.412" v="0" actId="26606"/>
          <ac:grpSpMkLst>
            <pc:docMk/>
            <pc:sldMk cId="0" sldId="256"/>
            <ac:grpSpMk id="12" creationId="{92AAE609-C327-4952-BB48-254E9015AD81}"/>
          </ac:grpSpMkLst>
        </pc:grpChg>
      </pc:sldChg>
      <pc:sldChg chg="addSp modSp mod setBg">
        <pc:chgData name="Vít Jirásek" userId="593ba0a8c78e77a2" providerId="LiveId" clId="{040BE9C5-4DC9-44D2-AAC9-8505D107568F}" dt="2020-03-13T11:47:41.805" v="21" actId="20577"/>
        <pc:sldMkLst>
          <pc:docMk/>
          <pc:sldMk cId="0" sldId="257"/>
        </pc:sldMkLst>
        <pc:spChg chg="mod">
          <ac:chgData name="Vít Jirásek" userId="593ba0a8c78e77a2" providerId="LiveId" clId="{040BE9C5-4DC9-44D2-AAC9-8505D107568F}" dt="2020-03-13T11:46:17.670" v="1" actId="26606"/>
          <ac:spMkLst>
            <pc:docMk/>
            <pc:sldMk cId="0" sldId="257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47:41.805" v="21" actId="20577"/>
          <ac:spMkLst>
            <pc:docMk/>
            <pc:sldMk cId="0" sldId="257"/>
            <ac:spMk id="3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46:17.670" v="1" actId="26606"/>
          <ac:spMkLst>
            <pc:docMk/>
            <pc:sldMk cId="0" sldId="257"/>
            <ac:spMk id="8" creationId="{33CD251C-A887-4D2F-925B-FC097198538B}"/>
          </ac:spMkLst>
        </pc:spChg>
        <pc:spChg chg="add">
          <ac:chgData name="Vít Jirásek" userId="593ba0a8c78e77a2" providerId="LiveId" clId="{040BE9C5-4DC9-44D2-AAC9-8505D107568F}" dt="2020-03-13T11:46:17.670" v="1" actId="26606"/>
          <ac:spMkLst>
            <pc:docMk/>
            <pc:sldMk cId="0" sldId="257"/>
            <ac:spMk id="10" creationId="{B19D093C-27FB-4032-B282-42C4563F257C}"/>
          </ac:spMkLst>
        </pc:spChg>
        <pc:grpChg chg="add">
          <ac:chgData name="Vít Jirásek" userId="593ba0a8c78e77a2" providerId="LiveId" clId="{040BE9C5-4DC9-44D2-AAC9-8505D107568F}" dt="2020-03-13T11:46:17.670" v="1" actId="26606"/>
          <ac:grpSpMkLst>
            <pc:docMk/>
            <pc:sldMk cId="0" sldId="257"/>
            <ac:grpSpMk id="12" creationId="{35EE815E-1BD3-4777-B652-6D98825BF66B}"/>
          </ac:grpSpMkLst>
        </pc:grpChg>
      </pc:sldChg>
      <pc:sldChg chg="addSp delSp modSp del mod setBg">
        <pc:chgData name="Vít Jirásek" userId="593ba0a8c78e77a2" providerId="LiveId" clId="{040BE9C5-4DC9-44D2-AAC9-8505D107568F}" dt="2020-03-13T11:48:17.877" v="27" actId="47"/>
        <pc:sldMkLst>
          <pc:docMk/>
          <pc:sldMk cId="0" sldId="258"/>
        </pc:sldMkLst>
        <pc:spChg chg="mod">
          <ac:chgData name="Vít Jirásek" userId="593ba0a8c78e77a2" providerId="LiveId" clId="{040BE9C5-4DC9-44D2-AAC9-8505D107568F}" dt="2020-03-13T11:47:59.391" v="26" actId="26606"/>
          <ac:spMkLst>
            <pc:docMk/>
            <pc:sldMk cId="0" sldId="258"/>
            <ac:spMk id="2" creationId="{00000000-0000-0000-0000-000000000000}"/>
          </ac:spMkLst>
        </pc:spChg>
        <pc:spChg chg="add del mod">
          <ac:chgData name="Vít Jirásek" userId="593ba0a8c78e77a2" providerId="LiveId" clId="{040BE9C5-4DC9-44D2-AAC9-8505D107568F}" dt="2020-03-13T11:47:59.391" v="26" actId="26606"/>
          <ac:spMkLst>
            <pc:docMk/>
            <pc:sldMk cId="0" sldId="258"/>
            <ac:spMk id="3" creationId="{00000000-0000-0000-0000-000000000000}"/>
          </ac:spMkLst>
        </pc:spChg>
        <pc:spChg chg="add del">
          <ac:chgData name="Vít Jirásek" userId="593ba0a8c78e77a2" providerId="LiveId" clId="{040BE9C5-4DC9-44D2-AAC9-8505D107568F}" dt="2020-03-13T11:47:54.373" v="23" actId="26606"/>
          <ac:spMkLst>
            <pc:docMk/>
            <pc:sldMk cId="0" sldId="258"/>
            <ac:spMk id="8" creationId="{33CD251C-A887-4D2F-925B-FC097198538B}"/>
          </ac:spMkLst>
        </pc:spChg>
        <pc:spChg chg="add del">
          <ac:chgData name="Vít Jirásek" userId="593ba0a8c78e77a2" providerId="LiveId" clId="{040BE9C5-4DC9-44D2-AAC9-8505D107568F}" dt="2020-03-13T11:47:54.373" v="23" actId="26606"/>
          <ac:spMkLst>
            <pc:docMk/>
            <pc:sldMk cId="0" sldId="258"/>
            <ac:spMk id="10" creationId="{B19D093C-27FB-4032-B282-42C4563F257C}"/>
          </ac:spMkLst>
        </pc:spChg>
        <pc:spChg chg="add del">
          <ac:chgData name="Vít Jirásek" userId="593ba0a8c78e77a2" providerId="LiveId" clId="{040BE9C5-4DC9-44D2-AAC9-8505D107568F}" dt="2020-03-13T11:47:59.375" v="25" actId="26606"/>
          <ac:spMkLst>
            <pc:docMk/>
            <pc:sldMk cId="0" sldId="258"/>
            <ac:spMk id="17" creationId="{33CD251C-A887-4D2F-925B-FC097198538B}"/>
          </ac:spMkLst>
        </pc:spChg>
        <pc:spChg chg="add del">
          <ac:chgData name="Vít Jirásek" userId="593ba0a8c78e77a2" providerId="LiveId" clId="{040BE9C5-4DC9-44D2-AAC9-8505D107568F}" dt="2020-03-13T11:47:59.375" v="25" actId="26606"/>
          <ac:spMkLst>
            <pc:docMk/>
            <pc:sldMk cId="0" sldId="258"/>
            <ac:spMk id="18" creationId="{B19D093C-27FB-4032-B282-42C4563F257C}"/>
          </ac:spMkLst>
        </pc:spChg>
        <pc:spChg chg="add">
          <ac:chgData name="Vít Jirásek" userId="593ba0a8c78e77a2" providerId="LiveId" clId="{040BE9C5-4DC9-44D2-AAC9-8505D107568F}" dt="2020-03-13T11:47:59.391" v="26" actId="26606"/>
          <ac:spMkLst>
            <pc:docMk/>
            <pc:sldMk cId="0" sldId="258"/>
            <ac:spMk id="21" creationId="{33CD251C-A887-4D2F-925B-FC097198538B}"/>
          </ac:spMkLst>
        </pc:spChg>
        <pc:spChg chg="add">
          <ac:chgData name="Vít Jirásek" userId="593ba0a8c78e77a2" providerId="LiveId" clId="{040BE9C5-4DC9-44D2-AAC9-8505D107568F}" dt="2020-03-13T11:47:59.391" v="26" actId="26606"/>
          <ac:spMkLst>
            <pc:docMk/>
            <pc:sldMk cId="0" sldId="258"/>
            <ac:spMk id="22" creationId="{B19D093C-27FB-4032-B282-42C4563F257C}"/>
          </ac:spMkLst>
        </pc:spChg>
        <pc:spChg chg="add">
          <ac:chgData name="Vít Jirásek" userId="593ba0a8c78e77a2" providerId="LiveId" clId="{040BE9C5-4DC9-44D2-AAC9-8505D107568F}" dt="2020-03-13T11:47:59.391" v="26" actId="26606"/>
          <ac:spMkLst>
            <pc:docMk/>
            <pc:sldMk cId="0" sldId="258"/>
            <ac:spMk id="24" creationId="{00000000-0000-0000-0000-000000000000}"/>
          </ac:spMkLst>
        </pc:spChg>
        <pc:grpChg chg="add del">
          <ac:chgData name="Vít Jirásek" userId="593ba0a8c78e77a2" providerId="LiveId" clId="{040BE9C5-4DC9-44D2-AAC9-8505D107568F}" dt="2020-03-13T11:47:54.373" v="23" actId="26606"/>
          <ac:grpSpMkLst>
            <pc:docMk/>
            <pc:sldMk cId="0" sldId="258"/>
            <ac:grpSpMk id="12" creationId="{35EE815E-1BD3-4777-B652-6D98825BF66B}"/>
          </ac:grpSpMkLst>
        </pc:grpChg>
        <pc:grpChg chg="add del">
          <ac:chgData name="Vít Jirásek" userId="593ba0a8c78e77a2" providerId="LiveId" clId="{040BE9C5-4DC9-44D2-AAC9-8505D107568F}" dt="2020-03-13T11:47:59.375" v="25" actId="26606"/>
          <ac:grpSpMkLst>
            <pc:docMk/>
            <pc:sldMk cId="0" sldId="258"/>
            <ac:grpSpMk id="19" creationId="{35EE815E-1BD3-4777-B652-6D98825BF66B}"/>
          </ac:grpSpMkLst>
        </pc:grpChg>
        <pc:grpChg chg="add">
          <ac:chgData name="Vít Jirásek" userId="593ba0a8c78e77a2" providerId="LiveId" clId="{040BE9C5-4DC9-44D2-AAC9-8505D107568F}" dt="2020-03-13T11:47:59.391" v="26" actId="26606"/>
          <ac:grpSpMkLst>
            <pc:docMk/>
            <pc:sldMk cId="0" sldId="258"/>
            <ac:grpSpMk id="23" creationId="{35EE815E-1BD3-4777-B652-6D98825BF66B}"/>
          </ac:grpSpMkLst>
        </pc:grpChg>
        <pc:graphicFrameChg chg="add del">
          <ac:chgData name="Vít Jirásek" userId="593ba0a8c78e77a2" providerId="LiveId" clId="{040BE9C5-4DC9-44D2-AAC9-8505D107568F}" dt="2020-03-13T11:47:59.375" v="25" actId="26606"/>
          <ac:graphicFrameMkLst>
            <pc:docMk/>
            <pc:sldMk cId="0" sldId="258"/>
            <ac:graphicFrameMk id="5" creationId="{98B78924-8E7F-42BA-91E3-1A677F8F4E3E}"/>
          </ac:graphicFrameMkLst>
        </pc:graphicFrameChg>
      </pc:sldChg>
      <pc:sldChg chg="addSp modSp mod setBg">
        <pc:chgData name="Vít Jirásek" userId="593ba0a8c78e77a2" providerId="LiveId" clId="{040BE9C5-4DC9-44D2-AAC9-8505D107568F}" dt="2020-03-13T11:50:21.742" v="42" actId="6549"/>
        <pc:sldMkLst>
          <pc:docMk/>
          <pc:sldMk cId="0" sldId="260"/>
        </pc:sldMkLst>
        <pc:spChg chg="mod">
          <ac:chgData name="Vít Jirásek" userId="593ba0a8c78e77a2" providerId="LiveId" clId="{040BE9C5-4DC9-44D2-AAC9-8505D107568F}" dt="2020-03-13T11:48:33.510" v="28" actId="26606"/>
          <ac:spMkLst>
            <pc:docMk/>
            <pc:sldMk cId="0" sldId="260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50:21.742" v="42" actId="6549"/>
          <ac:spMkLst>
            <pc:docMk/>
            <pc:sldMk cId="0" sldId="260"/>
            <ac:spMk id="3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48:33.510" v="28" actId="26606"/>
          <ac:spMkLst>
            <pc:docMk/>
            <pc:sldMk cId="0" sldId="260"/>
            <ac:spMk id="8" creationId="{33CD251C-A887-4D2F-925B-FC097198538B}"/>
          </ac:spMkLst>
        </pc:spChg>
        <pc:spChg chg="add">
          <ac:chgData name="Vít Jirásek" userId="593ba0a8c78e77a2" providerId="LiveId" clId="{040BE9C5-4DC9-44D2-AAC9-8505D107568F}" dt="2020-03-13T11:48:33.510" v="28" actId="26606"/>
          <ac:spMkLst>
            <pc:docMk/>
            <pc:sldMk cId="0" sldId="260"/>
            <ac:spMk id="10" creationId="{B19D093C-27FB-4032-B282-42C4563F257C}"/>
          </ac:spMkLst>
        </pc:spChg>
        <pc:grpChg chg="add">
          <ac:chgData name="Vít Jirásek" userId="593ba0a8c78e77a2" providerId="LiveId" clId="{040BE9C5-4DC9-44D2-AAC9-8505D107568F}" dt="2020-03-13T11:48:33.510" v="28" actId="26606"/>
          <ac:grpSpMkLst>
            <pc:docMk/>
            <pc:sldMk cId="0" sldId="260"/>
            <ac:grpSpMk id="12" creationId="{35EE815E-1BD3-4777-B652-6D98825BF66B}"/>
          </ac:grpSpMkLst>
        </pc:grpChg>
      </pc:sldChg>
      <pc:sldChg chg="addSp modSp del mod setBg">
        <pc:chgData name="Vít Jirásek" userId="593ba0a8c78e77a2" providerId="LiveId" clId="{040BE9C5-4DC9-44D2-AAC9-8505D107568F}" dt="2020-03-13T11:50:51.769" v="45" actId="47"/>
        <pc:sldMkLst>
          <pc:docMk/>
          <pc:sldMk cId="0" sldId="261"/>
        </pc:sldMkLst>
        <pc:spChg chg="mod">
          <ac:chgData name="Vít Jirásek" userId="593ba0a8c78e77a2" providerId="LiveId" clId="{040BE9C5-4DC9-44D2-AAC9-8505D107568F}" dt="2020-03-13T11:50:41.536" v="43" actId="26606"/>
          <ac:spMkLst>
            <pc:docMk/>
            <pc:sldMk cId="0" sldId="261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50:41.536" v="43" actId="26606"/>
          <ac:spMkLst>
            <pc:docMk/>
            <pc:sldMk cId="0" sldId="261"/>
            <ac:spMk id="5" creationId="{00000000-0000-0000-0000-000000000000}"/>
          </ac:spMkLst>
        </pc:spChg>
        <pc:spChg chg="mod ord">
          <ac:chgData name="Vít Jirásek" userId="593ba0a8c78e77a2" providerId="LiveId" clId="{040BE9C5-4DC9-44D2-AAC9-8505D107568F}" dt="2020-03-13T11:50:41.589" v="44" actId="27636"/>
          <ac:spMkLst>
            <pc:docMk/>
            <pc:sldMk cId="0" sldId="261"/>
            <ac:spMk id="8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50:41.536" v="43" actId="26606"/>
          <ac:spMkLst>
            <pc:docMk/>
            <pc:sldMk cId="0" sldId="261"/>
            <ac:spMk id="13" creationId="{F6E384F5-137A-40B1-97F0-694CC6ECD59C}"/>
          </ac:spMkLst>
        </pc:spChg>
        <pc:spChg chg="add">
          <ac:chgData name="Vít Jirásek" userId="593ba0a8c78e77a2" providerId="LiveId" clId="{040BE9C5-4DC9-44D2-AAC9-8505D107568F}" dt="2020-03-13T11:50:41.536" v="43" actId="26606"/>
          <ac:spMkLst>
            <pc:docMk/>
            <pc:sldMk cId="0" sldId="261"/>
            <ac:spMk id="15" creationId="{9DBC4630-03DA-474F-BBCB-BA3AE6B317A4}"/>
          </ac:spMkLst>
        </pc:spChg>
        <pc:spChg chg="add">
          <ac:chgData name="Vít Jirásek" userId="593ba0a8c78e77a2" providerId="LiveId" clId="{040BE9C5-4DC9-44D2-AAC9-8505D107568F}" dt="2020-03-13T11:50:41.536" v="43" actId="26606"/>
          <ac:spMkLst>
            <pc:docMk/>
            <pc:sldMk cId="0" sldId="261"/>
            <ac:spMk id="17" creationId="{78418A25-6EAC-4140-BFE6-284E1925B5EE}"/>
          </ac:spMkLst>
        </pc:spChg>
        <pc:spChg chg="add">
          <ac:chgData name="Vít Jirásek" userId="593ba0a8c78e77a2" providerId="LiveId" clId="{040BE9C5-4DC9-44D2-AAC9-8505D107568F}" dt="2020-03-13T11:50:41.536" v="43" actId="26606"/>
          <ac:spMkLst>
            <pc:docMk/>
            <pc:sldMk cId="0" sldId="261"/>
            <ac:spMk id="19" creationId="{6B9D64DB-4D5C-4A91-B45F-F301E3174F9F}"/>
          </ac:spMkLst>
        </pc:spChg>
        <pc:spChg chg="add">
          <ac:chgData name="Vít Jirásek" userId="593ba0a8c78e77a2" providerId="LiveId" clId="{040BE9C5-4DC9-44D2-AAC9-8505D107568F}" dt="2020-03-13T11:50:41.536" v="43" actId="26606"/>
          <ac:spMkLst>
            <pc:docMk/>
            <pc:sldMk cId="0" sldId="261"/>
            <ac:spMk id="21" creationId="{CB14CE1B-4BC5-4EF2-BE3D-05E4F580B3DB}"/>
          </ac:spMkLst>
        </pc:spChg>
      </pc:sldChg>
      <pc:sldChg chg="addSp modSp del mod setBg setClrOvrMap">
        <pc:chgData name="Vít Jirásek" userId="593ba0a8c78e77a2" providerId="LiveId" clId="{040BE9C5-4DC9-44D2-AAC9-8505D107568F}" dt="2020-03-13T11:51:43.387" v="49" actId="47"/>
        <pc:sldMkLst>
          <pc:docMk/>
          <pc:sldMk cId="0" sldId="262"/>
        </pc:sldMkLst>
        <pc:spChg chg="mod">
          <ac:chgData name="Vít Jirásek" userId="593ba0a8c78e77a2" providerId="LiveId" clId="{040BE9C5-4DC9-44D2-AAC9-8505D107568F}" dt="2020-03-13T11:51:27.729" v="47" actId="26606"/>
          <ac:spMkLst>
            <pc:docMk/>
            <pc:sldMk cId="0" sldId="262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51:27.729" v="47" actId="26606"/>
          <ac:spMkLst>
            <pc:docMk/>
            <pc:sldMk cId="0" sldId="262"/>
            <ac:spMk id="3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51:27.729" v="47" actId="26606"/>
          <ac:spMkLst>
            <pc:docMk/>
            <pc:sldMk cId="0" sldId="262"/>
            <ac:spMk id="5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51:27.729" v="47" actId="26606"/>
          <ac:spMkLst>
            <pc:docMk/>
            <pc:sldMk cId="0" sldId="262"/>
            <ac:spMk id="10" creationId="{EA67B5B4-3A24-436E-B663-1B2EBFF8A0CD}"/>
          </ac:spMkLst>
        </pc:spChg>
        <pc:spChg chg="add">
          <ac:chgData name="Vít Jirásek" userId="593ba0a8c78e77a2" providerId="LiveId" clId="{040BE9C5-4DC9-44D2-AAC9-8505D107568F}" dt="2020-03-13T11:51:27.729" v="47" actId="26606"/>
          <ac:spMkLst>
            <pc:docMk/>
            <pc:sldMk cId="0" sldId="262"/>
            <ac:spMk id="12" creationId="{987FDF89-C993-41F4-A1B8-DBAFF16008A9}"/>
          </ac:spMkLst>
        </pc:spChg>
        <pc:spChg chg="add">
          <ac:chgData name="Vít Jirásek" userId="593ba0a8c78e77a2" providerId="LiveId" clId="{040BE9C5-4DC9-44D2-AAC9-8505D107568F}" dt="2020-03-13T11:51:27.729" v="47" actId="26606"/>
          <ac:spMkLst>
            <pc:docMk/>
            <pc:sldMk cId="0" sldId="262"/>
            <ac:spMk id="14" creationId="{D1D7179B-FF7C-482F-B3D9-2BE9ED1139F9}"/>
          </ac:spMkLst>
        </pc:spChg>
        <pc:graphicFrameChg chg="mod ord">
          <ac:chgData name="Vít Jirásek" userId="593ba0a8c78e77a2" providerId="LiveId" clId="{040BE9C5-4DC9-44D2-AAC9-8505D107568F}" dt="2020-03-13T11:51:39.362" v="48" actId="1076"/>
          <ac:graphicFrameMkLst>
            <pc:docMk/>
            <pc:sldMk cId="0" sldId="262"/>
            <ac:graphicFrameMk id="4" creationId="{00000000-0000-0000-0000-000000000000}"/>
          </ac:graphicFrameMkLst>
        </pc:graphicFrameChg>
      </pc:sldChg>
      <pc:sldChg chg="addSp modSp mod setBg">
        <pc:chgData name="Vít Jirásek" userId="593ba0a8c78e77a2" providerId="LiveId" clId="{040BE9C5-4DC9-44D2-AAC9-8505D107568F}" dt="2020-03-13T11:53:26.880" v="69" actId="6549"/>
        <pc:sldMkLst>
          <pc:docMk/>
          <pc:sldMk cId="0" sldId="263"/>
        </pc:sldMkLst>
        <pc:spChg chg="mod">
          <ac:chgData name="Vít Jirásek" userId="593ba0a8c78e77a2" providerId="LiveId" clId="{040BE9C5-4DC9-44D2-AAC9-8505D107568F}" dt="2020-03-13T11:51:47.325" v="50" actId="26606"/>
          <ac:spMkLst>
            <pc:docMk/>
            <pc:sldMk cId="0" sldId="263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53:26.880" v="69" actId="6549"/>
          <ac:spMkLst>
            <pc:docMk/>
            <pc:sldMk cId="0" sldId="263"/>
            <ac:spMk id="3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51:47.325" v="50" actId="26606"/>
          <ac:spMkLst>
            <pc:docMk/>
            <pc:sldMk cId="0" sldId="263"/>
            <ac:spMk id="8" creationId="{33CD251C-A887-4D2F-925B-FC097198538B}"/>
          </ac:spMkLst>
        </pc:spChg>
        <pc:spChg chg="add">
          <ac:chgData name="Vít Jirásek" userId="593ba0a8c78e77a2" providerId="LiveId" clId="{040BE9C5-4DC9-44D2-AAC9-8505D107568F}" dt="2020-03-13T11:51:47.325" v="50" actId="26606"/>
          <ac:spMkLst>
            <pc:docMk/>
            <pc:sldMk cId="0" sldId="263"/>
            <ac:spMk id="10" creationId="{B19D093C-27FB-4032-B282-42C4563F257C}"/>
          </ac:spMkLst>
        </pc:spChg>
        <pc:grpChg chg="add">
          <ac:chgData name="Vít Jirásek" userId="593ba0a8c78e77a2" providerId="LiveId" clId="{040BE9C5-4DC9-44D2-AAC9-8505D107568F}" dt="2020-03-13T11:51:47.325" v="50" actId="26606"/>
          <ac:grpSpMkLst>
            <pc:docMk/>
            <pc:sldMk cId="0" sldId="263"/>
            <ac:grpSpMk id="12" creationId="{35EE815E-1BD3-4777-B652-6D98825BF66B}"/>
          </ac:grpSpMkLst>
        </pc:grpChg>
      </pc:sldChg>
      <pc:sldChg chg="addSp modSp mod setBg">
        <pc:chgData name="Vít Jirásek" userId="593ba0a8c78e77a2" providerId="LiveId" clId="{040BE9C5-4DC9-44D2-AAC9-8505D107568F}" dt="2020-03-13T11:53:32.908" v="70" actId="26606"/>
        <pc:sldMkLst>
          <pc:docMk/>
          <pc:sldMk cId="0" sldId="264"/>
        </pc:sldMkLst>
        <pc:spChg chg="mod">
          <ac:chgData name="Vít Jirásek" userId="593ba0a8c78e77a2" providerId="LiveId" clId="{040BE9C5-4DC9-44D2-AAC9-8505D107568F}" dt="2020-03-13T11:53:32.908" v="70" actId="26606"/>
          <ac:spMkLst>
            <pc:docMk/>
            <pc:sldMk cId="0" sldId="264"/>
            <ac:spMk id="2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53:32.908" v="70" actId="26606"/>
          <ac:spMkLst>
            <pc:docMk/>
            <pc:sldMk cId="0" sldId="264"/>
            <ac:spMk id="7" creationId="{16F9E488-0718-4E1E-9D12-26779F606252}"/>
          </ac:spMkLst>
        </pc:spChg>
        <pc:spChg chg="add">
          <ac:chgData name="Vít Jirásek" userId="593ba0a8c78e77a2" providerId="LiveId" clId="{040BE9C5-4DC9-44D2-AAC9-8505D107568F}" dt="2020-03-13T11:53:32.908" v="70" actId="26606"/>
          <ac:spMkLst>
            <pc:docMk/>
            <pc:sldMk cId="0" sldId="264"/>
            <ac:spMk id="9" creationId="{CE708407-D01D-4E57-8998-FF799DBC3788}"/>
          </ac:spMkLst>
        </pc:spChg>
        <pc:grpChg chg="add">
          <ac:chgData name="Vít Jirásek" userId="593ba0a8c78e77a2" providerId="LiveId" clId="{040BE9C5-4DC9-44D2-AAC9-8505D107568F}" dt="2020-03-13T11:53:32.908" v="70" actId="26606"/>
          <ac:grpSpMkLst>
            <pc:docMk/>
            <pc:sldMk cId="0" sldId="264"/>
            <ac:grpSpMk id="11" creationId="{7F963B07-5C9E-478C-A53E-B6F5B4A78933}"/>
          </ac:grpSpMkLst>
        </pc:grpChg>
      </pc:sldChg>
      <pc:sldChg chg="addSp delSp modSp mod setBg setClrOvrMap">
        <pc:chgData name="Vít Jirásek" userId="593ba0a8c78e77a2" providerId="LiveId" clId="{040BE9C5-4DC9-44D2-AAC9-8505D107568F}" dt="2020-03-13T11:56:39.595" v="127" actId="20577"/>
        <pc:sldMkLst>
          <pc:docMk/>
          <pc:sldMk cId="0" sldId="265"/>
        </pc:sldMkLst>
        <pc:spChg chg="mod">
          <ac:chgData name="Vít Jirásek" userId="593ba0a8c78e77a2" providerId="LiveId" clId="{040BE9C5-4DC9-44D2-AAC9-8505D107568F}" dt="2020-03-13T11:54:38.452" v="79" actId="26606"/>
          <ac:spMkLst>
            <pc:docMk/>
            <pc:sldMk cId="0" sldId="265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56:39.595" v="127" actId="20577"/>
          <ac:spMkLst>
            <pc:docMk/>
            <pc:sldMk cId="0" sldId="265"/>
            <ac:spMk id="3" creationId="{00000000-0000-0000-0000-000000000000}"/>
          </ac:spMkLst>
        </pc:spChg>
        <pc:spChg chg="add del">
          <ac:chgData name="Vít Jirásek" userId="593ba0a8c78e77a2" providerId="LiveId" clId="{040BE9C5-4DC9-44D2-AAC9-8505D107568F}" dt="2020-03-13T11:54:38.452" v="79" actId="26606"/>
          <ac:spMkLst>
            <pc:docMk/>
            <pc:sldMk cId="0" sldId="265"/>
            <ac:spMk id="8" creationId="{33CD251C-A887-4D2F-925B-FC097198538B}"/>
          </ac:spMkLst>
        </pc:spChg>
        <pc:spChg chg="add del">
          <ac:chgData name="Vít Jirásek" userId="593ba0a8c78e77a2" providerId="LiveId" clId="{040BE9C5-4DC9-44D2-AAC9-8505D107568F}" dt="2020-03-13T11:54:38.452" v="79" actId="26606"/>
          <ac:spMkLst>
            <pc:docMk/>
            <pc:sldMk cId="0" sldId="265"/>
            <ac:spMk id="10" creationId="{B19D093C-27FB-4032-B282-42C4563F257C}"/>
          </ac:spMkLst>
        </pc:spChg>
        <pc:spChg chg="add">
          <ac:chgData name="Vít Jirásek" userId="593ba0a8c78e77a2" providerId="LiveId" clId="{040BE9C5-4DC9-44D2-AAC9-8505D107568F}" dt="2020-03-13T11:54:38.452" v="79" actId="26606"/>
          <ac:spMkLst>
            <pc:docMk/>
            <pc:sldMk cId="0" sldId="265"/>
            <ac:spMk id="19" creationId="{C7FA33FF-088D-4F16-95A2-2C64D353DEA8}"/>
          </ac:spMkLst>
        </pc:spChg>
        <pc:spChg chg="add">
          <ac:chgData name="Vít Jirásek" userId="593ba0a8c78e77a2" providerId="LiveId" clId="{040BE9C5-4DC9-44D2-AAC9-8505D107568F}" dt="2020-03-13T11:54:38.452" v="79" actId="26606"/>
          <ac:spMkLst>
            <pc:docMk/>
            <pc:sldMk cId="0" sldId="265"/>
            <ac:spMk id="21" creationId="{A376EFB1-01CF-419F-ABF1-2AF02BBFCBD1}"/>
          </ac:spMkLst>
        </pc:spChg>
        <pc:spChg chg="add">
          <ac:chgData name="Vít Jirásek" userId="593ba0a8c78e77a2" providerId="LiveId" clId="{040BE9C5-4DC9-44D2-AAC9-8505D107568F}" dt="2020-03-13T11:54:38.452" v="79" actId="26606"/>
          <ac:spMkLst>
            <pc:docMk/>
            <pc:sldMk cId="0" sldId="265"/>
            <ac:spMk id="23" creationId="{FF9DEA15-78BD-4750-AA18-B9F28A6D5AB8}"/>
          </ac:spMkLst>
        </pc:spChg>
        <pc:grpChg chg="add del">
          <ac:chgData name="Vít Jirásek" userId="593ba0a8c78e77a2" providerId="LiveId" clId="{040BE9C5-4DC9-44D2-AAC9-8505D107568F}" dt="2020-03-13T11:54:38.452" v="79" actId="26606"/>
          <ac:grpSpMkLst>
            <pc:docMk/>
            <pc:sldMk cId="0" sldId="265"/>
            <ac:grpSpMk id="12" creationId="{35EE815E-1BD3-4777-B652-6D98825BF66B}"/>
          </ac:grpSpMkLst>
        </pc:grpChg>
      </pc:sldChg>
      <pc:sldChg chg="addSp modSp mod setBg">
        <pc:chgData name="Vít Jirásek" userId="593ba0a8c78e77a2" providerId="LiveId" clId="{040BE9C5-4DC9-44D2-AAC9-8505D107568F}" dt="2020-03-13T11:58:09.367" v="139" actId="20577"/>
        <pc:sldMkLst>
          <pc:docMk/>
          <pc:sldMk cId="0" sldId="266"/>
        </pc:sldMkLst>
        <pc:spChg chg="mod">
          <ac:chgData name="Vít Jirásek" userId="593ba0a8c78e77a2" providerId="LiveId" clId="{040BE9C5-4DC9-44D2-AAC9-8505D107568F}" dt="2020-03-13T11:56:49.629" v="128" actId="26606"/>
          <ac:spMkLst>
            <pc:docMk/>
            <pc:sldMk cId="0" sldId="266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58:09.367" v="139" actId="20577"/>
          <ac:spMkLst>
            <pc:docMk/>
            <pc:sldMk cId="0" sldId="266"/>
            <ac:spMk id="3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56:49.629" v="128" actId="26606"/>
          <ac:spMkLst>
            <pc:docMk/>
            <pc:sldMk cId="0" sldId="266"/>
            <ac:spMk id="8" creationId="{33CD251C-A887-4D2F-925B-FC097198538B}"/>
          </ac:spMkLst>
        </pc:spChg>
        <pc:spChg chg="add">
          <ac:chgData name="Vít Jirásek" userId="593ba0a8c78e77a2" providerId="LiveId" clId="{040BE9C5-4DC9-44D2-AAC9-8505D107568F}" dt="2020-03-13T11:56:49.629" v="128" actId="26606"/>
          <ac:spMkLst>
            <pc:docMk/>
            <pc:sldMk cId="0" sldId="266"/>
            <ac:spMk id="10" creationId="{B19D093C-27FB-4032-B282-42C4563F257C}"/>
          </ac:spMkLst>
        </pc:spChg>
        <pc:grpChg chg="add">
          <ac:chgData name="Vít Jirásek" userId="593ba0a8c78e77a2" providerId="LiveId" clId="{040BE9C5-4DC9-44D2-AAC9-8505D107568F}" dt="2020-03-13T11:56:49.629" v="128" actId="26606"/>
          <ac:grpSpMkLst>
            <pc:docMk/>
            <pc:sldMk cId="0" sldId="266"/>
            <ac:grpSpMk id="12" creationId="{35EE815E-1BD3-4777-B652-6D98825BF66B}"/>
          </ac:grpSpMkLst>
        </pc:grpChg>
      </pc:sldChg>
      <pc:sldChg chg="addSp modSp mod setBg">
        <pc:chgData name="Vít Jirásek" userId="593ba0a8c78e77a2" providerId="LiveId" clId="{040BE9C5-4DC9-44D2-AAC9-8505D107568F}" dt="2020-03-13T11:58:47.236" v="143" actId="20577"/>
        <pc:sldMkLst>
          <pc:docMk/>
          <pc:sldMk cId="0" sldId="267"/>
        </pc:sldMkLst>
        <pc:spChg chg="mod">
          <ac:chgData name="Vít Jirásek" userId="593ba0a8c78e77a2" providerId="LiveId" clId="{040BE9C5-4DC9-44D2-AAC9-8505D107568F}" dt="2020-03-13T11:58:20.871" v="140" actId="26606"/>
          <ac:spMkLst>
            <pc:docMk/>
            <pc:sldMk cId="0" sldId="267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58:47.236" v="143" actId="20577"/>
          <ac:spMkLst>
            <pc:docMk/>
            <pc:sldMk cId="0" sldId="267"/>
            <ac:spMk id="3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1:58:29.429" v="141" actId="1076"/>
          <ac:spMkLst>
            <pc:docMk/>
            <pc:sldMk cId="0" sldId="267"/>
            <ac:spMk id="4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58:20.871" v="140" actId="26606"/>
          <ac:spMkLst>
            <pc:docMk/>
            <pc:sldMk cId="0" sldId="267"/>
            <ac:spMk id="9" creationId="{33CD251C-A887-4D2F-925B-FC097198538B}"/>
          </ac:spMkLst>
        </pc:spChg>
        <pc:spChg chg="add">
          <ac:chgData name="Vít Jirásek" userId="593ba0a8c78e77a2" providerId="LiveId" clId="{040BE9C5-4DC9-44D2-AAC9-8505D107568F}" dt="2020-03-13T11:58:20.871" v="140" actId="26606"/>
          <ac:spMkLst>
            <pc:docMk/>
            <pc:sldMk cId="0" sldId="267"/>
            <ac:spMk id="11" creationId="{B19D093C-27FB-4032-B282-42C4563F257C}"/>
          </ac:spMkLst>
        </pc:spChg>
        <pc:grpChg chg="add">
          <ac:chgData name="Vít Jirásek" userId="593ba0a8c78e77a2" providerId="LiveId" clId="{040BE9C5-4DC9-44D2-AAC9-8505D107568F}" dt="2020-03-13T11:58:20.871" v="140" actId="26606"/>
          <ac:grpSpMkLst>
            <pc:docMk/>
            <pc:sldMk cId="0" sldId="267"/>
            <ac:grpSpMk id="13" creationId="{35EE815E-1BD3-4777-B652-6D98825BF66B}"/>
          </ac:grpSpMkLst>
        </pc:grpChg>
      </pc:sldChg>
      <pc:sldChg chg="addSp modSp mod setBg">
        <pc:chgData name="Vít Jirásek" userId="593ba0a8c78e77a2" providerId="LiveId" clId="{040BE9C5-4DC9-44D2-AAC9-8505D107568F}" dt="2020-03-13T12:00:32.850" v="164" actId="20577"/>
        <pc:sldMkLst>
          <pc:docMk/>
          <pc:sldMk cId="0" sldId="268"/>
        </pc:sldMkLst>
        <pc:spChg chg="mod">
          <ac:chgData name="Vít Jirásek" userId="593ba0a8c78e77a2" providerId="LiveId" clId="{040BE9C5-4DC9-44D2-AAC9-8505D107568F}" dt="2020-03-13T11:58:34.011" v="142" actId="26606"/>
          <ac:spMkLst>
            <pc:docMk/>
            <pc:sldMk cId="0" sldId="268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2:00:32.850" v="164" actId="20577"/>
          <ac:spMkLst>
            <pc:docMk/>
            <pc:sldMk cId="0" sldId="268"/>
            <ac:spMk id="3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1:58:34.011" v="142" actId="26606"/>
          <ac:spMkLst>
            <pc:docMk/>
            <pc:sldMk cId="0" sldId="268"/>
            <ac:spMk id="8" creationId="{33CD251C-A887-4D2F-925B-FC097198538B}"/>
          </ac:spMkLst>
        </pc:spChg>
        <pc:spChg chg="add">
          <ac:chgData name="Vít Jirásek" userId="593ba0a8c78e77a2" providerId="LiveId" clId="{040BE9C5-4DC9-44D2-AAC9-8505D107568F}" dt="2020-03-13T11:58:34.011" v="142" actId="26606"/>
          <ac:spMkLst>
            <pc:docMk/>
            <pc:sldMk cId="0" sldId="268"/>
            <ac:spMk id="10" creationId="{B19D093C-27FB-4032-B282-42C4563F257C}"/>
          </ac:spMkLst>
        </pc:spChg>
        <pc:grpChg chg="add">
          <ac:chgData name="Vít Jirásek" userId="593ba0a8c78e77a2" providerId="LiveId" clId="{040BE9C5-4DC9-44D2-AAC9-8505D107568F}" dt="2020-03-13T11:58:34.011" v="142" actId="26606"/>
          <ac:grpSpMkLst>
            <pc:docMk/>
            <pc:sldMk cId="0" sldId="268"/>
            <ac:grpSpMk id="12" creationId="{35EE815E-1BD3-4777-B652-6D98825BF66B}"/>
          </ac:grpSpMkLst>
        </pc:grpChg>
      </pc:sldChg>
      <pc:sldChg chg="addSp modSp mod setBg">
        <pc:chgData name="Vít Jirásek" userId="593ba0a8c78e77a2" providerId="LiveId" clId="{040BE9C5-4DC9-44D2-AAC9-8505D107568F}" dt="2020-03-13T12:02:00.470" v="174" actId="20577"/>
        <pc:sldMkLst>
          <pc:docMk/>
          <pc:sldMk cId="0" sldId="270"/>
        </pc:sldMkLst>
        <pc:spChg chg="mod">
          <ac:chgData name="Vít Jirásek" userId="593ba0a8c78e77a2" providerId="LiveId" clId="{040BE9C5-4DC9-44D2-AAC9-8505D107568F}" dt="2020-03-13T12:00:53.309" v="165" actId="26606"/>
          <ac:spMkLst>
            <pc:docMk/>
            <pc:sldMk cId="0" sldId="270"/>
            <ac:spMk id="2" creationId="{00000000-0000-0000-0000-000000000000}"/>
          </ac:spMkLst>
        </pc:spChg>
        <pc:spChg chg="mod">
          <ac:chgData name="Vít Jirásek" userId="593ba0a8c78e77a2" providerId="LiveId" clId="{040BE9C5-4DC9-44D2-AAC9-8505D107568F}" dt="2020-03-13T12:02:00.470" v="174" actId="20577"/>
          <ac:spMkLst>
            <pc:docMk/>
            <pc:sldMk cId="0" sldId="270"/>
            <ac:spMk id="3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2:00:53.309" v="165" actId="26606"/>
          <ac:spMkLst>
            <pc:docMk/>
            <pc:sldMk cId="0" sldId="270"/>
            <ac:spMk id="8" creationId="{33CD251C-A887-4D2F-925B-FC097198538B}"/>
          </ac:spMkLst>
        </pc:spChg>
        <pc:spChg chg="add">
          <ac:chgData name="Vít Jirásek" userId="593ba0a8c78e77a2" providerId="LiveId" clId="{040BE9C5-4DC9-44D2-AAC9-8505D107568F}" dt="2020-03-13T12:00:53.309" v="165" actId="26606"/>
          <ac:spMkLst>
            <pc:docMk/>
            <pc:sldMk cId="0" sldId="270"/>
            <ac:spMk id="10" creationId="{B19D093C-27FB-4032-B282-42C4563F257C}"/>
          </ac:spMkLst>
        </pc:spChg>
        <pc:grpChg chg="add">
          <ac:chgData name="Vít Jirásek" userId="593ba0a8c78e77a2" providerId="LiveId" clId="{040BE9C5-4DC9-44D2-AAC9-8505D107568F}" dt="2020-03-13T12:00:53.309" v="165" actId="26606"/>
          <ac:grpSpMkLst>
            <pc:docMk/>
            <pc:sldMk cId="0" sldId="270"/>
            <ac:grpSpMk id="12" creationId="{35EE815E-1BD3-4777-B652-6D98825BF66B}"/>
          </ac:grpSpMkLst>
        </pc:grpChg>
      </pc:sldChg>
      <pc:sldChg chg="addSp modSp del mod setBg">
        <pc:chgData name="Vít Jirásek" userId="593ba0a8c78e77a2" providerId="LiveId" clId="{040BE9C5-4DC9-44D2-AAC9-8505D107568F}" dt="2020-03-13T12:02:14.168" v="176" actId="47"/>
        <pc:sldMkLst>
          <pc:docMk/>
          <pc:sldMk cId="0" sldId="271"/>
        </pc:sldMkLst>
        <pc:spChg chg="mod">
          <ac:chgData name="Vít Jirásek" userId="593ba0a8c78e77a2" providerId="LiveId" clId="{040BE9C5-4DC9-44D2-AAC9-8505D107568F}" dt="2020-03-13T12:02:09.860" v="175" actId="26606"/>
          <ac:spMkLst>
            <pc:docMk/>
            <pc:sldMk cId="0" sldId="271"/>
            <ac:spMk id="2" creationId="{00000000-0000-0000-0000-000000000000}"/>
          </ac:spMkLst>
        </pc:spChg>
        <pc:spChg chg="add">
          <ac:chgData name="Vít Jirásek" userId="593ba0a8c78e77a2" providerId="LiveId" clId="{040BE9C5-4DC9-44D2-AAC9-8505D107568F}" dt="2020-03-13T12:02:09.860" v="175" actId="26606"/>
          <ac:spMkLst>
            <pc:docMk/>
            <pc:sldMk cId="0" sldId="271"/>
            <ac:spMk id="7" creationId="{16F9E488-0718-4E1E-9D12-26779F606252}"/>
          </ac:spMkLst>
        </pc:spChg>
        <pc:spChg chg="add">
          <ac:chgData name="Vít Jirásek" userId="593ba0a8c78e77a2" providerId="LiveId" clId="{040BE9C5-4DC9-44D2-AAC9-8505D107568F}" dt="2020-03-13T12:02:09.860" v="175" actId="26606"/>
          <ac:spMkLst>
            <pc:docMk/>
            <pc:sldMk cId="0" sldId="271"/>
            <ac:spMk id="9" creationId="{CE708407-D01D-4E57-8998-FF799DBC3788}"/>
          </ac:spMkLst>
        </pc:spChg>
        <pc:grpChg chg="add">
          <ac:chgData name="Vít Jirásek" userId="593ba0a8c78e77a2" providerId="LiveId" clId="{040BE9C5-4DC9-44D2-AAC9-8505D107568F}" dt="2020-03-13T12:02:09.860" v="175" actId="26606"/>
          <ac:grpSpMkLst>
            <pc:docMk/>
            <pc:sldMk cId="0" sldId="271"/>
            <ac:grpSpMk id="11" creationId="{7F963B07-5C9E-478C-A53E-B6F5B4A78933}"/>
          </ac:grpSpMkLst>
        </pc:grpChg>
      </pc:sldChg>
      <pc:sldChg chg="addSp delSp modSp add mod setBg">
        <pc:chgData name="Vít Jirásek" userId="593ba0a8c78e77a2" providerId="LiveId" clId="{040BE9C5-4DC9-44D2-AAC9-8505D107568F}" dt="2020-03-13T12:03:18.558" v="244" actId="26606"/>
        <pc:sldMkLst>
          <pc:docMk/>
          <pc:sldMk cId="4050271921" sldId="271"/>
        </pc:sldMkLst>
        <pc:spChg chg="mod">
          <ac:chgData name="Vít Jirásek" userId="593ba0a8c78e77a2" providerId="LiveId" clId="{040BE9C5-4DC9-44D2-AAC9-8505D107568F}" dt="2020-03-13T12:03:18.558" v="244" actId="26606"/>
          <ac:spMkLst>
            <pc:docMk/>
            <pc:sldMk cId="4050271921" sldId="271"/>
            <ac:spMk id="2" creationId="{2395F257-F2A0-4DE1-8E9B-C4A938EEE61A}"/>
          </ac:spMkLst>
        </pc:spChg>
        <pc:spChg chg="mod">
          <ac:chgData name="Vít Jirásek" userId="593ba0a8c78e77a2" providerId="LiveId" clId="{040BE9C5-4DC9-44D2-AAC9-8505D107568F}" dt="2020-03-13T12:03:18.558" v="244" actId="26606"/>
          <ac:spMkLst>
            <pc:docMk/>
            <pc:sldMk cId="4050271921" sldId="271"/>
            <ac:spMk id="3" creationId="{9A51520E-2CBD-4F8D-8295-65E8B98F7C93}"/>
          </ac:spMkLst>
        </pc:spChg>
        <pc:spChg chg="add del">
          <ac:chgData name="Vít Jirásek" userId="593ba0a8c78e77a2" providerId="LiveId" clId="{040BE9C5-4DC9-44D2-AAC9-8505D107568F}" dt="2020-03-13T12:03:18.543" v="243" actId="26606"/>
          <ac:spMkLst>
            <pc:docMk/>
            <pc:sldMk cId="4050271921" sldId="271"/>
            <ac:spMk id="8" creationId="{16F9E488-0718-4E1E-9D12-26779F606252}"/>
          </ac:spMkLst>
        </pc:spChg>
        <pc:spChg chg="add del">
          <ac:chgData name="Vít Jirásek" userId="593ba0a8c78e77a2" providerId="LiveId" clId="{040BE9C5-4DC9-44D2-AAC9-8505D107568F}" dt="2020-03-13T12:03:18.543" v="243" actId="26606"/>
          <ac:spMkLst>
            <pc:docMk/>
            <pc:sldMk cId="4050271921" sldId="271"/>
            <ac:spMk id="10" creationId="{CE708407-D01D-4E57-8998-FF799DBC3788}"/>
          </ac:spMkLst>
        </pc:spChg>
        <pc:spChg chg="add">
          <ac:chgData name="Vít Jirásek" userId="593ba0a8c78e77a2" providerId="LiveId" clId="{040BE9C5-4DC9-44D2-AAC9-8505D107568F}" dt="2020-03-13T12:03:18.558" v="244" actId="26606"/>
          <ac:spMkLst>
            <pc:docMk/>
            <pc:sldMk cId="4050271921" sldId="271"/>
            <ac:spMk id="16" creationId="{16F9E488-0718-4E1E-9D12-26779F606252}"/>
          </ac:spMkLst>
        </pc:spChg>
        <pc:spChg chg="add">
          <ac:chgData name="Vít Jirásek" userId="593ba0a8c78e77a2" providerId="LiveId" clId="{040BE9C5-4DC9-44D2-AAC9-8505D107568F}" dt="2020-03-13T12:03:18.558" v="244" actId="26606"/>
          <ac:spMkLst>
            <pc:docMk/>
            <pc:sldMk cId="4050271921" sldId="271"/>
            <ac:spMk id="17" creationId="{09BE6F6B-19BD-443C-8FB0-FA45F13F9535}"/>
          </ac:spMkLst>
        </pc:spChg>
        <pc:grpChg chg="add del">
          <ac:chgData name="Vít Jirásek" userId="593ba0a8c78e77a2" providerId="LiveId" clId="{040BE9C5-4DC9-44D2-AAC9-8505D107568F}" dt="2020-03-13T12:03:18.543" v="243" actId="26606"/>
          <ac:grpSpMkLst>
            <pc:docMk/>
            <pc:sldMk cId="4050271921" sldId="271"/>
            <ac:grpSpMk id="12" creationId="{7F963B07-5C9E-478C-A53E-B6F5B4A78933}"/>
          </ac:grpSpMkLst>
        </pc:grpChg>
        <pc:grpChg chg="add">
          <ac:chgData name="Vít Jirásek" userId="593ba0a8c78e77a2" providerId="LiveId" clId="{040BE9C5-4DC9-44D2-AAC9-8505D107568F}" dt="2020-03-13T12:03:18.558" v="244" actId="26606"/>
          <ac:grpSpMkLst>
            <pc:docMk/>
            <pc:sldMk cId="4050271921" sldId="271"/>
            <ac:grpSpMk id="18" creationId="{92AAE609-C327-4952-BB48-254E9015AD81}"/>
          </ac:grpSpMkLst>
        </pc:grpChg>
      </pc:sldChg>
      <pc:sldChg chg="del">
        <pc:chgData name="Vít Jirásek" userId="593ba0a8c78e77a2" providerId="LiveId" clId="{040BE9C5-4DC9-44D2-AAC9-8505D107568F}" dt="2020-03-13T12:02:18.799" v="177" actId="47"/>
        <pc:sldMkLst>
          <pc:docMk/>
          <pc:sldMk cId="0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76587B-271A-453F-8449-D57645D3B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F3171CC-8DF1-4B0D-8B8B-92887EF9E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88799AD-96B5-45B4-BE21-AB4952BF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58B4397-3009-454D-9C94-16AED2E54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4F69310-A5B7-4268-85EE-D81FADBF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54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0465AF-8D80-4E8F-BE36-3D7BA1AE9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BDEF9A8-7BBE-4891-A193-1EF1C7D94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C29E1AD-5CD9-4ED0-B858-22DBA256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86C9D52-D7C7-4367-8777-7BB70CDC4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5E6BC7B-964C-442F-8E32-B8F7544D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75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AE8D629D-A4D3-4103-8D6D-275E9B4EEA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95C86AF-52BF-4BC0-970F-99E22F712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30723FE-0664-4434-8703-60439304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27B7645-232A-434C-A0BA-26622EED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A585C29-A883-4974-8F32-33AD0F38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174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67483" y="2796997"/>
            <a:ext cx="4209033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E8C3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6029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057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16B949B-39C3-4E85-9B19-B83C5EBCE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A822EC7-66AE-4EB7-BCA2-C5AE444F5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3116A23-1915-4EEE-95B8-E46BDBA79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6AE31DB-CFAC-4F0B-A0D0-EF2564445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B335219-6CDE-4389-A30A-5A5DE0545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42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167C21-8C58-4BC6-9614-F89D047CB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F1E58B2-2E71-4148-8740-83759B974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E5AF41C-6507-4D74-A273-863C23035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1CE75BE-F6DE-4123-B299-99F295EF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D33E757-C31C-41F1-87AB-08E6897E1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97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CC04B0C-5190-40B2-A39F-58E5F212E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8B37F97-20B9-4C90-961A-2F513918E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4867158-FF1C-410C-A0F4-01549D030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53E66168-30C6-4E58-9A0D-242A6F42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EDBBFD3-6CB5-45C4-BD14-4E20FC89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C5F11CB-285E-4709-826A-2954A587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88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9A160F-3D2C-4380-B85A-245B6723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3A664BA-F26D-4772-A59D-F198CCC69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181942E-BBE8-4C1F-9E4F-C6FF2A023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937FFA3D-FB85-4995-B0B0-19C43F770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10D8C3A9-C1DF-4664-A219-51128AD45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F219AA24-69C2-4802-BC4B-2093C44C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CFBDC8C1-6FC6-4435-BD80-3A02411E4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6CE2BDD2-E796-49C7-82E5-C8DE52691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55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52045F-35FE-4493-9A03-5B355F29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81D6F2DD-3EFC-4896-9F02-5E9B6101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C9D7E77-0118-4036-8607-57BD0A6E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FDE961D-84A2-4A1A-BAE9-E701ADA8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0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91BD95B5-984B-4A5B-B535-E234EFFAE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7C267FC3-4F73-4ECE-927D-BE6D6933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F68015A-D214-410D-AF8A-1806146B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61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2D9841-8C73-45B9-9417-C2443404B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F34BC3E-1D29-4084-A0BB-32E1725F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FA97C71-C101-460E-9089-AA8D26677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6BE1353-E95F-4308-88BD-BCD67FC4D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81F9347-A599-4C4C-BE12-41F06C65B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BAAC51E-104F-4DEE-A23F-09FB0868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332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5A4B163-3C74-49D8-AC55-02C98DD24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20636C35-46D7-4C4C-8161-A5947BD684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5D1DA92-9EB9-4236-A589-9D3B2E62F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0D86A56-2FA4-4A7C-A027-F39B16FA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F42F00D-9986-452D-AA05-8805BB349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A2112BF-172B-471D-B7DF-26E9D6FE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21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F17B75F-CF00-48EE-9F55-2CF3672A4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B91D1F0-8857-4A99-BA6F-CC0BC662E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6EEAA32-0FA5-4F3C-B8F5-1AC2FE937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26E8227-7B82-4820-8EF4-811C510D1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8894EA2-FA60-46F3-8252-7E22EC99F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14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gabriela.jiraskova@ftn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6F9E488-0718-4E1E-9D12-26779F6062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09BE6F6B-19BD-443C-8FB0-FA45F13F95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654628" cy="6857542"/>
          </a:xfrm>
          <a:custGeom>
            <a:avLst/>
            <a:gdLst>
              <a:gd name="connsiteX0" fmla="*/ 0 w 7539505"/>
              <a:gd name="connsiteY0" fmla="*/ 0 h 6857542"/>
              <a:gd name="connsiteX1" fmla="*/ 6392832 w 7539505"/>
              <a:gd name="connsiteY1" fmla="*/ 0 h 6857542"/>
              <a:gd name="connsiteX2" fmla="*/ 6405479 w 7539505"/>
              <a:gd name="connsiteY2" fmla="*/ 31774 h 6857542"/>
              <a:gd name="connsiteX3" fmla="*/ 7460487 w 7539505"/>
              <a:gd name="connsiteY3" fmla="*/ 2682457 h 6857542"/>
              <a:gd name="connsiteX4" fmla="*/ 7460487 w 7539505"/>
              <a:gd name="connsiteY4" fmla="*/ 3752208 h 6857542"/>
              <a:gd name="connsiteX5" fmla="*/ 6302983 w 7539505"/>
              <a:gd name="connsiteY5" fmla="*/ 6660411 h 6857542"/>
              <a:gd name="connsiteX6" fmla="*/ 6224521 w 7539505"/>
              <a:gd name="connsiteY6" fmla="*/ 6857542 h 6857542"/>
              <a:gd name="connsiteX7" fmla="*/ 0 w 7539505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39505" h="6857542">
                <a:moveTo>
                  <a:pt x="0" y="0"/>
                </a:moveTo>
                <a:lnTo>
                  <a:pt x="6392832" y="0"/>
                </a:lnTo>
                <a:lnTo>
                  <a:pt x="6405479" y="31774"/>
                </a:lnTo>
                <a:cubicBezTo>
                  <a:pt x="7460487" y="2682457"/>
                  <a:pt x="7460487" y="2682457"/>
                  <a:pt x="7460487" y="2682457"/>
                </a:cubicBezTo>
                <a:cubicBezTo>
                  <a:pt x="7565845" y="2988100"/>
                  <a:pt x="7565845" y="3446565"/>
                  <a:pt x="7460487" y="3752208"/>
                </a:cubicBezTo>
                <a:cubicBezTo>
                  <a:pt x="6976500" y="4968215"/>
                  <a:pt x="6598385" y="5918220"/>
                  <a:pt x="6302983" y="6660411"/>
                </a:cubicBezTo>
                <a:lnTo>
                  <a:pt x="6224521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2AAE609-C327-4952-BB48-254E9015AD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469888" y="681628"/>
            <a:ext cx="1171701" cy="1172973"/>
            <a:chOff x="7493121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94F06CAB-1C7B-4E12-B1B8-5F7067FDAD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48448472-893D-4CE9-9024-B0F79813B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404560" y="1270007"/>
            <a:ext cx="4383823" cy="4317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22909" marR="5080" indent="-410845" algn="r" defTabSz="914400"/>
            <a:r>
              <a:rPr lang="en-US" sz="6300" kern="1200" spc="-415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Resuscitace </a:t>
            </a:r>
            <a:r>
              <a:rPr lang="en-US" sz="6300" kern="1200" spc="-16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dítěte  </a:t>
            </a:r>
            <a:r>
              <a:rPr lang="en-US" sz="6300" kern="1200" spc="-275">
                <a:solidFill>
                  <a:schemeClr val="bg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6300" kern="1200" spc="-24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300" kern="1200" spc="-355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novorozence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35707" y="5113477"/>
            <a:ext cx="38836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467" y="1166932"/>
            <a:ext cx="2686555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defTabSz="914400"/>
            <a:r>
              <a:rPr lang="en-US" sz="4200" kern="1200" spc="-24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Ukončení</a:t>
            </a:r>
            <a:r>
              <a:rPr lang="en-US" sz="4200" kern="1200" spc="-25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spc="-22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resuscitace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80398" y="1166933"/>
            <a:ext cx="4287741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5600" indent="-2286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100" spc="-110" dirty="0" err="1"/>
              <a:t>pokud</a:t>
            </a:r>
            <a:r>
              <a:rPr lang="en-US" sz="2100" spc="-110" dirty="0"/>
              <a:t> </a:t>
            </a:r>
            <a:r>
              <a:rPr lang="en-US" sz="2100" spc="-85" dirty="0" err="1"/>
              <a:t>dojde</a:t>
            </a:r>
            <a:r>
              <a:rPr lang="en-US" sz="2100" spc="-85" dirty="0"/>
              <a:t> </a:t>
            </a:r>
            <a:r>
              <a:rPr lang="en-US" sz="2100" spc="-140" dirty="0"/>
              <a:t>k</a:t>
            </a:r>
            <a:r>
              <a:rPr lang="cs-CZ" sz="2100" spc="-140" dirty="0"/>
              <a:t> ROSC</a:t>
            </a:r>
            <a:r>
              <a:rPr lang="en-US" sz="2100" spc="-140" dirty="0"/>
              <a:t> </a:t>
            </a:r>
            <a:r>
              <a:rPr lang="cs-CZ" sz="2100" spc="-530" dirty="0"/>
              <a:t> </a:t>
            </a:r>
            <a:r>
              <a:rPr lang="en-US" sz="2100" spc="-235" dirty="0"/>
              <a:t> </a:t>
            </a:r>
            <a:r>
              <a:rPr lang="en-US" sz="2100" spc="-130" dirty="0" err="1"/>
              <a:t>adekvátní</a:t>
            </a:r>
            <a:r>
              <a:rPr lang="en-US" sz="2100" spc="-215" dirty="0"/>
              <a:t> </a:t>
            </a:r>
            <a:r>
              <a:rPr lang="en-US" sz="2100" spc="-80" dirty="0" err="1"/>
              <a:t>ventilaci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20" dirty="0" err="1"/>
              <a:t>netlumit</a:t>
            </a:r>
            <a:r>
              <a:rPr lang="en-US" sz="2100" spc="-20" dirty="0"/>
              <a:t>,</a:t>
            </a:r>
            <a:r>
              <a:rPr lang="en-US" sz="2100" spc="-165" dirty="0"/>
              <a:t> </a:t>
            </a:r>
            <a:r>
              <a:rPr lang="en-US" sz="2100" spc="-60" dirty="0" err="1"/>
              <a:t>neintubovat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55" dirty="0" err="1"/>
              <a:t>položit</a:t>
            </a:r>
            <a:r>
              <a:rPr lang="en-US" sz="2100" spc="-55" dirty="0"/>
              <a:t> </a:t>
            </a:r>
            <a:r>
              <a:rPr lang="en-US" sz="2100" spc="-110" dirty="0" err="1"/>
              <a:t>matce</a:t>
            </a:r>
            <a:r>
              <a:rPr lang="en-US" sz="2100" spc="-110" dirty="0"/>
              <a:t> </a:t>
            </a:r>
            <a:r>
              <a:rPr lang="en-US" sz="2100" spc="-145" dirty="0" err="1"/>
              <a:t>na</a:t>
            </a:r>
            <a:r>
              <a:rPr lang="en-US" sz="2100" spc="-254" dirty="0"/>
              <a:t> </a:t>
            </a:r>
            <a:r>
              <a:rPr lang="en-US" sz="2100" spc="-80" dirty="0" err="1"/>
              <a:t>hrudník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90" dirty="0" err="1"/>
              <a:t>zabránit</a:t>
            </a:r>
            <a:r>
              <a:rPr lang="en-US" sz="2100" spc="-90" dirty="0"/>
              <a:t> </a:t>
            </a:r>
            <a:r>
              <a:rPr lang="en-US" sz="2100" spc="-75" dirty="0" err="1"/>
              <a:t>ztrátám</a:t>
            </a:r>
            <a:r>
              <a:rPr lang="en-US" sz="2100" spc="-204" dirty="0"/>
              <a:t> </a:t>
            </a:r>
            <a:r>
              <a:rPr lang="en-US" sz="2100" spc="-60" dirty="0" err="1"/>
              <a:t>tepla</a:t>
            </a:r>
            <a:endParaRPr lang="en-US" sz="2100" dirty="0"/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100" spc="-110" dirty="0" err="1"/>
              <a:t>pokud</a:t>
            </a:r>
            <a:r>
              <a:rPr lang="en-US" sz="2100" spc="-110" dirty="0"/>
              <a:t> </a:t>
            </a:r>
            <a:r>
              <a:rPr lang="en-US" sz="2100" spc="-75" dirty="0" err="1"/>
              <a:t>dítě</a:t>
            </a:r>
            <a:r>
              <a:rPr lang="cs-CZ" sz="2100" spc="-75" dirty="0"/>
              <a:t> je</a:t>
            </a:r>
            <a:r>
              <a:rPr lang="en-US" sz="2100" spc="-75" dirty="0"/>
              <a:t> </a:t>
            </a:r>
            <a:r>
              <a:rPr lang="en-US" sz="2100" spc="-105" dirty="0" err="1"/>
              <a:t>nestabilní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90" dirty="0" err="1"/>
              <a:t>ohřev</a:t>
            </a:r>
            <a:r>
              <a:rPr lang="en-US" sz="2100" spc="-90" dirty="0"/>
              <a:t> </a:t>
            </a:r>
            <a:r>
              <a:rPr lang="en-US" sz="2100" spc="-140" dirty="0" err="1"/>
              <a:t>na</a:t>
            </a:r>
            <a:r>
              <a:rPr lang="en-US" sz="2100" spc="-140" dirty="0"/>
              <a:t> </a:t>
            </a:r>
            <a:r>
              <a:rPr lang="en-US" sz="2100" spc="-125" dirty="0"/>
              <a:t>37</a:t>
            </a:r>
            <a:r>
              <a:rPr lang="en-US" sz="2100" spc="-215" dirty="0"/>
              <a:t> </a:t>
            </a:r>
            <a:r>
              <a:rPr lang="en-US" sz="2100" spc="-325" dirty="0"/>
              <a:t>°C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130" dirty="0" err="1"/>
              <a:t>zvážit</a:t>
            </a:r>
            <a:r>
              <a:rPr lang="en-US" sz="2100" spc="-150" dirty="0"/>
              <a:t> </a:t>
            </a:r>
            <a:r>
              <a:rPr lang="en-US" sz="2100" spc="-295" dirty="0"/>
              <a:t>UPV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45" dirty="0"/>
              <a:t>transport</a:t>
            </a:r>
            <a:endParaRPr lang="en-US" sz="2100" dirty="0"/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100" spc="-110" dirty="0" err="1"/>
              <a:t>pokud</a:t>
            </a:r>
            <a:r>
              <a:rPr lang="en-US" sz="2100" spc="-110" dirty="0"/>
              <a:t> </a:t>
            </a:r>
            <a:r>
              <a:rPr lang="en-US" sz="2100" spc="-75" dirty="0" err="1"/>
              <a:t>dítě</a:t>
            </a:r>
            <a:r>
              <a:rPr lang="en-US" sz="2100" spc="-220" dirty="0"/>
              <a:t> </a:t>
            </a:r>
            <a:r>
              <a:rPr lang="en-US" sz="2100" spc="-135" dirty="0" err="1"/>
              <a:t>zemřelo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85" dirty="0" err="1"/>
              <a:t>šetrně</a:t>
            </a:r>
            <a:r>
              <a:rPr lang="en-US" sz="2100" spc="-85" dirty="0"/>
              <a:t> </a:t>
            </a:r>
            <a:r>
              <a:rPr lang="en-US" sz="2100" spc="-55" dirty="0" err="1"/>
              <a:t>informovat</a:t>
            </a:r>
            <a:r>
              <a:rPr lang="en-US" sz="2100" spc="-215" dirty="0"/>
              <a:t> </a:t>
            </a:r>
            <a:r>
              <a:rPr lang="en-US" sz="2100" spc="-85" dirty="0" err="1"/>
              <a:t>rodiče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70" dirty="0" err="1"/>
              <a:t>velmi</a:t>
            </a:r>
            <a:r>
              <a:rPr lang="en-US" sz="2100" spc="-70" dirty="0"/>
              <a:t> </a:t>
            </a:r>
            <a:r>
              <a:rPr lang="en-US" sz="2100" spc="-110" dirty="0" err="1"/>
              <a:t>pečlivá</a:t>
            </a:r>
            <a:r>
              <a:rPr lang="en-US" sz="2100" spc="-110" dirty="0"/>
              <a:t> </a:t>
            </a:r>
            <a:r>
              <a:rPr lang="en-US" sz="2100" spc="-110" dirty="0" err="1"/>
              <a:t>dokumentace</a:t>
            </a:r>
            <a:endParaRPr lang="en-US" sz="2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4656" y="2050542"/>
            <a:ext cx="2927350" cy="203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23545" algn="r">
              <a:lnSpc>
                <a:spcPct val="100000"/>
              </a:lnSpc>
              <a:spcBef>
                <a:spcPts val="105"/>
              </a:spcBef>
            </a:pPr>
            <a:r>
              <a:rPr spc="-225" dirty="0">
                <a:solidFill>
                  <a:srgbClr val="E8C3B8"/>
                </a:solidFill>
              </a:rPr>
              <a:t>Al</a:t>
            </a:r>
            <a:r>
              <a:rPr spc="-315" dirty="0">
                <a:solidFill>
                  <a:srgbClr val="E8C3B8"/>
                </a:solidFill>
              </a:rPr>
              <a:t>g</a:t>
            </a:r>
            <a:r>
              <a:rPr spc="-75" dirty="0">
                <a:solidFill>
                  <a:srgbClr val="E8C3B8"/>
                </a:solidFill>
              </a:rPr>
              <a:t>oritmus  </a:t>
            </a:r>
            <a:r>
              <a:rPr spc="5" dirty="0">
                <a:solidFill>
                  <a:srgbClr val="E8C3B8"/>
                </a:solidFill>
              </a:rPr>
              <a:t>r</a:t>
            </a:r>
            <a:r>
              <a:rPr spc="-345" dirty="0">
                <a:solidFill>
                  <a:srgbClr val="E8C3B8"/>
                </a:solidFill>
              </a:rPr>
              <a:t>esu</a:t>
            </a:r>
            <a:r>
              <a:rPr spc="-310" dirty="0">
                <a:solidFill>
                  <a:srgbClr val="E8C3B8"/>
                </a:solidFill>
              </a:rPr>
              <a:t>s</a:t>
            </a:r>
            <a:r>
              <a:rPr spc="-20" dirty="0">
                <a:solidFill>
                  <a:srgbClr val="E8C3B8"/>
                </a:solidFill>
              </a:rPr>
              <a:t>ci</a:t>
            </a:r>
            <a:r>
              <a:rPr spc="-75" dirty="0">
                <a:solidFill>
                  <a:srgbClr val="E8C3B8"/>
                </a:solidFill>
              </a:rPr>
              <a:t>t</a:t>
            </a:r>
            <a:r>
              <a:rPr spc="-250" dirty="0">
                <a:solidFill>
                  <a:srgbClr val="E8C3B8"/>
                </a:solidFill>
              </a:rPr>
              <a:t>ace  </a:t>
            </a:r>
            <a:r>
              <a:rPr spc="-170" dirty="0">
                <a:solidFill>
                  <a:srgbClr val="E8C3B8"/>
                </a:solidFill>
              </a:rPr>
              <a:t>no</a:t>
            </a:r>
            <a:r>
              <a:rPr spc="-204" dirty="0">
                <a:solidFill>
                  <a:srgbClr val="E8C3B8"/>
                </a:solidFill>
              </a:rPr>
              <a:t>v</a:t>
            </a:r>
            <a:r>
              <a:rPr spc="-40" dirty="0">
                <a:solidFill>
                  <a:srgbClr val="E8C3B8"/>
                </a:solidFill>
              </a:rPr>
              <a:t>o</a:t>
            </a:r>
            <a:r>
              <a:rPr spc="-95" dirty="0">
                <a:solidFill>
                  <a:srgbClr val="E8C3B8"/>
                </a:solidFill>
              </a:rPr>
              <a:t>r</a:t>
            </a:r>
            <a:r>
              <a:rPr spc="-180" dirty="0">
                <a:solidFill>
                  <a:srgbClr val="E8C3B8"/>
                </a:solidFill>
              </a:rPr>
              <a:t>o</a:t>
            </a:r>
            <a:r>
              <a:rPr spc="-565" dirty="0">
                <a:solidFill>
                  <a:srgbClr val="E8C3B8"/>
                </a:solidFill>
              </a:rPr>
              <a:t>z</a:t>
            </a:r>
            <a:r>
              <a:rPr spc="-250" dirty="0">
                <a:solidFill>
                  <a:srgbClr val="E8C3B8"/>
                </a:solidFill>
              </a:rPr>
              <a:t>ence</a:t>
            </a:r>
          </a:p>
        </p:txBody>
      </p:sp>
      <p:sp>
        <p:nvSpPr>
          <p:cNvPr id="3" name="object 3"/>
          <p:cNvSpPr/>
          <p:nvPr/>
        </p:nvSpPr>
        <p:spPr>
          <a:xfrm>
            <a:off x="4427601" y="81024"/>
            <a:ext cx="4279900" cy="6732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467" y="1166932"/>
            <a:ext cx="2686555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defTabSz="914400"/>
            <a:r>
              <a:rPr lang="en-US" sz="4200" kern="1200" spc="-285">
                <a:solidFill>
                  <a:schemeClr val="bg1"/>
                </a:solidFill>
                <a:latin typeface="+mj-lt"/>
                <a:ea typeface="+mj-ea"/>
                <a:cs typeface="+mj-cs"/>
              </a:rPr>
              <a:t>Závěrem </a:t>
            </a:r>
            <a:r>
              <a:rPr lang="en-US" sz="4200" kern="1200" spc="-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 </a:t>
            </a:r>
            <a:r>
              <a:rPr lang="en-US" sz="4200" kern="1200" spc="-19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resuscitaci</a:t>
            </a:r>
            <a:r>
              <a:rPr lang="en-US" sz="4200" kern="1200" spc="-26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spc="-95">
                <a:solidFill>
                  <a:schemeClr val="bg1"/>
                </a:solidFill>
                <a:latin typeface="+mj-lt"/>
                <a:ea typeface="+mj-ea"/>
                <a:cs typeface="+mj-cs"/>
              </a:rPr>
              <a:t>dětí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80398" y="1166933"/>
            <a:ext cx="4287741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5600" indent="-228600">
              <a:lnSpc>
                <a:spcPct val="90000"/>
              </a:lnSpc>
              <a:spcBef>
                <a:spcPts val="459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75" dirty="0" err="1"/>
              <a:t>nutná</a:t>
            </a:r>
            <a:r>
              <a:rPr lang="en-US" sz="1900" spc="-75" dirty="0"/>
              <a:t> </a:t>
            </a:r>
            <a:r>
              <a:rPr lang="en-US" sz="1900" spc="-170" dirty="0" err="1"/>
              <a:t>opakovaná</a:t>
            </a:r>
            <a:r>
              <a:rPr lang="en-US" sz="1900" spc="-170" dirty="0"/>
              <a:t> </a:t>
            </a:r>
            <a:r>
              <a:rPr lang="en-US" sz="1900" spc="-80" dirty="0" err="1"/>
              <a:t>teoretická</a:t>
            </a:r>
            <a:r>
              <a:rPr lang="en-US" sz="1900" spc="-80" dirty="0"/>
              <a:t> </a:t>
            </a:r>
            <a:r>
              <a:rPr lang="en-US" sz="1900" spc="-135" dirty="0" err="1"/>
              <a:t>příprava</a:t>
            </a:r>
            <a:r>
              <a:rPr lang="en-US" sz="1900" spc="-135" dirty="0"/>
              <a:t> </a:t>
            </a:r>
            <a:r>
              <a:rPr lang="en-US" sz="1900" spc="-235" dirty="0"/>
              <a:t>a</a:t>
            </a:r>
            <a:r>
              <a:rPr lang="en-US" sz="1900" spc="-310" dirty="0"/>
              <a:t> </a:t>
            </a:r>
            <a:r>
              <a:rPr lang="en-US" sz="1900" spc="-50" dirty="0" err="1"/>
              <a:t>trénink</a:t>
            </a:r>
            <a:endParaRPr lang="en-US" sz="1900" dirty="0"/>
          </a:p>
          <a:p>
            <a:pPr marL="355600" indent="-228600">
              <a:lnSpc>
                <a:spcPct val="90000"/>
              </a:lnSpc>
              <a:spcBef>
                <a:spcPts val="36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110" dirty="0" err="1"/>
              <a:t>šetrná</a:t>
            </a:r>
            <a:r>
              <a:rPr lang="en-US" sz="1900" spc="-110" dirty="0"/>
              <a:t> </a:t>
            </a:r>
            <a:r>
              <a:rPr lang="en-US" sz="1900" spc="-145" dirty="0" err="1"/>
              <a:t>komunikace</a:t>
            </a:r>
            <a:r>
              <a:rPr lang="en-US" sz="1900" spc="-145" dirty="0"/>
              <a:t> </a:t>
            </a:r>
            <a:r>
              <a:rPr lang="en-US" sz="1900" spc="-330" dirty="0"/>
              <a:t>s</a:t>
            </a:r>
            <a:r>
              <a:rPr lang="en-US" sz="1900" spc="-254" dirty="0"/>
              <a:t> </a:t>
            </a:r>
            <a:r>
              <a:rPr lang="en-US" sz="1900" spc="-70" dirty="0" err="1"/>
              <a:t>rodiči</a:t>
            </a:r>
            <a:endParaRPr lang="en-US" sz="1900" dirty="0"/>
          </a:p>
          <a:p>
            <a:pPr marL="756285" lvl="1" indent="-228600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spc="-80" dirty="0" err="1"/>
              <a:t>rozhodnutí</a:t>
            </a:r>
            <a:r>
              <a:rPr lang="en-US" sz="1900" spc="-80" dirty="0"/>
              <a:t> </a:t>
            </a:r>
            <a:r>
              <a:rPr lang="en-US" sz="1900" spc="-75" dirty="0"/>
              <a:t>o </a:t>
            </a:r>
            <a:r>
              <a:rPr lang="en-US" sz="1900" spc="-55" dirty="0" err="1"/>
              <a:t>jejich</a:t>
            </a:r>
            <a:r>
              <a:rPr lang="en-US" sz="1900" spc="-295" dirty="0"/>
              <a:t> </a:t>
            </a:r>
            <a:r>
              <a:rPr lang="en-US" sz="1900" spc="-50" dirty="0" err="1"/>
              <a:t>přítomnosti</a:t>
            </a:r>
            <a:endParaRPr lang="en-US" sz="1900" dirty="0"/>
          </a:p>
          <a:p>
            <a:pPr marL="756285" lvl="1" indent="-228600">
              <a:lnSpc>
                <a:spcPct val="90000"/>
              </a:lnSpc>
              <a:spcBef>
                <a:spcPts val="31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spc="-114" dirty="0" err="1"/>
              <a:t>možnost</a:t>
            </a:r>
            <a:r>
              <a:rPr lang="en-US" sz="1900" spc="-114" dirty="0"/>
              <a:t> </a:t>
            </a:r>
            <a:r>
              <a:rPr lang="en-US" sz="1900" spc="-65" dirty="0" err="1"/>
              <a:t>rozloučit</a:t>
            </a:r>
            <a:r>
              <a:rPr lang="en-US" sz="1900" spc="-65" dirty="0"/>
              <a:t> </a:t>
            </a:r>
            <a:r>
              <a:rPr lang="en-US" sz="1900" spc="-220" dirty="0"/>
              <a:t>se </a:t>
            </a:r>
            <a:r>
              <a:rPr lang="cs-CZ" sz="1900" spc="-220" dirty="0"/>
              <a:t> </a:t>
            </a:r>
            <a:r>
              <a:rPr lang="en-US" sz="1900" spc="-285" dirty="0"/>
              <a:t>s</a:t>
            </a:r>
            <a:r>
              <a:rPr lang="cs-CZ" sz="1900" spc="-285" dirty="0"/>
              <a:t> </a:t>
            </a:r>
            <a:r>
              <a:rPr lang="en-US" sz="1900" spc="-285" dirty="0"/>
              <a:t> </a:t>
            </a:r>
            <a:r>
              <a:rPr lang="cs-CZ" sz="1900" spc="-285" dirty="0"/>
              <a:t> </a:t>
            </a:r>
            <a:r>
              <a:rPr lang="en-US" sz="1900" spc="-55" dirty="0" err="1"/>
              <a:t>dítětem</a:t>
            </a:r>
            <a:r>
              <a:rPr lang="en-US" sz="1900" spc="-55" dirty="0"/>
              <a:t>, </a:t>
            </a:r>
            <a:r>
              <a:rPr lang="en-US" sz="1900" spc="-60" dirty="0" err="1"/>
              <a:t>které</a:t>
            </a:r>
            <a:r>
              <a:rPr lang="en-US" sz="1900" spc="-200" dirty="0"/>
              <a:t> </a:t>
            </a:r>
            <a:r>
              <a:rPr lang="en-US" sz="1900" spc="-110" dirty="0" err="1"/>
              <a:t>zemřelo</a:t>
            </a:r>
            <a:endParaRPr lang="en-US" sz="1900" dirty="0"/>
          </a:p>
          <a:p>
            <a:pPr marL="756285" lvl="1" indent="-228600">
              <a:lnSpc>
                <a:spcPct val="90000"/>
              </a:lnSpc>
              <a:spcBef>
                <a:spcPts val="31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spc="-65" dirty="0" err="1"/>
              <a:t>klidně</a:t>
            </a:r>
            <a:r>
              <a:rPr lang="en-US" sz="1900" spc="-65" dirty="0"/>
              <a:t> </a:t>
            </a:r>
            <a:r>
              <a:rPr lang="en-US" sz="1900" spc="-200" dirty="0"/>
              <a:t>a </a:t>
            </a:r>
            <a:r>
              <a:rPr lang="cs-CZ" sz="1900" spc="-200" dirty="0"/>
              <a:t> </a:t>
            </a:r>
            <a:r>
              <a:rPr lang="en-US" sz="1900" spc="-170" dirty="0" err="1"/>
              <a:t>laskavě</a:t>
            </a:r>
            <a:r>
              <a:rPr lang="en-US" sz="1900" spc="-170" dirty="0"/>
              <a:t> </a:t>
            </a:r>
            <a:r>
              <a:rPr lang="en-US" sz="1900" spc="-65" dirty="0" err="1"/>
              <a:t>vysvětlit</a:t>
            </a:r>
            <a:r>
              <a:rPr lang="en-US" sz="1900" spc="-145" dirty="0"/>
              <a:t> </a:t>
            </a:r>
            <a:r>
              <a:rPr lang="en-US" sz="1900" spc="-80" dirty="0" err="1"/>
              <a:t>postup</a:t>
            </a:r>
            <a:endParaRPr lang="en-US" sz="1900" dirty="0"/>
          </a:p>
          <a:p>
            <a:pPr marL="756285" lvl="1" indent="-228600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spc="-55" dirty="0" err="1"/>
              <a:t>jisté</a:t>
            </a:r>
            <a:r>
              <a:rPr lang="en-US" sz="1900" spc="-165" dirty="0"/>
              <a:t> </a:t>
            </a:r>
            <a:r>
              <a:rPr lang="en-US" sz="1900" spc="-114" dirty="0" err="1"/>
              <a:t>vystupování</a:t>
            </a:r>
            <a:endParaRPr lang="en-US" sz="1900" dirty="0"/>
          </a:p>
          <a:p>
            <a:pPr marL="756285" marR="573405" lvl="1" indent="-228600">
              <a:lnSpc>
                <a:spcPct val="90000"/>
              </a:lnSpc>
              <a:spcBef>
                <a:spcPts val="67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spc="-80" dirty="0" err="1"/>
              <a:t>rozhodnutí</a:t>
            </a:r>
            <a:r>
              <a:rPr lang="en-US" sz="1900" spc="-80" dirty="0"/>
              <a:t> </a:t>
            </a:r>
            <a:r>
              <a:rPr lang="en-US" sz="1900" spc="-75" dirty="0"/>
              <a:t>o </a:t>
            </a:r>
            <a:r>
              <a:rPr lang="en-US" sz="1900" spc="-130" dirty="0" err="1"/>
              <a:t>ukončení</a:t>
            </a:r>
            <a:r>
              <a:rPr lang="en-US" sz="1900" spc="-130" dirty="0"/>
              <a:t> </a:t>
            </a:r>
            <a:r>
              <a:rPr lang="en-US" sz="1900" spc="-130" dirty="0" err="1"/>
              <a:t>resuscitace</a:t>
            </a:r>
            <a:r>
              <a:rPr lang="en-US" sz="1900" spc="-130" dirty="0"/>
              <a:t> </a:t>
            </a:r>
            <a:r>
              <a:rPr lang="en-US" sz="1900" spc="-50" dirty="0" err="1"/>
              <a:t>dítěte</a:t>
            </a:r>
            <a:r>
              <a:rPr lang="en-US" sz="1900" spc="-50" dirty="0"/>
              <a:t> </a:t>
            </a:r>
            <a:r>
              <a:rPr lang="en-US" sz="1900" spc="-55" dirty="0"/>
              <a:t>je</a:t>
            </a:r>
            <a:r>
              <a:rPr lang="cs-CZ" sz="1900" spc="-55" dirty="0"/>
              <a:t> </a:t>
            </a:r>
            <a:r>
              <a:rPr lang="en-US" sz="1900" spc="-445" dirty="0"/>
              <a:t> </a:t>
            </a:r>
            <a:r>
              <a:rPr lang="en-US" sz="1900" spc="-145" dirty="0" err="1"/>
              <a:t>na</a:t>
            </a:r>
            <a:r>
              <a:rPr lang="en-US" sz="1900" spc="-145" dirty="0"/>
              <a:t>  </a:t>
            </a:r>
            <a:r>
              <a:rPr lang="en-US" sz="1900" spc="-65" dirty="0" err="1"/>
              <a:t>přítomném</a:t>
            </a:r>
            <a:r>
              <a:rPr lang="en-US" sz="1900" spc="-160" dirty="0"/>
              <a:t> </a:t>
            </a:r>
            <a:r>
              <a:rPr lang="en-US" sz="1900" spc="-75" dirty="0" err="1"/>
              <a:t>lékaři</a:t>
            </a:r>
            <a:endParaRPr lang="en-US" sz="1900" dirty="0"/>
          </a:p>
          <a:p>
            <a:pPr marL="355600" indent="-228600">
              <a:lnSpc>
                <a:spcPct val="90000"/>
              </a:lnSpc>
              <a:spcBef>
                <a:spcPts val="28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135" dirty="0" err="1"/>
              <a:t>pečlivá</a:t>
            </a:r>
            <a:r>
              <a:rPr lang="en-US" sz="1900" spc="-225" dirty="0"/>
              <a:t> </a:t>
            </a:r>
            <a:r>
              <a:rPr lang="en-US" sz="1900" spc="-130" dirty="0" err="1"/>
              <a:t>dokumentace</a:t>
            </a:r>
            <a:endParaRPr lang="en-US" sz="19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xmlns="" id="{16F9E488-0718-4E1E-9D12-26779F6062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xmlns="" id="{09BE6F6B-19BD-443C-8FB0-FA45F13F95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654628" cy="6857542"/>
          </a:xfrm>
          <a:custGeom>
            <a:avLst/>
            <a:gdLst>
              <a:gd name="connsiteX0" fmla="*/ 0 w 7539505"/>
              <a:gd name="connsiteY0" fmla="*/ 0 h 6857542"/>
              <a:gd name="connsiteX1" fmla="*/ 6392832 w 7539505"/>
              <a:gd name="connsiteY1" fmla="*/ 0 h 6857542"/>
              <a:gd name="connsiteX2" fmla="*/ 6405479 w 7539505"/>
              <a:gd name="connsiteY2" fmla="*/ 31774 h 6857542"/>
              <a:gd name="connsiteX3" fmla="*/ 7460487 w 7539505"/>
              <a:gd name="connsiteY3" fmla="*/ 2682457 h 6857542"/>
              <a:gd name="connsiteX4" fmla="*/ 7460487 w 7539505"/>
              <a:gd name="connsiteY4" fmla="*/ 3752208 h 6857542"/>
              <a:gd name="connsiteX5" fmla="*/ 6302983 w 7539505"/>
              <a:gd name="connsiteY5" fmla="*/ 6660411 h 6857542"/>
              <a:gd name="connsiteX6" fmla="*/ 6224521 w 7539505"/>
              <a:gd name="connsiteY6" fmla="*/ 6857542 h 6857542"/>
              <a:gd name="connsiteX7" fmla="*/ 0 w 7539505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39505" h="6857542">
                <a:moveTo>
                  <a:pt x="0" y="0"/>
                </a:moveTo>
                <a:lnTo>
                  <a:pt x="6392832" y="0"/>
                </a:lnTo>
                <a:lnTo>
                  <a:pt x="6405479" y="31774"/>
                </a:lnTo>
                <a:cubicBezTo>
                  <a:pt x="7460487" y="2682457"/>
                  <a:pt x="7460487" y="2682457"/>
                  <a:pt x="7460487" y="2682457"/>
                </a:cubicBezTo>
                <a:cubicBezTo>
                  <a:pt x="7565845" y="2988100"/>
                  <a:pt x="7565845" y="3446565"/>
                  <a:pt x="7460487" y="3752208"/>
                </a:cubicBezTo>
                <a:cubicBezTo>
                  <a:pt x="6976500" y="4968215"/>
                  <a:pt x="6598385" y="5918220"/>
                  <a:pt x="6302983" y="6660411"/>
                </a:cubicBezTo>
                <a:lnTo>
                  <a:pt x="6224521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8" name="Group 11">
            <a:extLst>
              <a:ext uri="{FF2B5EF4-FFF2-40B4-BE49-F238E27FC236}">
                <a16:creationId xmlns:a16="http://schemas.microsoft.com/office/drawing/2014/main" xmlns="" id="{92AAE609-C327-4952-BB48-254E9015AD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469888" y="681628"/>
            <a:ext cx="1171701" cy="1172973"/>
            <a:chOff x="7493121" y="1000124"/>
            <a:chExt cx="1562267" cy="117297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xmlns="" id="{94F06CAB-1C7B-4E12-B1B8-5F7067FDAD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48448472-893D-4CE9-9024-B0F79813B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95F257-F2A0-4DE1-8E9B-C4A938EEE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60" y="1270007"/>
            <a:ext cx="4383823" cy="4317987"/>
          </a:xfrm>
        </p:spPr>
        <p:txBody>
          <a:bodyPr anchor="ctr">
            <a:normAutofit/>
          </a:bodyPr>
          <a:lstStyle/>
          <a:p>
            <a:pPr algn="r"/>
            <a:r>
              <a:rPr lang="cs-CZ" sz="6300">
                <a:solidFill>
                  <a:schemeClr val="bg1"/>
                </a:solidFill>
              </a:rPr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A51520E-2CBD-4F8D-8295-65E8B98F7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4208" y="2251873"/>
            <a:ext cx="2761091" cy="2354256"/>
          </a:xfrm>
        </p:spPr>
        <p:txBody>
          <a:bodyPr anchor="ctr">
            <a:normAutofit/>
          </a:bodyPr>
          <a:lstStyle/>
          <a:p>
            <a:pPr algn="l"/>
            <a:r>
              <a:rPr lang="cs-CZ" dirty="0">
                <a:hlinkClick r:id="rId2"/>
              </a:rPr>
              <a:t>gabriela.jiraskova@ftn.cz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27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467" y="1166932"/>
            <a:ext cx="2686555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defTabSz="914400"/>
            <a:r>
              <a:rPr lang="en-US" sz="4200" kern="1200" spc="-235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Specifika </a:t>
            </a:r>
            <a:r>
              <a:rPr lang="en-US" sz="4200" kern="1200" spc="-19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dětského</a:t>
            </a:r>
            <a:r>
              <a:rPr lang="en-US" sz="4200" kern="1200" spc="-28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spc="-229">
                <a:solidFill>
                  <a:schemeClr val="bg1"/>
                </a:solidFill>
                <a:latin typeface="+mj-lt"/>
                <a:ea typeface="+mj-ea"/>
                <a:cs typeface="+mj-cs"/>
              </a:rPr>
              <a:t>věku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80398" y="1166933"/>
            <a:ext cx="4287741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5600" indent="-2286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100" spc="-140" dirty="0" err="1"/>
              <a:t>malá</a:t>
            </a:r>
            <a:r>
              <a:rPr lang="en-US" sz="2100" spc="-140" dirty="0"/>
              <a:t> </a:t>
            </a:r>
            <a:r>
              <a:rPr lang="en-US" sz="2100" spc="-170" dirty="0" err="1"/>
              <a:t>zkušenost</a:t>
            </a:r>
            <a:r>
              <a:rPr lang="en-US" sz="2100" spc="-180" dirty="0"/>
              <a:t> </a:t>
            </a:r>
            <a:r>
              <a:rPr lang="en-US" sz="2100" spc="-125" dirty="0" err="1"/>
              <a:t>zdravotníků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spcBef>
                <a:spcPts val="2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105" dirty="0" err="1"/>
              <a:t>strach</a:t>
            </a:r>
            <a:r>
              <a:rPr lang="en-US" sz="2100" spc="-105" dirty="0"/>
              <a:t> </a:t>
            </a:r>
            <a:r>
              <a:rPr lang="en-US" sz="2100" spc="-275" dirty="0"/>
              <a:t>z </a:t>
            </a:r>
            <a:r>
              <a:rPr lang="en-US" sz="2100" spc="-165" dirty="0" err="1"/>
              <a:t>poškození</a:t>
            </a:r>
            <a:r>
              <a:rPr lang="en-US" sz="2100" spc="-90" dirty="0"/>
              <a:t> </a:t>
            </a:r>
            <a:r>
              <a:rPr lang="en-US" sz="2100" spc="-105" dirty="0" err="1"/>
              <a:t>pacienta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120" dirty="0" err="1"/>
              <a:t>neznalost</a:t>
            </a:r>
            <a:r>
              <a:rPr lang="en-US" sz="2100" spc="-120" dirty="0"/>
              <a:t> </a:t>
            </a:r>
            <a:r>
              <a:rPr lang="en-US" sz="2100" spc="-150" dirty="0" err="1"/>
              <a:t>dávkování</a:t>
            </a:r>
            <a:r>
              <a:rPr lang="en-US" sz="2100" spc="-190" dirty="0"/>
              <a:t> </a:t>
            </a:r>
            <a:r>
              <a:rPr lang="en-US" sz="2100" spc="-90" dirty="0" err="1"/>
              <a:t>léčiv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150" dirty="0" err="1"/>
              <a:t>vysoký</a:t>
            </a:r>
            <a:r>
              <a:rPr lang="en-US" sz="2100" spc="-150" dirty="0"/>
              <a:t> </a:t>
            </a:r>
            <a:r>
              <a:rPr lang="en-US" sz="2100" spc="-120" dirty="0" err="1"/>
              <a:t>stres</a:t>
            </a:r>
            <a:r>
              <a:rPr lang="en-US" sz="2100" spc="-120" dirty="0"/>
              <a:t> </a:t>
            </a:r>
            <a:r>
              <a:rPr lang="en-US" sz="2100" spc="-10" dirty="0" err="1"/>
              <a:t>při</a:t>
            </a:r>
            <a:r>
              <a:rPr lang="en-US" sz="2100" spc="-10" dirty="0"/>
              <a:t> </a:t>
            </a:r>
            <a:r>
              <a:rPr lang="en-US" sz="2100" spc="-95" dirty="0" err="1"/>
              <a:t>práci</a:t>
            </a:r>
            <a:r>
              <a:rPr lang="en-US" sz="2100" spc="-95" dirty="0"/>
              <a:t> </a:t>
            </a:r>
            <a:r>
              <a:rPr lang="en-US" sz="2100" spc="-285" dirty="0"/>
              <a:t>s </a:t>
            </a:r>
            <a:r>
              <a:rPr lang="en-US" sz="2100" spc="-100" dirty="0" err="1"/>
              <a:t>dětským</a:t>
            </a:r>
            <a:r>
              <a:rPr lang="en-US" sz="2100" spc="-240" dirty="0"/>
              <a:t> </a:t>
            </a:r>
            <a:r>
              <a:rPr lang="en-US" sz="2100" spc="-95" dirty="0" err="1"/>
              <a:t>pacientem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55" dirty="0" err="1"/>
              <a:t>vliv</a:t>
            </a:r>
            <a:r>
              <a:rPr lang="en-US" sz="2100" spc="-140" dirty="0"/>
              <a:t> </a:t>
            </a:r>
            <a:r>
              <a:rPr lang="en-US" sz="2100" spc="-100" dirty="0" err="1"/>
              <a:t>okolí</a:t>
            </a:r>
            <a:endParaRPr lang="en-US" sz="2100" dirty="0"/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100" spc="-110" dirty="0" err="1"/>
              <a:t>převládají</a:t>
            </a:r>
            <a:r>
              <a:rPr lang="en-US" sz="2100" spc="-110" dirty="0"/>
              <a:t> </a:t>
            </a:r>
            <a:r>
              <a:rPr lang="en-US" sz="2100" spc="-55" dirty="0" err="1"/>
              <a:t>jiné</a:t>
            </a:r>
            <a:r>
              <a:rPr lang="en-US" sz="2100" spc="-55" dirty="0"/>
              <a:t> </a:t>
            </a:r>
            <a:r>
              <a:rPr lang="en-US" sz="2100" spc="-105" dirty="0" err="1"/>
              <a:t>příčiny</a:t>
            </a:r>
            <a:r>
              <a:rPr lang="en-US" sz="2100" spc="-105" dirty="0"/>
              <a:t> </a:t>
            </a:r>
            <a:r>
              <a:rPr lang="en-US" sz="2100" spc="-350" dirty="0"/>
              <a:t>NZ</a:t>
            </a:r>
            <a:r>
              <a:rPr lang="cs-CZ" sz="2100" spc="-350" dirty="0"/>
              <a:t>O</a:t>
            </a:r>
            <a:r>
              <a:rPr lang="en-US" sz="2100" spc="-350" dirty="0"/>
              <a:t> </a:t>
            </a:r>
            <a:r>
              <a:rPr lang="cs-CZ" sz="2100" spc="-350" dirty="0"/>
              <a:t>  </a:t>
            </a:r>
            <a:r>
              <a:rPr lang="en-US" sz="2100" spc="-210" dirty="0" err="1"/>
              <a:t>než</a:t>
            </a:r>
            <a:r>
              <a:rPr lang="en-US" sz="2100" spc="-210" dirty="0"/>
              <a:t> </a:t>
            </a:r>
            <a:r>
              <a:rPr lang="en-US" sz="2100" spc="-95" dirty="0"/>
              <a:t>u</a:t>
            </a:r>
            <a:r>
              <a:rPr lang="en-US" sz="2100" spc="-165" dirty="0"/>
              <a:t> </a:t>
            </a:r>
            <a:r>
              <a:rPr lang="en-US" sz="2100" spc="-145" dirty="0" err="1"/>
              <a:t>dospělých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spcBef>
                <a:spcPts val="1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70" dirty="0" err="1"/>
              <a:t>primárně</a:t>
            </a:r>
            <a:r>
              <a:rPr lang="en-US" sz="2100" spc="-70" dirty="0"/>
              <a:t> </a:t>
            </a:r>
            <a:r>
              <a:rPr lang="en-US" sz="2100" spc="-110" dirty="0" err="1"/>
              <a:t>asfyktické</a:t>
            </a:r>
            <a:r>
              <a:rPr lang="en-US" sz="2100" spc="-254" dirty="0"/>
              <a:t> </a:t>
            </a:r>
            <a:r>
              <a:rPr lang="en-US" sz="2100" spc="-300" dirty="0"/>
              <a:t>NZO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70" dirty="0"/>
              <a:t>traumata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85" dirty="0" err="1"/>
              <a:t>metabolický</a:t>
            </a:r>
            <a:r>
              <a:rPr lang="en-US" sz="2100" spc="-85" dirty="0"/>
              <a:t> </a:t>
            </a:r>
            <a:r>
              <a:rPr lang="en-US" sz="2100" spc="-90" dirty="0" err="1"/>
              <a:t>rozvrat</a:t>
            </a:r>
            <a:r>
              <a:rPr lang="en-US" sz="2100" spc="-210" dirty="0"/>
              <a:t> </a:t>
            </a:r>
            <a:r>
              <a:rPr lang="en-US" sz="2100" spc="-105" dirty="0"/>
              <a:t>(</a:t>
            </a:r>
            <a:r>
              <a:rPr lang="en-US" sz="2100" spc="-105" dirty="0" err="1"/>
              <a:t>hypoglykémie</a:t>
            </a:r>
            <a:r>
              <a:rPr lang="en-US" sz="2100" spc="-105" dirty="0"/>
              <a:t>)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100" dirty="0" err="1"/>
              <a:t>intoxikace</a:t>
            </a:r>
            <a:endParaRPr lang="en-US" sz="21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2100" spc="-95" dirty="0" err="1"/>
              <a:t>kardiální</a:t>
            </a:r>
            <a:r>
              <a:rPr lang="en-US" sz="2100" spc="-95" dirty="0"/>
              <a:t> </a:t>
            </a:r>
            <a:r>
              <a:rPr lang="cs-CZ" sz="2100" spc="-80" dirty="0"/>
              <a:t>- </a:t>
            </a:r>
            <a:r>
              <a:rPr lang="en-US" sz="2100" spc="-360" dirty="0"/>
              <a:t>VSV</a:t>
            </a:r>
            <a:endParaRPr lang="en-US" sz="2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5692" y="0"/>
            <a:ext cx="49129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35" dirty="0">
                <a:solidFill>
                  <a:srgbClr val="E8C3B8"/>
                </a:solidFill>
              </a:rPr>
              <a:t>Algoritmus </a:t>
            </a:r>
            <a:r>
              <a:rPr spc="-630" dirty="0">
                <a:solidFill>
                  <a:srgbClr val="E8C3B8"/>
                </a:solidFill>
              </a:rPr>
              <a:t>ALS</a:t>
            </a:r>
            <a:r>
              <a:rPr spc="-335" dirty="0">
                <a:solidFill>
                  <a:srgbClr val="E8C3B8"/>
                </a:solidFill>
              </a:rPr>
              <a:t> </a:t>
            </a:r>
            <a:r>
              <a:rPr spc="-85" dirty="0">
                <a:solidFill>
                  <a:srgbClr val="E8C3B8"/>
                </a:solidFill>
              </a:rPr>
              <a:t>dítěte</a:t>
            </a:r>
          </a:p>
        </p:txBody>
      </p:sp>
      <p:sp>
        <p:nvSpPr>
          <p:cNvPr id="3" name="object 3"/>
          <p:cNvSpPr/>
          <p:nvPr/>
        </p:nvSpPr>
        <p:spPr>
          <a:xfrm>
            <a:off x="1871726" y="752411"/>
            <a:ext cx="5400675" cy="59897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467" y="1166932"/>
            <a:ext cx="2686555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defTabSz="914400"/>
            <a:r>
              <a:rPr lang="en-US" sz="4200" kern="1200" spc="-250">
                <a:solidFill>
                  <a:schemeClr val="bg1"/>
                </a:solidFill>
                <a:latin typeface="+mj-lt"/>
                <a:ea typeface="+mj-ea"/>
                <a:cs typeface="+mj-cs"/>
              </a:rPr>
              <a:t>Základní </a:t>
            </a:r>
            <a:r>
              <a:rPr lang="en-US" sz="4200" kern="1200" spc="-12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odlišnosti </a:t>
            </a:r>
            <a:r>
              <a:rPr lang="en-US" sz="4200" kern="1200" spc="-64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ALS</a:t>
            </a:r>
            <a:r>
              <a:rPr lang="en-US" sz="4200" kern="1200" spc="-32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spc="-85">
                <a:solidFill>
                  <a:schemeClr val="bg1"/>
                </a:solidFill>
                <a:latin typeface="+mj-lt"/>
                <a:ea typeface="+mj-ea"/>
                <a:cs typeface="+mj-cs"/>
              </a:rPr>
              <a:t>dítěte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80398" y="1166933"/>
            <a:ext cx="4287741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5600" indent="-2286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125" dirty="0" err="1"/>
              <a:t>zahajuje</a:t>
            </a:r>
            <a:r>
              <a:rPr lang="en-US" sz="1900" spc="-125" dirty="0"/>
              <a:t> </a:t>
            </a:r>
            <a:r>
              <a:rPr lang="en-US" sz="1900" spc="-229" dirty="0"/>
              <a:t>se </a:t>
            </a:r>
            <a:r>
              <a:rPr lang="en-US" sz="1900" spc="-135" dirty="0"/>
              <a:t>5 </a:t>
            </a:r>
            <a:r>
              <a:rPr lang="en-US" sz="1900" spc="-80" dirty="0" err="1"/>
              <a:t>umělými</a:t>
            </a:r>
            <a:r>
              <a:rPr lang="en-US" sz="1900" spc="-114" dirty="0"/>
              <a:t> </a:t>
            </a:r>
            <a:r>
              <a:rPr lang="en-US" sz="1900" spc="-150" dirty="0" err="1"/>
              <a:t>vdechy</a:t>
            </a:r>
            <a:endParaRPr lang="en-US" sz="1900" dirty="0"/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b="1" spc="-170" dirty="0" err="1"/>
              <a:t>poměr</a:t>
            </a:r>
            <a:r>
              <a:rPr lang="en-US" sz="1900" b="1" spc="-170" dirty="0"/>
              <a:t> </a:t>
            </a:r>
            <a:r>
              <a:rPr lang="en-US" sz="1900" b="1" spc="-140" dirty="0"/>
              <a:t>15:2 </a:t>
            </a:r>
            <a:r>
              <a:rPr lang="en-US" sz="1900" spc="-110" dirty="0"/>
              <a:t>(1 </a:t>
            </a:r>
            <a:r>
              <a:rPr lang="en-US" sz="1900" spc="-150" dirty="0" err="1"/>
              <a:t>záchranář</a:t>
            </a:r>
            <a:r>
              <a:rPr lang="en-US" sz="1900" spc="-195" dirty="0"/>
              <a:t> </a:t>
            </a:r>
            <a:r>
              <a:rPr lang="en-US" sz="1900" spc="-105" dirty="0"/>
              <a:t>30:2)</a:t>
            </a:r>
            <a:endParaRPr lang="en-US" sz="1900" dirty="0"/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b="1" spc="-160" dirty="0"/>
              <a:t>adrenalin </a:t>
            </a:r>
            <a:r>
              <a:rPr lang="en-US" sz="1900" b="1" spc="-225" dirty="0"/>
              <a:t>v </a:t>
            </a:r>
            <a:r>
              <a:rPr lang="en-US" sz="1900" b="1" spc="-240" dirty="0" err="1"/>
              <a:t>dávce</a:t>
            </a:r>
            <a:r>
              <a:rPr lang="en-US" sz="1900" b="1" spc="-240" dirty="0"/>
              <a:t> </a:t>
            </a:r>
            <a:r>
              <a:rPr lang="en-US" sz="1900" b="1" spc="-135" dirty="0"/>
              <a:t>10</a:t>
            </a:r>
            <a:r>
              <a:rPr lang="en-US" sz="1900" b="1" spc="75" dirty="0"/>
              <a:t> </a:t>
            </a:r>
            <a:r>
              <a:rPr lang="en-US" sz="1900" b="1" spc="-120" dirty="0" err="1"/>
              <a:t>μg</a:t>
            </a:r>
            <a:r>
              <a:rPr lang="en-US" sz="1900" b="1" spc="-120" dirty="0"/>
              <a:t>/kg</a:t>
            </a:r>
            <a:endParaRPr lang="en-US" sz="19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spc="-120" dirty="0"/>
              <a:t>1 </a:t>
            </a:r>
            <a:r>
              <a:rPr lang="en-US" sz="1900" spc="-90" dirty="0"/>
              <a:t>ampule </a:t>
            </a:r>
            <a:r>
              <a:rPr lang="en-US" sz="1900" spc="-75" dirty="0"/>
              <a:t>do </a:t>
            </a:r>
            <a:r>
              <a:rPr lang="en-US" sz="1900" spc="-130" dirty="0"/>
              <a:t>10 </a:t>
            </a:r>
            <a:r>
              <a:rPr lang="en-US" sz="1900" spc="-35" dirty="0"/>
              <a:t>ml </a:t>
            </a:r>
            <a:r>
              <a:rPr lang="cs-CZ" sz="1900" spc="-35" dirty="0"/>
              <a:t>FR 1 ml </a:t>
            </a:r>
            <a:r>
              <a:rPr lang="en-US" sz="1900" spc="-135" dirty="0" err="1"/>
              <a:t>na</a:t>
            </a:r>
            <a:r>
              <a:rPr lang="en-US" sz="1900" spc="-135" dirty="0"/>
              <a:t> </a:t>
            </a:r>
            <a:r>
              <a:rPr lang="en-US" sz="1900" spc="-120" dirty="0"/>
              <a:t>10 </a:t>
            </a:r>
            <a:r>
              <a:rPr lang="en-US" sz="1900" spc="-160" dirty="0"/>
              <a:t>kg </a:t>
            </a:r>
            <a:r>
              <a:rPr lang="en-US" sz="1900" spc="-50" dirty="0" err="1"/>
              <a:t>dítěte</a:t>
            </a:r>
            <a:endParaRPr lang="en-US" sz="1900" dirty="0"/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b="1" spc="-155" dirty="0" err="1"/>
              <a:t>defibrilační</a:t>
            </a:r>
            <a:r>
              <a:rPr lang="en-US" sz="1900" b="1" spc="-155" dirty="0"/>
              <a:t> </a:t>
            </a:r>
            <a:r>
              <a:rPr lang="en-US" sz="1900" b="1" spc="-180" dirty="0" err="1"/>
              <a:t>výboj</a:t>
            </a:r>
            <a:r>
              <a:rPr lang="en-US" sz="1900" b="1" spc="-180" dirty="0"/>
              <a:t> </a:t>
            </a:r>
            <a:r>
              <a:rPr lang="en-US" sz="1900" b="1" spc="-135" dirty="0"/>
              <a:t>4</a:t>
            </a:r>
            <a:r>
              <a:rPr lang="en-US" sz="1900" b="1" spc="-90" dirty="0"/>
              <a:t> </a:t>
            </a:r>
            <a:r>
              <a:rPr lang="en-US" sz="1900" b="1" spc="-200" dirty="0"/>
              <a:t>J/kg</a:t>
            </a:r>
            <a:endParaRPr lang="en-US" sz="1900" dirty="0"/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80" dirty="0" err="1"/>
              <a:t>kombielektrody</a:t>
            </a:r>
            <a:endParaRPr lang="en-US" sz="1900" dirty="0"/>
          </a:p>
          <a:p>
            <a:pPr marL="756285" lvl="1" indent="-228600">
              <a:lnSpc>
                <a:spcPct val="90000"/>
              </a:lnSpc>
              <a:spcBef>
                <a:spcPts val="1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spc="-114" dirty="0" err="1"/>
              <a:t>dospělé</a:t>
            </a:r>
            <a:r>
              <a:rPr lang="en-US" sz="1900" spc="-114" dirty="0"/>
              <a:t> </a:t>
            </a:r>
            <a:r>
              <a:rPr lang="en-US" sz="1900" spc="-145" dirty="0" err="1"/>
              <a:t>lze</a:t>
            </a:r>
            <a:r>
              <a:rPr lang="en-US" sz="1900" spc="-145" dirty="0"/>
              <a:t> </a:t>
            </a:r>
            <a:r>
              <a:rPr lang="en-US" sz="1900" spc="-80" dirty="0" err="1"/>
              <a:t>použít</a:t>
            </a:r>
            <a:r>
              <a:rPr lang="en-US" sz="1900" spc="-80" dirty="0"/>
              <a:t> od </a:t>
            </a:r>
            <a:r>
              <a:rPr lang="en-US" sz="1900" spc="-120" dirty="0"/>
              <a:t>1 </a:t>
            </a:r>
            <a:r>
              <a:rPr lang="en-US" sz="1900" spc="-75" dirty="0" err="1"/>
              <a:t>roku</a:t>
            </a:r>
            <a:r>
              <a:rPr lang="en-US" sz="1900" spc="-235" dirty="0"/>
              <a:t> </a:t>
            </a:r>
            <a:r>
              <a:rPr lang="en-US" sz="1900" spc="-130" dirty="0" err="1"/>
              <a:t>věku</a:t>
            </a:r>
            <a:endParaRPr lang="en-US" sz="19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spc="-90" dirty="0" err="1"/>
              <a:t>preferenčně</a:t>
            </a:r>
            <a:r>
              <a:rPr lang="en-US" sz="1900" spc="-90" dirty="0"/>
              <a:t> </a:t>
            </a:r>
            <a:r>
              <a:rPr lang="en-US" sz="1900" spc="-114" dirty="0" err="1"/>
              <a:t>dětské</a:t>
            </a:r>
            <a:r>
              <a:rPr lang="en-US" sz="1900" spc="-114" dirty="0"/>
              <a:t> </a:t>
            </a:r>
            <a:r>
              <a:rPr lang="en-US" sz="1900" spc="-75" dirty="0"/>
              <a:t>do </a:t>
            </a:r>
            <a:r>
              <a:rPr lang="en-US" sz="1900" spc="-120" dirty="0"/>
              <a:t>8 </a:t>
            </a:r>
            <a:r>
              <a:rPr lang="en-US" sz="1900" dirty="0"/>
              <a:t>let</a:t>
            </a:r>
            <a:r>
              <a:rPr lang="en-US" sz="1900" spc="-270" dirty="0"/>
              <a:t> </a:t>
            </a:r>
            <a:r>
              <a:rPr lang="en-US" sz="1900" spc="-130" dirty="0" err="1"/>
              <a:t>věku</a:t>
            </a:r>
            <a:endParaRPr lang="en-US" sz="1900" dirty="0"/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b="1" spc="-175" dirty="0"/>
              <a:t>amiodaron </a:t>
            </a:r>
            <a:r>
              <a:rPr lang="en-US" sz="1900" b="1" spc="-135" dirty="0"/>
              <a:t>5</a:t>
            </a:r>
            <a:r>
              <a:rPr lang="en-US" sz="1900" b="1" spc="-95" dirty="0"/>
              <a:t> </a:t>
            </a:r>
            <a:r>
              <a:rPr lang="en-US" sz="1900" b="1" spc="-135" dirty="0"/>
              <a:t>mg/kg</a:t>
            </a:r>
            <a:endParaRPr lang="en-US" sz="1900" dirty="0"/>
          </a:p>
          <a:p>
            <a:pPr marL="756285" lvl="1" indent="-228600">
              <a:lnSpc>
                <a:spcPct val="90000"/>
              </a:lnSpc>
              <a:spcBef>
                <a:spcPts val="1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b="1" spc="-185" dirty="0" err="1"/>
              <a:t>podává</a:t>
            </a:r>
            <a:r>
              <a:rPr lang="en-US" sz="1900" b="1" spc="-185" dirty="0"/>
              <a:t> </a:t>
            </a:r>
            <a:r>
              <a:rPr lang="en-US" sz="1900" b="1" spc="-254" dirty="0"/>
              <a:t>se</a:t>
            </a:r>
            <a:r>
              <a:rPr lang="cs-CZ" sz="1900" b="1" spc="-254" dirty="0"/>
              <a:t> </a:t>
            </a:r>
            <a:r>
              <a:rPr lang="en-US" sz="1900" b="1" spc="-254" dirty="0"/>
              <a:t> </a:t>
            </a:r>
            <a:r>
              <a:rPr lang="en-US" sz="1900" b="1" spc="-185" dirty="0"/>
              <a:t>po </a:t>
            </a:r>
            <a:r>
              <a:rPr lang="cs-CZ" sz="1900" b="1" spc="-185" dirty="0"/>
              <a:t> </a:t>
            </a:r>
            <a:r>
              <a:rPr lang="en-US" sz="1900" b="1" spc="-75" dirty="0"/>
              <a:t>3. </a:t>
            </a:r>
            <a:r>
              <a:rPr lang="en-US" sz="1900" b="1" spc="-150" dirty="0"/>
              <a:t>a </a:t>
            </a:r>
            <a:r>
              <a:rPr lang="en-US" sz="1900" b="1" spc="-80" dirty="0"/>
              <a:t>5. </a:t>
            </a:r>
            <a:r>
              <a:rPr lang="en-US" sz="1900" b="1" spc="-145" dirty="0" err="1"/>
              <a:t>defibrilačním</a:t>
            </a:r>
            <a:r>
              <a:rPr lang="cs-CZ" sz="1900" b="1" spc="-145" dirty="0"/>
              <a:t> </a:t>
            </a:r>
            <a:r>
              <a:rPr lang="en-US" sz="1900" b="1" spc="-395" dirty="0"/>
              <a:t> </a:t>
            </a:r>
            <a:r>
              <a:rPr lang="en-US" sz="1900" b="1" spc="-150" dirty="0" err="1"/>
              <a:t>výboji</a:t>
            </a:r>
            <a:endParaRPr lang="en-US" sz="1900" dirty="0"/>
          </a:p>
          <a:p>
            <a:pPr marL="756285" lvl="1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z="1900" spc="-120" dirty="0"/>
              <a:t>1 ml </a:t>
            </a:r>
            <a:r>
              <a:rPr lang="en-US" sz="1900" spc="-120" dirty="0" err="1"/>
              <a:t>na</a:t>
            </a:r>
            <a:r>
              <a:rPr lang="en-US" sz="1900" spc="-120" dirty="0"/>
              <a:t> 10kg</a:t>
            </a:r>
            <a:endParaRPr lang="en-US" sz="1900" dirty="0"/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50" dirty="0" err="1"/>
              <a:t>tekutiny</a:t>
            </a:r>
            <a:r>
              <a:rPr lang="en-US" sz="1900" spc="-50" dirty="0"/>
              <a:t> </a:t>
            </a:r>
            <a:r>
              <a:rPr lang="en-US" sz="1900" spc="-135" dirty="0"/>
              <a:t>20 </a:t>
            </a:r>
            <a:r>
              <a:rPr lang="en-US" sz="1900" spc="-30" dirty="0"/>
              <a:t>ml/kg </a:t>
            </a:r>
            <a:r>
              <a:rPr lang="en-US" sz="1900" spc="-120" dirty="0" err="1"/>
              <a:t>během</a:t>
            </a:r>
            <a:r>
              <a:rPr lang="en-US" sz="1900" spc="-120" dirty="0"/>
              <a:t> </a:t>
            </a:r>
            <a:r>
              <a:rPr lang="en-US" sz="1900" spc="-135" dirty="0"/>
              <a:t>10 </a:t>
            </a:r>
            <a:r>
              <a:rPr lang="en-US" sz="1900" spc="-160" dirty="0"/>
              <a:t>– </a:t>
            </a:r>
            <a:r>
              <a:rPr lang="en-US" sz="1900" spc="-135" dirty="0"/>
              <a:t>20 </a:t>
            </a:r>
            <a:r>
              <a:rPr lang="en-US" sz="1900" spc="-60" dirty="0"/>
              <a:t>min, </a:t>
            </a:r>
            <a:r>
              <a:rPr lang="en-US" sz="1900" spc="-114" dirty="0" err="1"/>
              <a:t>dále</a:t>
            </a:r>
            <a:r>
              <a:rPr lang="en-US" sz="1900" spc="-114" dirty="0"/>
              <a:t> </a:t>
            </a:r>
            <a:r>
              <a:rPr lang="en-US" sz="1900" spc="-135" dirty="0"/>
              <a:t>2</a:t>
            </a:r>
            <a:r>
              <a:rPr lang="en-US" sz="1900" spc="-505" dirty="0"/>
              <a:t> </a:t>
            </a:r>
            <a:r>
              <a:rPr lang="en-US" sz="1900" spc="-5" dirty="0"/>
              <a:t>ml/kg/</a:t>
            </a:r>
            <a:r>
              <a:rPr lang="en-US" sz="1900" spc="-5" dirty="0" err="1"/>
              <a:t>hod</a:t>
            </a:r>
            <a:endParaRPr lang="en-US" sz="1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467" y="1166932"/>
            <a:ext cx="2686555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defTabSz="914400"/>
            <a:r>
              <a:rPr lang="en-US" sz="4200" kern="1200" spc="-18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Shrnutí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80398" y="1166933"/>
            <a:ext cx="4287741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5600" indent="-22860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90" dirty="0" err="1"/>
              <a:t>zahájit</a:t>
            </a:r>
            <a:r>
              <a:rPr lang="en-US" spc="-90" dirty="0"/>
              <a:t> </a:t>
            </a:r>
            <a:r>
              <a:rPr lang="en-US" spc="-135" dirty="0"/>
              <a:t>5</a:t>
            </a:r>
            <a:r>
              <a:rPr lang="en-US" spc="-220" dirty="0"/>
              <a:t> </a:t>
            </a:r>
            <a:r>
              <a:rPr lang="en-US" spc="-150" dirty="0" err="1"/>
              <a:t>vdechy</a:t>
            </a:r>
            <a:endParaRPr lang="en-US" dirty="0"/>
          </a:p>
          <a:p>
            <a:pPr marL="355600" indent="-228600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65" dirty="0" err="1"/>
              <a:t>kvalitní</a:t>
            </a:r>
            <a:r>
              <a:rPr lang="en-US" spc="-65" dirty="0"/>
              <a:t> </a:t>
            </a:r>
            <a:r>
              <a:rPr lang="en-US" spc="-125" dirty="0" err="1"/>
              <a:t>nepřerušovaná</a:t>
            </a:r>
            <a:r>
              <a:rPr lang="en-US" spc="-280" dirty="0"/>
              <a:t> </a:t>
            </a:r>
            <a:r>
              <a:rPr lang="en-US" spc="-220" dirty="0" err="1"/>
              <a:t>masáž</a:t>
            </a:r>
            <a:endParaRPr lang="en-US" dirty="0"/>
          </a:p>
          <a:p>
            <a:pPr marL="756285" lvl="1" indent="-22860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pc="-125" dirty="0"/>
              <a:t>100 </a:t>
            </a:r>
            <a:r>
              <a:rPr lang="en-US" spc="-140" dirty="0"/>
              <a:t>– </a:t>
            </a:r>
            <a:r>
              <a:rPr lang="en-US" spc="-125" dirty="0"/>
              <a:t>120 </a:t>
            </a:r>
            <a:r>
              <a:rPr lang="en-US" spc="260" dirty="0"/>
              <a:t>/</a:t>
            </a:r>
            <a:r>
              <a:rPr lang="en-US" spc="-305" dirty="0"/>
              <a:t> </a:t>
            </a:r>
            <a:r>
              <a:rPr lang="en-US" spc="-55" dirty="0"/>
              <a:t>min, </a:t>
            </a:r>
            <a:r>
              <a:rPr lang="en-US" spc="-75" dirty="0" err="1"/>
              <a:t>minimalizovat</a:t>
            </a:r>
            <a:r>
              <a:rPr lang="en-US" spc="-75" dirty="0"/>
              <a:t> </a:t>
            </a:r>
            <a:r>
              <a:rPr lang="en-US" spc="-100" dirty="0" err="1"/>
              <a:t>přerušení</a:t>
            </a:r>
            <a:endParaRPr lang="en-US" dirty="0"/>
          </a:p>
          <a:p>
            <a:pPr marL="756285" lvl="1" indent="-228600">
              <a:lnSpc>
                <a:spcPct val="90000"/>
              </a:lnSpc>
              <a:spcBef>
                <a:spcPts val="28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pc="-120" dirty="0"/>
              <a:t>2 </a:t>
            </a:r>
            <a:r>
              <a:rPr lang="en-US" spc="-70" dirty="0" err="1"/>
              <a:t>prsty</a:t>
            </a:r>
            <a:r>
              <a:rPr lang="en-US" spc="-70" dirty="0"/>
              <a:t> </a:t>
            </a:r>
            <a:r>
              <a:rPr lang="en-US" spc="260" dirty="0"/>
              <a:t>/</a:t>
            </a:r>
            <a:r>
              <a:rPr lang="en-US" spc="-245" dirty="0"/>
              <a:t> </a:t>
            </a:r>
            <a:r>
              <a:rPr lang="en-US" spc="-120" dirty="0"/>
              <a:t>1 </a:t>
            </a:r>
            <a:r>
              <a:rPr lang="en-US" spc="-80" dirty="0" err="1"/>
              <a:t>rukou</a:t>
            </a:r>
            <a:endParaRPr lang="en-US" dirty="0"/>
          </a:p>
          <a:p>
            <a:pPr marL="756285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pc="-75" dirty="0"/>
              <a:t>(do </a:t>
            </a:r>
            <a:r>
              <a:rPr lang="en-US" dirty="0"/>
              <a:t>1/3 </a:t>
            </a:r>
            <a:r>
              <a:rPr lang="en-US" spc="-80" dirty="0" err="1"/>
              <a:t>hloubky</a:t>
            </a:r>
            <a:r>
              <a:rPr lang="en-US" spc="-80" dirty="0"/>
              <a:t> </a:t>
            </a:r>
            <a:r>
              <a:rPr lang="en-US" spc="-75" dirty="0" err="1"/>
              <a:t>hrudníku</a:t>
            </a:r>
            <a:r>
              <a:rPr lang="en-US" spc="-75" dirty="0"/>
              <a:t>: </a:t>
            </a:r>
            <a:r>
              <a:rPr lang="en-US" spc="-120" dirty="0"/>
              <a:t>5 </a:t>
            </a:r>
            <a:r>
              <a:rPr lang="en-US" spc="-135" dirty="0"/>
              <a:t>cm </a:t>
            </a:r>
            <a:r>
              <a:rPr lang="en-US" spc="-110" dirty="0" err="1"/>
              <a:t>větší</a:t>
            </a:r>
            <a:r>
              <a:rPr lang="en-US" spc="-110" dirty="0"/>
              <a:t> </a:t>
            </a:r>
            <a:r>
              <a:rPr lang="en-US" spc="-30" dirty="0" err="1"/>
              <a:t>děti</a:t>
            </a:r>
            <a:r>
              <a:rPr lang="en-US" spc="-30" dirty="0"/>
              <a:t>,</a:t>
            </a:r>
            <a:r>
              <a:rPr lang="en-US" spc="-505" dirty="0"/>
              <a:t> </a:t>
            </a:r>
            <a:r>
              <a:rPr lang="en-US" spc="-120" dirty="0"/>
              <a:t>4 </a:t>
            </a:r>
            <a:r>
              <a:rPr lang="en-US" spc="-135" dirty="0"/>
              <a:t>cm </a:t>
            </a:r>
            <a:r>
              <a:rPr lang="en-US" spc="-90" dirty="0" err="1"/>
              <a:t>kojenci</a:t>
            </a:r>
            <a:r>
              <a:rPr lang="en-US" spc="-90" dirty="0"/>
              <a:t>)</a:t>
            </a:r>
            <a:endParaRPr lang="en-US" dirty="0"/>
          </a:p>
          <a:p>
            <a:pPr marL="355600" indent="-228600" algn="just">
              <a:lnSpc>
                <a:spcPct val="90000"/>
              </a:lnSpc>
              <a:spcBef>
                <a:spcPts val="31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75" dirty="0" err="1"/>
              <a:t>defibrilace</a:t>
            </a:r>
            <a:r>
              <a:rPr lang="en-US" spc="-75" dirty="0"/>
              <a:t> </a:t>
            </a:r>
            <a:r>
              <a:rPr lang="cs-CZ" spc="-75" dirty="0"/>
              <a:t>4J/kg</a:t>
            </a:r>
          </a:p>
          <a:p>
            <a:pPr marL="355600" indent="-228600" algn="just">
              <a:lnSpc>
                <a:spcPct val="90000"/>
              </a:lnSpc>
              <a:spcBef>
                <a:spcPts val="31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95" dirty="0"/>
              <a:t>amiodaron </a:t>
            </a:r>
            <a:r>
              <a:rPr lang="en-US" spc="-85" dirty="0"/>
              <a:t>po </a:t>
            </a:r>
            <a:r>
              <a:rPr lang="en-US" spc="-105" dirty="0"/>
              <a:t>3. </a:t>
            </a:r>
            <a:r>
              <a:rPr lang="en-US" spc="-210" dirty="0"/>
              <a:t>a </a:t>
            </a:r>
            <a:r>
              <a:rPr lang="en-US" spc="-110" dirty="0"/>
              <a:t>5.</a:t>
            </a:r>
            <a:r>
              <a:rPr lang="en-US" spc="-240" dirty="0"/>
              <a:t> </a:t>
            </a:r>
            <a:r>
              <a:rPr lang="en-US" spc="-60" dirty="0" err="1"/>
              <a:t>defibrilaci</a:t>
            </a:r>
            <a:endParaRPr lang="en-US" dirty="0"/>
          </a:p>
          <a:p>
            <a:pPr marL="355600" indent="-228600">
              <a:lnSpc>
                <a:spcPct val="90000"/>
              </a:lnSpc>
              <a:spcBef>
                <a:spcPts val="32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85" dirty="0" err="1"/>
              <a:t>nebát</a:t>
            </a:r>
            <a:r>
              <a:rPr lang="en-US" spc="-85" dirty="0"/>
              <a:t> </a:t>
            </a:r>
            <a:r>
              <a:rPr lang="en-US" spc="-229" dirty="0"/>
              <a:t>se </a:t>
            </a:r>
            <a:r>
              <a:rPr lang="en-US" spc="-90" dirty="0" err="1"/>
              <a:t>použít</a:t>
            </a:r>
            <a:r>
              <a:rPr lang="en-US" spc="-90" dirty="0"/>
              <a:t> </a:t>
            </a:r>
            <a:r>
              <a:rPr lang="en-US" spc="-95" dirty="0" err="1"/>
              <a:t>intraoseální</a:t>
            </a:r>
            <a:r>
              <a:rPr lang="en-US" spc="-250" dirty="0"/>
              <a:t> </a:t>
            </a:r>
            <a:r>
              <a:rPr lang="en-US" spc="-100" dirty="0" err="1"/>
              <a:t>vstup</a:t>
            </a:r>
            <a:endParaRPr lang="en-US" dirty="0"/>
          </a:p>
          <a:p>
            <a:pPr marL="355600" indent="-228600">
              <a:lnSpc>
                <a:spcPct val="90000"/>
              </a:lnSpc>
              <a:spcBef>
                <a:spcPts val="33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135" dirty="0"/>
              <a:t>4 </a:t>
            </a:r>
            <a:r>
              <a:rPr lang="en-US" spc="-270" dirty="0"/>
              <a:t>H </a:t>
            </a:r>
            <a:r>
              <a:rPr lang="en-US" spc="-210" dirty="0"/>
              <a:t>a </a:t>
            </a:r>
            <a:r>
              <a:rPr lang="en-US" spc="-135" dirty="0"/>
              <a:t>4</a:t>
            </a:r>
            <a:r>
              <a:rPr lang="en-US" spc="-85" dirty="0"/>
              <a:t> </a:t>
            </a:r>
            <a:r>
              <a:rPr lang="en-US" spc="-335" dirty="0"/>
              <a:t>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16F9E488-0718-4E1E-9D12-26779F6062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E708407-D01D-4E57-8998-FF799DBC37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80850" y="1270007"/>
            <a:ext cx="5103210" cy="4317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655445" marR="5080" indent="-1643380" defTabSz="914400"/>
            <a:r>
              <a:rPr lang="en-US" sz="5400" kern="1200" spc="-295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Resuscitace </a:t>
            </a:r>
            <a:r>
              <a:rPr lang="en-US" sz="5400" kern="1200" spc="-22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novorozence  </a:t>
            </a:r>
            <a:r>
              <a:rPr lang="en-US" sz="5400" kern="1200" spc="-135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</a:t>
            </a:r>
            <a:r>
              <a:rPr lang="en-US" sz="5400" kern="1200" spc="-24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spc="-11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porodu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7F963B07-5C9E-478C-A53E-B6F5B4A789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A152F29E-C625-4313-96BF-5675B357C0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C2A5CB78-6497-4151-83B6-568BD27EC5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7FA33FF-088D-4F16-95A2-2C64D353DE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376EFB1-01CF-419F-ABF1-2AF02BBFCB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3187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FF9DEA15-78BD-4750-AA18-B9F28A6D5A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463248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3503" y="640263"/>
            <a:ext cx="2463248" cy="5254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defTabSz="914400"/>
            <a:r>
              <a:rPr lang="en-US" sz="3700" kern="1200" spc="-265">
                <a:solidFill>
                  <a:schemeClr val="tx1"/>
                </a:solidFill>
                <a:latin typeface="+mj-lt"/>
                <a:ea typeface="+mj-ea"/>
                <a:cs typeface="+mj-cs"/>
              </a:rPr>
              <a:t>Základy </a:t>
            </a:r>
            <a:r>
              <a:rPr lang="en-US" sz="3700" kern="1200" spc="-215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resuscitace</a:t>
            </a:r>
            <a:r>
              <a:rPr lang="en-US" sz="3700" kern="1200" spc="-22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novorozence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18788" y="640263"/>
            <a:ext cx="4521708" cy="5254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5600" marR="43815" indent="-228600">
              <a:lnSpc>
                <a:spcPct val="90000"/>
              </a:lnSpc>
              <a:spcBef>
                <a:spcPts val="79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175" dirty="0" err="1">
                <a:solidFill>
                  <a:schemeClr val="bg1"/>
                </a:solidFill>
              </a:rPr>
              <a:t>pouze</a:t>
            </a:r>
            <a:r>
              <a:rPr lang="en-US" sz="1900" spc="-175" dirty="0">
                <a:solidFill>
                  <a:schemeClr val="bg1"/>
                </a:solidFill>
              </a:rPr>
              <a:t> </a:t>
            </a:r>
            <a:r>
              <a:rPr lang="en-US" sz="1900" spc="-155" dirty="0" err="1">
                <a:solidFill>
                  <a:schemeClr val="bg1"/>
                </a:solidFill>
              </a:rPr>
              <a:t>novorozen</a:t>
            </a:r>
            <a:r>
              <a:rPr lang="cs-CZ" sz="1900" spc="-155" dirty="0">
                <a:solidFill>
                  <a:schemeClr val="bg1"/>
                </a:solidFill>
              </a:rPr>
              <a:t>e</a:t>
            </a:r>
            <a:r>
              <a:rPr lang="en-US" sz="1900" spc="-155" dirty="0">
                <a:solidFill>
                  <a:schemeClr val="bg1"/>
                </a:solidFill>
              </a:rPr>
              <a:t>c </a:t>
            </a:r>
            <a:r>
              <a:rPr lang="en-US" sz="1900" spc="-105" dirty="0" err="1">
                <a:solidFill>
                  <a:schemeClr val="bg1"/>
                </a:solidFill>
              </a:rPr>
              <a:t>několik</a:t>
            </a:r>
            <a:r>
              <a:rPr lang="en-US" sz="1900" spc="-105" dirty="0">
                <a:solidFill>
                  <a:schemeClr val="bg1"/>
                </a:solidFill>
              </a:rPr>
              <a:t> </a:t>
            </a:r>
            <a:r>
              <a:rPr lang="en-US" sz="1900" spc="-110" dirty="0" err="1">
                <a:solidFill>
                  <a:schemeClr val="bg1"/>
                </a:solidFill>
              </a:rPr>
              <a:t>prvních</a:t>
            </a:r>
            <a:r>
              <a:rPr lang="en-US" sz="1900" spc="-110" dirty="0">
                <a:solidFill>
                  <a:schemeClr val="bg1"/>
                </a:solidFill>
              </a:rPr>
              <a:t> </a:t>
            </a:r>
            <a:r>
              <a:rPr lang="en-US" sz="1900" spc="-75" dirty="0" err="1">
                <a:solidFill>
                  <a:schemeClr val="bg1"/>
                </a:solidFill>
              </a:rPr>
              <a:t>hodin</a:t>
            </a:r>
            <a:r>
              <a:rPr lang="en-US" sz="1900" spc="-180" dirty="0">
                <a:solidFill>
                  <a:schemeClr val="bg1"/>
                </a:solidFill>
              </a:rPr>
              <a:t> </a:t>
            </a:r>
            <a:r>
              <a:rPr lang="en-US" sz="1900" spc="-95" dirty="0">
                <a:solidFill>
                  <a:schemeClr val="bg1"/>
                </a:solidFill>
              </a:rPr>
              <a:t>po  </a:t>
            </a:r>
            <a:r>
              <a:rPr lang="en-US" sz="1900" spc="-85" dirty="0" err="1">
                <a:solidFill>
                  <a:schemeClr val="bg1"/>
                </a:solidFill>
              </a:rPr>
              <a:t>porodu</a:t>
            </a:r>
            <a:endParaRPr lang="en-US" sz="1900" dirty="0">
              <a:solidFill>
                <a:schemeClr val="bg1"/>
              </a:solidFill>
            </a:endParaRPr>
          </a:p>
          <a:p>
            <a:pPr marL="355600" indent="-228600">
              <a:lnSpc>
                <a:spcPct val="90000"/>
              </a:lnSpc>
              <a:spcBef>
                <a:spcPts val="2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  <a:tab pos="3831590" algn="l"/>
              </a:tabLst>
            </a:pPr>
            <a:r>
              <a:rPr lang="en-US" sz="1900" spc="-80" dirty="0" err="1">
                <a:solidFill>
                  <a:schemeClr val="bg1"/>
                </a:solidFill>
              </a:rPr>
              <a:t>dítě</a:t>
            </a:r>
            <a:r>
              <a:rPr lang="en-US" sz="1900" spc="-80" dirty="0">
                <a:solidFill>
                  <a:schemeClr val="bg1"/>
                </a:solidFill>
              </a:rPr>
              <a:t>, </a:t>
            </a:r>
            <a:r>
              <a:rPr lang="en-US" sz="1900" spc="-70" dirty="0" err="1">
                <a:solidFill>
                  <a:schemeClr val="bg1"/>
                </a:solidFill>
              </a:rPr>
              <a:t>které</a:t>
            </a:r>
            <a:r>
              <a:rPr lang="en-US" sz="1900" spc="-70" dirty="0">
                <a:solidFill>
                  <a:schemeClr val="bg1"/>
                </a:solidFill>
              </a:rPr>
              <a:t> </a:t>
            </a:r>
            <a:r>
              <a:rPr lang="en-US" sz="1900" spc="-95" dirty="0" err="1">
                <a:solidFill>
                  <a:schemeClr val="bg1"/>
                </a:solidFill>
              </a:rPr>
              <a:t>žilo</a:t>
            </a:r>
            <a:r>
              <a:rPr lang="en-US" sz="1900" spc="-95" dirty="0">
                <a:solidFill>
                  <a:schemeClr val="bg1"/>
                </a:solidFill>
              </a:rPr>
              <a:t> </a:t>
            </a:r>
            <a:r>
              <a:rPr lang="en-US" sz="1900" spc="-260" dirty="0">
                <a:solidFill>
                  <a:schemeClr val="bg1"/>
                </a:solidFill>
              </a:rPr>
              <a:t>&gt; </a:t>
            </a:r>
            <a:r>
              <a:rPr lang="en-US" sz="1900" spc="-150" dirty="0">
                <a:solidFill>
                  <a:schemeClr val="bg1"/>
                </a:solidFill>
              </a:rPr>
              <a:t>4</a:t>
            </a:r>
            <a:r>
              <a:rPr lang="en-US" sz="1900" spc="-280" dirty="0">
                <a:solidFill>
                  <a:schemeClr val="bg1"/>
                </a:solidFill>
              </a:rPr>
              <a:t> </a:t>
            </a:r>
            <a:r>
              <a:rPr lang="en-US" sz="1900" spc="-175" dirty="0">
                <a:solidFill>
                  <a:schemeClr val="bg1"/>
                </a:solidFill>
              </a:rPr>
              <a:t>–</a:t>
            </a:r>
            <a:r>
              <a:rPr lang="en-US" sz="1900" spc="-150" dirty="0">
                <a:solidFill>
                  <a:schemeClr val="bg1"/>
                </a:solidFill>
              </a:rPr>
              <a:t> 6</a:t>
            </a:r>
            <a:r>
              <a:rPr lang="cs-CZ" sz="1900" spc="-150" dirty="0">
                <a:solidFill>
                  <a:schemeClr val="bg1"/>
                </a:solidFill>
              </a:rPr>
              <a:t> </a:t>
            </a:r>
            <a:r>
              <a:rPr lang="en-US" sz="1900" spc="-95" dirty="0" err="1">
                <a:solidFill>
                  <a:schemeClr val="bg1"/>
                </a:solidFill>
              </a:rPr>
              <a:t>hod</a:t>
            </a:r>
            <a:r>
              <a:rPr lang="en-US" sz="1900" spc="-95" dirty="0">
                <a:solidFill>
                  <a:schemeClr val="bg1"/>
                </a:solidFill>
              </a:rPr>
              <a:t>, </a:t>
            </a:r>
            <a:r>
              <a:rPr lang="en-US" sz="1900" spc="-254" dirty="0">
                <a:solidFill>
                  <a:schemeClr val="bg1"/>
                </a:solidFill>
              </a:rPr>
              <a:t>se</a:t>
            </a:r>
            <a:r>
              <a:rPr lang="cs-CZ" sz="1900" spc="-254" dirty="0">
                <a:solidFill>
                  <a:schemeClr val="bg1"/>
                </a:solidFill>
              </a:rPr>
              <a:t> </a:t>
            </a:r>
            <a:r>
              <a:rPr lang="en-US" sz="1900" spc="-254" dirty="0">
                <a:solidFill>
                  <a:schemeClr val="bg1"/>
                </a:solidFill>
              </a:rPr>
              <a:t> </a:t>
            </a:r>
            <a:r>
              <a:rPr lang="en-US" sz="1900" spc="-110" dirty="0" err="1">
                <a:solidFill>
                  <a:schemeClr val="bg1"/>
                </a:solidFill>
              </a:rPr>
              <a:t>resuscituje</a:t>
            </a:r>
            <a:r>
              <a:rPr lang="en-US" sz="1900" spc="-110" dirty="0">
                <a:solidFill>
                  <a:schemeClr val="bg1"/>
                </a:solidFill>
              </a:rPr>
              <a:t> </a:t>
            </a:r>
            <a:r>
              <a:rPr lang="en-US" sz="1900" spc="-130" dirty="0" err="1">
                <a:solidFill>
                  <a:schemeClr val="bg1"/>
                </a:solidFill>
              </a:rPr>
              <a:t>jako</a:t>
            </a:r>
            <a:r>
              <a:rPr lang="en-US" sz="1900" spc="-254" dirty="0">
                <a:solidFill>
                  <a:schemeClr val="bg1"/>
                </a:solidFill>
              </a:rPr>
              <a:t> </a:t>
            </a:r>
            <a:r>
              <a:rPr lang="en-US" sz="1900" spc="30" dirty="0">
                <a:solidFill>
                  <a:schemeClr val="bg1"/>
                </a:solidFill>
              </a:rPr>
              <a:t>„</a:t>
            </a:r>
            <a:r>
              <a:rPr lang="en-US" sz="1900" spc="30" dirty="0" err="1">
                <a:solidFill>
                  <a:schemeClr val="bg1"/>
                </a:solidFill>
              </a:rPr>
              <a:t>dítě</a:t>
            </a:r>
            <a:r>
              <a:rPr lang="en-US" sz="1900" spc="30" dirty="0">
                <a:solidFill>
                  <a:schemeClr val="bg1"/>
                </a:solidFill>
              </a:rPr>
              <a:t>“</a:t>
            </a:r>
            <a:endParaRPr lang="en-US" sz="1900" dirty="0">
              <a:solidFill>
                <a:schemeClr val="bg1"/>
              </a:solidFill>
            </a:endParaRPr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140" dirty="0">
                <a:solidFill>
                  <a:schemeClr val="bg1"/>
                </a:solidFill>
              </a:rPr>
              <a:t>k </a:t>
            </a:r>
            <a:r>
              <a:rPr lang="en-US" sz="1900" spc="-135" dirty="0" err="1">
                <a:solidFill>
                  <a:schemeClr val="bg1"/>
                </a:solidFill>
              </a:rPr>
              <a:t>resuscitaci</a:t>
            </a:r>
            <a:r>
              <a:rPr lang="en-US" sz="1900" spc="-135" dirty="0">
                <a:solidFill>
                  <a:schemeClr val="bg1"/>
                </a:solidFill>
              </a:rPr>
              <a:t> </a:t>
            </a:r>
            <a:r>
              <a:rPr lang="en-US" sz="1900" spc="-254" dirty="0">
                <a:solidFill>
                  <a:schemeClr val="bg1"/>
                </a:solidFill>
              </a:rPr>
              <a:t>se </a:t>
            </a:r>
            <a:r>
              <a:rPr lang="en-US" sz="1900" spc="-170" dirty="0" err="1">
                <a:solidFill>
                  <a:schemeClr val="bg1"/>
                </a:solidFill>
              </a:rPr>
              <a:t>používá</a:t>
            </a:r>
            <a:r>
              <a:rPr lang="en-US" sz="1900" spc="-170" dirty="0">
                <a:solidFill>
                  <a:schemeClr val="bg1"/>
                </a:solidFill>
              </a:rPr>
              <a:t> </a:t>
            </a:r>
            <a:r>
              <a:rPr lang="en-US" sz="1900" spc="-110" dirty="0" err="1">
                <a:solidFill>
                  <a:schemeClr val="bg1"/>
                </a:solidFill>
              </a:rPr>
              <a:t>čistý</a:t>
            </a:r>
            <a:r>
              <a:rPr lang="en-US" sz="1900" spc="-110" dirty="0">
                <a:solidFill>
                  <a:schemeClr val="bg1"/>
                </a:solidFill>
              </a:rPr>
              <a:t> </a:t>
            </a:r>
            <a:r>
              <a:rPr lang="en-US" sz="1900" spc="-170" dirty="0" err="1">
                <a:solidFill>
                  <a:schemeClr val="bg1"/>
                </a:solidFill>
              </a:rPr>
              <a:t>vzduch</a:t>
            </a:r>
            <a:r>
              <a:rPr lang="en-US" sz="1900" spc="-170" dirty="0">
                <a:solidFill>
                  <a:schemeClr val="bg1"/>
                </a:solidFill>
              </a:rPr>
              <a:t>, </a:t>
            </a:r>
            <a:r>
              <a:rPr lang="en-US" sz="1900" spc="-140" dirty="0">
                <a:solidFill>
                  <a:schemeClr val="bg1"/>
                </a:solidFill>
              </a:rPr>
              <a:t>ne </a:t>
            </a:r>
            <a:r>
              <a:rPr lang="en-US" sz="1900" spc="-245" dirty="0">
                <a:solidFill>
                  <a:schemeClr val="bg1"/>
                </a:solidFill>
              </a:rPr>
              <a:t>100%</a:t>
            </a:r>
            <a:r>
              <a:rPr lang="en-US" sz="1900" spc="-195" dirty="0">
                <a:solidFill>
                  <a:schemeClr val="bg1"/>
                </a:solidFill>
              </a:rPr>
              <a:t> </a:t>
            </a:r>
            <a:r>
              <a:rPr lang="en-US" sz="1900" spc="-210" dirty="0">
                <a:solidFill>
                  <a:schemeClr val="bg1"/>
                </a:solidFill>
              </a:rPr>
              <a:t>O</a:t>
            </a:r>
            <a:r>
              <a:rPr lang="en-US" sz="1900" spc="-315" baseline="-20833" dirty="0">
                <a:solidFill>
                  <a:schemeClr val="bg1"/>
                </a:solidFill>
              </a:rPr>
              <a:t>2</a:t>
            </a:r>
            <a:endParaRPr lang="en-US" sz="1900" baseline="-20833" dirty="0">
              <a:solidFill>
                <a:schemeClr val="bg1"/>
              </a:solidFill>
            </a:endParaRPr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65" dirty="0" err="1">
                <a:solidFill>
                  <a:schemeClr val="bg1"/>
                </a:solidFill>
              </a:rPr>
              <a:t>nutné</a:t>
            </a:r>
            <a:r>
              <a:rPr lang="en-US" sz="1900" spc="-65" dirty="0">
                <a:solidFill>
                  <a:schemeClr val="bg1"/>
                </a:solidFill>
              </a:rPr>
              <a:t> </a:t>
            </a:r>
            <a:r>
              <a:rPr lang="en-US" sz="1900" spc="-140" dirty="0" err="1">
                <a:solidFill>
                  <a:schemeClr val="bg1"/>
                </a:solidFill>
              </a:rPr>
              <a:t>udržení</a:t>
            </a:r>
            <a:r>
              <a:rPr lang="en-US" sz="1900" spc="-140" dirty="0">
                <a:solidFill>
                  <a:schemeClr val="bg1"/>
                </a:solidFill>
              </a:rPr>
              <a:t> </a:t>
            </a:r>
            <a:r>
              <a:rPr lang="en-US" sz="1900" spc="-114" dirty="0" err="1">
                <a:solidFill>
                  <a:schemeClr val="bg1"/>
                </a:solidFill>
              </a:rPr>
              <a:t>tělesné</a:t>
            </a:r>
            <a:r>
              <a:rPr lang="en-US" sz="1900" spc="-285" dirty="0">
                <a:solidFill>
                  <a:schemeClr val="bg1"/>
                </a:solidFill>
              </a:rPr>
              <a:t> </a:t>
            </a:r>
            <a:r>
              <a:rPr lang="en-US" sz="1900" spc="-25" dirty="0" err="1">
                <a:solidFill>
                  <a:schemeClr val="bg1"/>
                </a:solidFill>
              </a:rPr>
              <a:t>teploty</a:t>
            </a:r>
            <a:endParaRPr lang="en-US" sz="1900" dirty="0">
              <a:solidFill>
                <a:schemeClr val="bg1"/>
              </a:solidFill>
            </a:endParaRPr>
          </a:p>
          <a:p>
            <a:pPr marL="355600" indent="-228600">
              <a:lnSpc>
                <a:spcPct val="9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110" dirty="0" err="1">
                <a:solidFill>
                  <a:schemeClr val="bg1"/>
                </a:solidFill>
              </a:rPr>
              <a:t>osušit</a:t>
            </a:r>
            <a:r>
              <a:rPr lang="en-US" sz="1900" spc="-110" dirty="0">
                <a:solidFill>
                  <a:schemeClr val="bg1"/>
                </a:solidFill>
              </a:rPr>
              <a:t>, </a:t>
            </a:r>
            <a:r>
              <a:rPr lang="en-US" sz="1900" spc="-75" dirty="0" err="1">
                <a:solidFill>
                  <a:schemeClr val="bg1"/>
                </a:solidFill>
              </a:rPr>
              <a:t>stimulovat</a:t>
            </a:r>
            <a:r>
              <a:rPr lang="en-US" sz="1900" spc="-75" dirty="0">
                <a:solidFill>
                  <a:schemeClr val="bg1"/>
                </a:solidFill>
              </a:rPr>
              <a:t>, </a:t>
            </a:r>
            <a:r>
              <a:rPr lang="en-US" sz="1900" spc="-125" dirty="0" err="1">
                <a:solidFill>
                  <a:schemeClr val="bg1"/>
                </a:solidFill>
              </a:rPr>
              <a:t>odsát</a:t>
            </a:r>
            <a:r>
              <a:rPr lang="en-US" sz="1900" spc="-320" dirty="0">
                <a:solidFill>
                  <a:schemeClr val="bg1"/>
                </a:solidFill>
              </a:rPr>
              <a:t> </a:t>
            </a:r>
            <a:r>
              <a:rPr lang="en-US" sz="1900" spc="-400" dirty="0">
                <a:solidFill>
                  <a:schemeClr val="bg1"/>
                </a:solidFill>
              </a:rPr>
              <a:t>HCD</a:t>
            </a:r>
            <a:endParaRPr lang="en-US" sz="1900" dirty="0">
              <a:solidFill>
                <a:schemeClr val="bg1"/>
              </a:solidFill>
            </a:endParaRPr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415" dirty="0">
                <a:solidFill>
                  <a:schemeClr val="bg1"/>
                </a:solidFill>
              </a:rPr>
              <a:t>TF </a:t>
            </a:r>
            <a:r>
              <a:rPr lang="en-US" sz="1900" spc="-260" dirty="0">
                <a:solidFill>
                  <a:schemeClr val="bg1"/>
                </a:solidFill>
              </a:rPr>
              <a:t>&lt; </a:t>
            </a:r>
            <a:r>
              <a:rPr lang="en-US" sz="1900" spc="-150" dirty="0">
                <a:solidFill>
                  <a:schemeClr val="bg1"/>
                </a:solidFill>
              </a:rPr>
              <a:t>60 </a:t>
            </a:r>
            <a:r>
              <a:rPr lang="en-US" sz="1900" spc="325" dirty="0">
                <a:solidFill>
                  <a:schemeClr val="bg1"/>
                </a:solidFill>
              </a:rPr>
              <a:t>/ </a:t>
            </a:r>
            <a:r>
              <a:rPr lang="en-US" sz="1900" spc="-60" dirty="0">
                <a:solidFill>
                  <a:schemeClr val="bg1"/>
                </a:solidFill>
              </a:rPr>
              <a:t>min </a:t>
            </a:r>
            <a:r>
              <a:rPr lang="en-US" sz="1900" spc="-285" dirty="0">
                <a:solidFill>
                  <a:schemeClr val="bg1"/>
                </a:solidFill>
              </a:rPr>
              <a:t>→</a:t>
            </a:r>
            <a:r>
              <a:rPr lang="en-US" sz="1900" spc="-400" dirty="0">
                <a:solidFill>
                  <a:schemeClr val="bg1"/>
                </a:solidFill>
              </a:rPr>
              <a:t> KPR </a:t>
            </a:r>
          </a:p>
          <a:p>
            <a:pPr marL="35560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150" dirty="0">
                <a:solidFill>
                  <a:schemeClr val="bg1"/>
                </a:solidFill>
              </a:rPr>
              <a:t>1 </a:t>
            </a:r>
            <a:r>
              <a:rPr lang="en-US" sz="1900" spc="-160" dirty="0" err="1">
                <a:solidFill>
                  <a:schemeClr val="bg1"/>
                </a:solidFill>
              </a:rPr>
              <a:t>vdech</a:t>
            </a:r>
            <a:r>
              <a:rPr lang="en-US" sz="1900" spc="-160" dirty="0">
                <a:solidFill>
                  <a:schemeClr val="bg1"/>
                </a:solidFill>
              </a:rPr>
              <a:t> </a:t>
            </a:r>
            <a:r>
              <a:rPr lang="en-US" sz="1900" spc="-35" dirty="0">
                <a:solidFill>
                  <a:schemeClr val="bg1"/>
                </a:solidFill>
              </a:rPr>
              <a:t>: </a:t>
            </a:r>
            <a:r>
              <a:rPr lang="en-US" sz="1900" spc="-150" dirty="0">
                <a:solidFill>
                  <a:schemeClr val="bg1"/>
                </a:solidFill>
              </a:rPr>
              <a:t>3</a:t>
            </a:r>
            <a:r>
              <a:rPr lang="en-US" sz="1900" spc="-300" dirty="0">
                <a:solidFill>
                  <a:schemeClr val="bg1"/>
                </a:solidFill>
              </a:rPr>
              <a:t> </a:t>
            </a:r>
            <a:r>
              <a:rPr lang="en-US" sz="1900" spc="-145" dirty="0" err="1">
                <a:solidFill>
                  <a:schemeClr val="bg1"/>
                </a:solidFill>
              </a:rPr>
              <a:t>kompresím</a:t>
            </a:r>
            <a:endParaRPr lang="en-US" sz="1900" dirty="0">
              <a:solidFill>
                <a:schemeClr val="bg1"/>
              </a:solidFill>
            </a:endParaRPr>
          </a:p>
          <a:p>
            <a:pPr marL="355600" marR="1402080" indent="-228600">
              <a:lnSpc>
                <a:spcPct val="90000"/>
              </a:lnSpc>
              <a:spcBef>
                <a:spcPts val="720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900" spc="-110" dirty="0" err="1">
                <a:solidFill>
                  <a:schemeClr val="bg1"/>
                </a:solidFill>
              </a:rPr>
              <a:t>pokud</a:t>
            </a:r>
            <a:r>
              <a:rPr lang="en-US" sz="1900" spc="-110" dirty="0">
                <a:solidFill>
                  <a:schemeClr val="bg1"/>
                </a:solidFill>
              </a:rPr>
              <a:t> </a:t>
            </a:r>
            <a:r>
              <a:rPr lang="en-US" sz="1900" spc="-140" dirty="0" err="1">
                <a:solidFill>
                  <a:schemeClr val="bg1"/>
                </a:solidFill>
              </a:rPr>
              <a:t>během</a:t>
            </a:r>
            <a:r>
              <a:rPr lang="en-US" sz="1900" spc="-140" dirty="0">
                <a:solidFill>
                  <a:schemeClr val="bg1"/>
                </a:solidFill>
              </a:rPr>
              <a:t> </a:t>
            </a:r>
            <a:r>
              <a:rPr lang="en-US" sz="1900" spc="-150" dirty="0">
                <a:solidFill>
                  <a:schemeClr val="bg1"/>
                </a:solidFill>
              </a:rPr>
              <a:t>10 </a:t>
            </a:r>
            <a:r>
              <a:rPr lang="en-US" sz="1900" spc="-175" dirty="0">
                <a:solidFill>
                  <a:schemeClr val="bg1"/>
                </a:solidFill>
              </a:rPr>
              <a:t>– </a:t>
            </a:r>
            <a:r>
              <a:rPr lang="en-US" sz="1900" spc="-150" dirty="0">
                <a:solidFill>
                  <a:schemeClr val="bg1"/>
                </a:solidFill>
              </a:rPr>
              <a:t>15 </a:t>
            </a:r>
            <a:r>
              <a:rPr lang="en-US" sz="1900" spc="-60" dirty="0">
                <a:solidFill>
                  <a:schemeClr val="bg1"/>
                </a:solidFill>
              </a:rPr>
              <a:t>min </a:t>
            </a:r>
            <a:r>
              <a:rPr lang="en-US" sz="1900" spc="-100" dirty="0" err="1">
                <a:solidFill>
                  <a:schemeClr val="bg1"/>
                </a:solidFill>
              </a:rPr>
              <a:t>nedojde</a:t>
            </a:r>
            <a:r>
              <a:rPr lang="cs-CZ" sz="1900" spc="-100" dirty="0">
                <a:solidFill>
                  <a:schemeClr val="bg1"/>
                </a:solidFill>
              </a:rPr>
              <a:t> </a:t>
            </a:r>
            <a:r>
              <a:rPr lang="cs-CZ" sz="1900" spc="-140" dirty="0">
                <a:solidFill>
                  <a:schemeClr val="bg1"/>
                </a:solidFill>
              </a:rPr>
              <a:t>k ROSC -</a:t>
            </a:r>
            <a:r>
              <a:rPr lang="en-US" sz="1900" spc="-105" dirty="0" err="1">
                <a:solidFill>
                  <a:schemeClr val="bg1"/>
                </a:solidFill>
              </a:rPr>
              <a:t>konstatujeme</a:t>
            </a:r>
            <a:r>
              <a:rPr lang="en-US" sz="1900" spc="-200" dirty="0">
                <a:solidFill>
                  <a:schemeClr val="bg1"/>
                </a:solidFill>
              </a:rPr>
              <a:t> </a:t>
            </a:r>
            <a:r>
              <a:rPr lang="en-US" sz="1900" spc="-30" dirty="0" err="1">
                <a:solidFill>
                  <a:schemeClr val="bg1"/>
                </a:solidFill>
              </a:rPr>
              <a:t>úmrtí</a:t>
            </a:r>
            <a:endParaRPr lang="en-US" sz="1900" dirty="0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467" y="1166932"/>
            <a:ext cx="2686555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defTabSz="914400"/>
            <a:r>
              <a:rPr lang="en-US" sz="4200" kern="1200" spc="-295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Resuscitace</a:t>
            </a:r>
            <a:r>
              <a:rPr lang="en-US" sz="4200" kern="1200" spc="-285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spc="-22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novorozence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80398" y="1166933"/>
            <a:ext cx="4287741" cy="427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5600" indent="-228600">
              <a:lnSpc>
                <a:spcPct val="90000"/>
              </a:lnSpc>
              <a:spcBef>
                <a:spcPts val="509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110" dirty="0"/>
              <a:t>Adrenalin</a:t>
            </a:r>
            <a:endParaRPr lang="en-US" dirty="0"/>
          </a:p>
          <a:p>
            <a:pPr marL="756285" lvl="1" indent="-228600">
              <a:lnSpc>
                <a:spcPct val="90000"/>
              </a:lnSpc>
              <a:spcBef>
                <a:spcPts val="35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pc="-145" dirty="0"/>
              <a:t>10 </a:t>
            </a:r>
            <a:r>
              <a:rPr lang="en-US" spc="-165" dirty="0"/>
              <a:t>– </a:t>
            </a:r>
            <a:r>
              <a:rPr lang="en-US" spc="-145" dirty="0"/>
              <a:t>30 </a:t>
            </a:r>
            <a:r>
              <a:rPr lang="en-US" spc="-60" dirty="0" err="1"/>
              <a:t>μg</a:t>
            </a:r>
            <a:r>
              <a:rPr lang="en-US" spc="-60" dirty="0"/>
              <a:t>/kg </a:t>
            </a:r>
            <a:r>
              <a:rPr lang="en-US" spc="-155" dirty="0" err="1"/>
              <a:t>i.v.</a:t>
            </a:r>
            <a:r>
              <a:rPr lang="en-US" spc="-155" dirty="0"/>
              <a:t> </a:t>
            </a:r>
            <a:r>
              <a:rPr lang="en-US" spc="-90" dirty="0" err="1"/>
              <a:t>ihned</a:t>
            </a:r>
            <a:r>
              <a:rPr lang="en-US" spc="-90" dirty="0"/>
              <a:t> po </a:t>
            </a:r>
            <a:r>
              <a:rPr lang="en-US" spc="-145" dirty="0" err="1"/>
              <a:t>cévním</a:t>
            </a:r>
            <a:r>
              <a:rPr lang="en-US" spc="-240" dirty="0"/>
              <a:t> </a:t>
            </a:r>
            <a:r>
              <a:rPr lang="en-US" spc="-105" dirty="0" err="1"/>
              <a:t>vstupu</a:t>
            </a:r>
            <a:endParaRPr lang="en-US" dirty="0"/>
          </a:p>
          <a:p>
            <a:pPr marL="756285" lvl="1" indent="-228600">
              <a:lnSpc>
                <a:spcPct val="90000"/>
              </a:lnSpc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pc="-105" dirty="0" err="1"/>
              <a:t>endotracheálně</a:t>
            </a:r>
            <a:r>
              <a:rPr lang="en-US" spc="-105" dirty="0"/>
              <a:t> </a:t>
            </a:r>
            <a:r>
              <a:rPr lang="en-US" spc="-165" dirty="0"/>
              <a:t>–</a:t>
            </a:r>
            <a:r>
              <a:rPr lang="en-US" spc="-155" dirty="0"/>
              <a:t> </a:t>
            </a:r>
            <a:r>
              <a:rPr lang="en-US" spc="-114" dirty="0" err="1"/>
              <a:t>nedoporučováno</a:t>
            </a:r>
            <a:endParaRPr lang="en-US" dirty="0"/>
          </a:p>
          <a:p>
            <a:pPr marL="355600" indent="-228600">
              <a:lnSpc>
                <a:spcPct val="90000"/>
              </a:lnSpc>
              <a:spcBef>
                <a:spcPts val="34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114" dirty="0" err="1"/>
              <a:t>hypovolémie</a:t>
            </a:r>
            <a:r>
              <a:rPr lang="en-US" spc="-114" dirty="0"/>
              <a:t> </a:t>
            </a:r>
            <a:r>
              <a:rPr lang="en-US" spc="-70" dirty="0"/>
              <a:t>je </a:t>
            </a:r>
            <a:r>
              <a:rPr lang="en-US" spc="-90" dirty="0" err="1"/>
              <a:t>velmi</a:t>
            </a:r>
            <a:r>
              <a:rPr lang="en-US" spc="-335" dirty="0"/>
              <a:t> </a:t>
            </a:r>
            <a:r>
              <a:rPr lang="en-US" spc="-235" dirty="0" err="1"/>
              <a:t>vzácná</a:t>
            </a:r>
            <a:endParaRPr lang="en-US" dirty="0"/>
          </a:p>
          <a:p>
            <a:pPr marL="756285" lvl="1" indent="-228600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pc="-110" dirty="0" err="1"/>
              <a:t>pokud</a:t>
            </a:r>
            <a:r>
              <a:rPr lang="en-US" spc="-110" dirty="0"/>
              <a:t> </a:t>
            </a:r>
            <a:r>
              <a:rPr lang="en-US" spc="-114" dirty="0" err="1"/>
              <a:t>došlo</a:t>
            </a:r>
            <a:r>
              <a:rPr lang="en-US" spc="-114" dirty="0"/>
              <a:t> </a:t>
            </a:r>
            <a:r>
              <a:rPr lang="en-US" spc="-190" dirty="0" err="1"/>
              <a:t>ke</a:t>
            </a:r>
            <a:r>
              <a:rPr lang="en-US" spc="-190" dirty="0"/>
              <a:t> </a:t>
            </a:r>
            <a:r>
              <a:rPr lang="en-US" spc="-130" dirty="0" err="1"/>
              <a:t>krvácení</a:t>
            </a:r>
            <a:r>
              <a:rPr lang="en-US" spc="-130" dirty="0"/>
              <a:t>, </a:t>
            </a:r>
            <a:r>
              <a:rPr lang="en-US" spc="-145" dirty="0" err="1"/>
              <a:t>např</a:t>
            </a:r>
            <a:r>
              <a:rPr lang="en-US" spc="-145" dirty="0"/>
              <a:t>. </a:t>
            </a:r>
            <a:r>
              <a:rPr lang="en-US" spc="-300" dirty="0"/>
              <a:t>z</a:t>
            </a:r>
            <a:r>
              <a:rPr lang="en-US" spc="-140" dirty="0"/>
              <a:t> </a:t>
            </a:r>
            <a:r>
              <a:rPr lang="cs-CZ" spc="-140" dirty="0"/>
              <a:t> </a:t>
            </a:r>
            <a:r>
              <a:rPr lang="en-US" spc="-130" dirty="0" err="1"/>
              <a:t>pupečníku</a:t>
            </a:r>
            <a:endParaRPr lang="en-US" dirty="0"/>
          </a:p>
          <a:p>
            <a:pPr marL="756285" lvl="1" indent="-228600">
              <a:lnSpc>
                <a:spcPct val="90000"/>
              </a:lnSpc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cs-CZ" spc="-114" dirty="0"/>
              <a:t>n</a:t>
            </a:r>
            <a:r>
              <a:rPr lang="en-US" spc="-114" dirty="0" err="1"/>
              <a:t>edaří</a:t>
            </a:r>
            <a:r>
              <a:rPr lang="cs-CZ" spc="-114" dirty="0" err="1"/>
              <a:t>-li</a:t>
            </a:r>
            <a:r>
              <a:rPr lang="en-US" spc="-114" dirty="0"/>
              <a:t> </a:t>
            </a:r>
            <a:r>
              <a:rPr lang="en-US" spc="-240" dirty="0"/>
              <a:t>se </a:t>
            </a:r>
            <a:r>
              <a:rPr lang="en-US" spc="-50" dirty="0" err="1"/>
              <a:t>obnovit</a:t>
            </a:r>
            <a:r>
              <a:rPr lang="en-US" spc="-50" dirty="0"/>
              <a:t> </a:t>
            </a:r>
            <a:r>
              <a:rPr lang="en-US" spc="-114" dirty="0" err="1"/>
              <a:t>oběh</a:t>
            </a:r>
            <a:endParaRPr lang="en-US" dirty="0"/>
          </a:p>
          <a:p>
            <a:pPr marL="756285" lvl="1" indent="-228600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lang="en-US" spc="-114" dirty="0"/>
              <a:t>bolus </a:t>
            </a:r>
            <a:r>
              <a:rPr lang="en-US" spc="-85" dirty="0" err="1"/>
              <a:t>krystaloidu</a:t>
            </a:r>
            <a:r>
              <a:rPr lang="en-US" spc="-85" dirty="0"/>
              <a:t> </a:t>
            </a:r>
            <a:r>
              <a:rPr lang="en-US" spc="-140" dirty="0"/>
              <a:t>10</a:t>
            </a:r>
            <a:r>
              <a:rPr lang="en-US" spc="-180" dirty="0"/>
              <a:t> </a:t>
            </a:r>
            <a:r>
              <a:rPr lang="en-US" spc="-35" dirty="0"/>
              <a:t>ml/kg</a:t>
            </a:r>
            <a:endParaRPr lang="en-US" dirty="0"/>
          </a:p>
          <a:p>
            <a:pPr marL="1155700" lvl="2" indent="-228600">
              <a:lnSpc>
                <a:spcPct val="90000"/>
              </a:lnSpc>
              <a:spcBef>
                <a:spcPts val="315"/>
              </a:spcBef>
              <a:buFont typeface="Arial" panose="020B0604020202020204" pitchFamily="34" charset="0"/>
              <a:buChar char="•"/>
              <a:tabLst>
                <a:tab pos="1156335" algn="l"/>
              </a:tabLst>
            </a:pPr>
            <a:r>
              <a:rPr lang="en-US" spc="-10" dirty="0" err="1"/>
              <a:t>při</a:t>
            </a:r>
            <a:r>
              <a:rPr lang="en-US" spc="-10" dirty="0"/>
              <a:t> </a:t>
            </a:r>
            <a:r>
              <a:rPr lang="en-US" spc="-130" dirty="0" err="1"/>
              <a:t>úspěchu</a:t>
            </a:r>
            <a:r>
              <a:rPr lang="en-US" spc="-130" dirty="0"/>
              <a:t> </a:t>
            </a:r>
            <a:r>
              <a:rPr lang="en-US" spc="-125" dirty="0" err="1"/>
              <a:t>možno</a:t>
            </a:r>
            <a:r>
              <a:rPr lang="en-US" spc="-125" dirty="0"/>
              <a:t> </a:t>
            </a:r>
            <a:r>
              <a:rPr lang="en-US" spc="-135" dirty="0" err="1"/>
              <a:t>zopakovat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467" y="1166932"/>
            <a:ext cx="2686555" cy="4279709"/>
          </a:xfrm>
          <a:prstGeom prst="rect">
            <a:avLst/>
          </a:prstGeom>
        </p:spPr>
        <p:txBody>
          <a:bodyPr vert="horz" lIns="0" tIns="13335" rIns="0" bIns="0" rtlCol="0" anchor="ctr">
            <a:normAutofit/>
          </a:bodyPr>
          <a:lstStyle/>
          <a:p>
            <a:pPr marL="12700">
              <a:spcBef>
                <a:spcPts val="105"/>
              </a:spcBef>
            </a:pPr>
            <a:r>
              <a:rPr lang="cs-CZ" sz="4200" spc="-190">
                <a:solidFill>
                  <a:schemeClr val="bg1"/>
                </a:solidFill>
              </a:rPr>
              <a:t>Ventilace</a:t>
            </a:r>
            <a:r>
              <a:rPr lang="cs-CZ" sz="4200" spc="-254">
                <a:solidFill>
                  <a:schemeClr val="bg1"/>
                </a:solidFill>
              </a:rPr>
              <a:t> </a:t>
            </a:r>
            <a:r>
              <a:rPr lang="cs-CZ" sz="4200" spc="-220">
                <a:solidFill>
                  <a:schemeClr val="bg1"/>
                </a:solidFill>
              </a:rPr>
              <a:t>novorozence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4180398" y="1166933"/>
            <a:ext cx="4287741" cy="4279709"/>
          </a:xfrm>
          <a:prstGeom prst="rect">
            <a:avLst/>
          </a:prstGeom>
        </p:spPr>
        <p:txBody>
          <a:bodyPr vert="horz" lIns="0" tIns="12700" rIns="0" bIns="0" rtlCol="0" anchor="ctr">
            <a:normAutofit/>
          </a:bodyPr>
          <a:lstStyle/>
          <a:p>
            <a:pPr marL="355600" indent="-342900"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lang="cs-CZ" sz="1900" spc="-110" dirty="0"/>
              <a:t>malé</a:t>
            </a:r>
            <a:r>
              <a:rPr lang="cs-CZ" sz="1900" spc="-155" dirty="0"/>
              <a:t> </a:t>
            </a:r>
            <a:r>
              <a:rPr lang="cs-CZ" sz="1900" spc="-95" dirty="0"/>
              <a:t>objemy</a:t>
            </a:r>
          </a:p>
          <a:p>
            <a:pPr marL="756285" lvl="1" indent="-286385">
              <a:buChar char="–"/>
              <a:tabLst>
                <a:tab pos="756920" algn="l"/>
              </a:tabLst>
            </a:pPr>
            <a:r>
              <a:rPr lang="cs-CZ" sz="1900" spc="-114" dirty="0">
                <a:latin typeface="Arial"/>
                <a:cs typeface="Arial"/>
              </a:rPr>
              <a:t>donošení </a:t>
            </a:r>
            <a:r>
              <a:rPr lang="cs-CZ" sz="1900" spc="-120" dirty="0">
                <a:latin typeface="Arial"/>
                <a:cs typeface="Arial"/>
              </a:rPr>
              <a:t>20 </a:t>
            </a:r>
            <a:r>
              <a:rPr lang="cs-CZ" sz="1900" spc="-140" dirty="0">
                <a:latin typeface="Arial"/>
                <a:cs typeface="Arial"/>
              </a:rPr>
              <a:t>– </a:t>
            </a:r>
            <a:r>
              <a:rPr lang="cs-CZ" sz="1900" spc="-120" dirty="0">
                <a:latin typeface="Arial"/>
                <a:cs typeface="Arial"/>
              </a:rPr>
              <a:t>30</a:t>
            </a:r>
            <a:r>
              <a:rPr lang="cs-CZ" sz="1900" spc="-160" dirty="0">
                <a:latin typeface="Arial"/>
                <a:cs typeface="Arial"/>
              </a:rPr>
              <a:t> </a:t>
            </a:r>
            <a:r>
              <a:rPr lang="cs-CZ" sz="1900" spc="-35" dirty="0">
                <a:latin typeface="Arial"/>
                <a:cs typeface="Arial"/>
              </a:rPr>
              <a:t>ml</a:t>
            </a:r>
            <a:endParaRPr lang="cs-CZ" sz="1900" dirty="0">
              <a:latin typeface="Arial"/>
              <a:cs typeface="Arial"/>
            </a:endParaRPr>
          </a:p>
          <a:p>
            <a:pPr marL="756285" lvl="1" indent="-286385">
              <a:buChar char="–"/>
              <a:tabLst>
                <a:tab pos="756920" algn="l"/>
              </a:tabLst>
            </a:pPr>
            <a:r>
              <a:rPr lang="cs-CZ" sz="1900" spc="-100" dirty="0">
                <a:latin typeface="Arial"/>
                <a:cs typeface="Arial"/>
              </a:rPr>
              <a:t>frekvence </a:t>
            </a:r>
            <a:r>
              <a:rPr lang="cs-CZ" sz="1900" spc="-120" dirty="0">
                <a:latin typeface="Arial"/>
                <a:cs typeface="Arial"/>
              </a:rPr>
              <a:t>40 </a:t>
            </a:r>
            <a:r>
              <a:rPr lang="cs-CZ" sz="1900" spc="260" dirty="0">
                <a:latin typeface="Arial"/>
                <a:cs typeface="Arial"/>
              </a:rPr>
              <a:t>/</a:t>
            </a:r>
            <a:r>
              <a:rPr lang="cs-CZ" sz="1900" spc="-175" dirty="0">
                <a:latin typeface="Arial"/>
                <a:cs typeface="Arial"/>
              </a:rPr>
              <a:t> </a:t>
            </a:r>
            <a:r>
              <a:rPr lang="cs-CZ" sz="1900" spc="-50" dirty="0">
                <a:latin typeface="Arial"/>
                <a:cs typeface="Arial"/>
              </a:rPr>
              <a:t>min</a:t>
            </a:r>
            <a:endParaRPr lang="cs-CZ" sz="1900" dirty="0">
              <a:latin typeface="Arial"/>
              <a:cs typeface="Arial"/>
            </a:endParaRPr>
          </a:p>
          <a:p>
            <a:pPr marL="355600" indent="-342900">
              <a:buChar char="•"/>
              <a:tabLst>
                <a:tab pos="354965" algn="l"/>
                <a:tab pos="355600" algn="l"/>
              </a:tabLst>
            </a:pPr>
            <a:r>
              <a:rPr lang="cs-CZ" sz="1900" spc="-105" dirty="0"/>
              <a:t>preferenčně</a:t>
            </a:r>
            <a:r>
              <a:rPr lang="cs-CZ" sz="1900" spc="-185" dirty="0"/>
              <a:t> </a:t>
            </a:r>
            <a:r>
              <a:rPr lang="cs-CZ" sz="1900" spc="-65" dirty="0" err="1"/>
              <a:t>neintubovat</a:t>
            </a:r>
            <a:endParaRPr lang="cs-CZ" sz="1900" spc="-65" dirty="0"/>
          </a:p>
          <a:p>
            <a:pPr marL="355600" indent="-342900">
              <a:buChar char="•"/>
              <a:tabLst>
                <a:tab pos="354965" algn="l"/>
                <a:tab pos="355600" algn="l"/>
              </a:tabLst>
            </a:pPr>
            <a:r>
              <a:rPr lang="cs-CZ" sz="1900" spc="-70" dirty="0"/>
              <a:t>tolerovatelné </a:t>
            </a:r>
            <a:r>
              <a:rPr lang="cs-CZ" sz="1900" spc="-60" dirty="0"/>
              <a:t>hodnoty</a:t>
            </a:r>
            <a:r>
              <a:rPr lang="cs-CZ" sz="1900" spc="-275" dirty="0"/>
              <a:t> </a:t>
            </a:r>
            <a:r>
              <a:rPr lang="cs-CZ" sz="1900" spc="-260" dirty="0"/>
              <a:t>SpO</a:t>
            </a:r>
            <a:r>
              <a:rPr lang="cs-CZ" sz="1900" spc="-390" baseline="-20061" dirty="0"/>
              <a:t>2</a:t>
            </a:r>
            <a:endParaRPr lang="cs-CZ" sz="1900" baseline="-20061" dirty="0"/>
          </a:p>
          <a:p>
            <a:pPr marL="469900">
              <a:tabLst>
                <a:tab pos="1841500" algn="l"/>
              </a:tabLst>
            </a:pPr>
            <a:r>
              <a:rPr lang="cs-CZ" sz="1900" dirty="0"/>
              <a:t>–</a:t>
            </a:r>
            <a:r>
              <a:rPr lang="cs-CZ" sz="1900" spc="250" dirty="0"/>
              <a:t> </a:t>
            </a:r>
            <a:r>
              <a:rPr lang="cs-CZ" sz="1900" spc="-120" dirty="0"/>
              <a:t>2</a:t>
            </a:r>
            <a:r>
              <a:rPr lang="cs-CZ" sz="1900" spc="-130" dirty="0"/>
              <a:t> </a:t>
            </a:r>
            <a:r>
              <a:rPr lang="cs-CZ" sz="1900" spc="-50" dirty="0"/>
              <a:t>min	</a:t>
            </a:r>
            <a:r>
              <a:rPr lang="cs-CZ" sz="1900" spc="-225" dirty="0"/>
              <a:t>60%</a:t>
            </a:r>
            <a:endParaRPr lang="cs-CZ" sz="1900" dirty="0"/>
          </a:p>
          <a:p>
            <a:pPr marL="469900">
              <a:tabLst>
                <a:tab pos="1841500" algn="l"/>
              </a:tabLst>
            </a:pPr>
            <a:r>
              <a:rPr lang="cs-CZ" sz="1900" dirty="0"/>
              <a:t>–</a:t>
            </a:r>
            <a:r>
              <a:rPr lang="cs-CZ" sz="1900" spc="250" dirty="0"/>
              <a:t> </a:t>
            </a:r>
            <a:r>
              <a:rPr lang="cs-CZ" sz="1900" spc="-120" dirty="0"/>
              <a:t>3</a:t>
            </a:r>
            <a:r>
              <a:rPr lang="cs-CZ" sz="1900" spc="-135" dirty="0"/>
              <a:t> </a:t>
            </a:r>
            <a:r>
              <a:rPr lang="cs-CZ" sz="1900" spc="-45" dirty="0"/>
              <a:t>min	</a:t>
            </a:r>
            <a:r>
              <a:rPr lang="cs-CZ" sz="1900" spc="-229" dirty="0"/>
              <a:t>70%</a:t>
            </a:r>
            <a:endParaRPr lang="cs-CZ" sz="1900" dirty="0"/>
          </a:p>
          <a:p>
            <a:pPr marL="469900">
              <a:tabLst>
                <a:tab pos="1841500" algn="l"/>
              </a:tabLst>
            </a:pPr>
            <a:r>
              <a:rPr lang="cs-CZ" sz="1900" dirty="0"/>
              <a:t>–</a:t>
            </a:r>
            <a:r>
              <a:rPr lang="cs-CZ" sz="1900" spc="250" dirty="0"/>
              <a:t> </a:t>
            </a:r>
            <a:r>
              <a:rPr lang="cs-CZ" sz="1900" spc="-120" dirty="0"/>
              <a:t>4</a:t>
            </a:r>
            <a:r>
              <a:rPr lang="cs-CZ" sz="1900" spc="-130" dirty="0"/>
              <a:t> </a:t>
            </a:r>
            <a:r>
              <a:rPr lang="cs-CZ" sz="1900" spc="-50" dirty="0"/>
              <a:t>min	</a:t>
            </a:r>
            <a:r>
              <a:rPr lang="cs-CZ" sz="1900" spc="-225" dirty="0"/>
              <a:t>80%</a:t>
            </a:r>
            <a:endParaRPr lang="cs-CZ" sz="1900" dirty="0"/>
          </a:p>
          <a:p>
            <a:pPr marL="469900">
              <a:tabLst>
                <a:tab pos="1841500" algn="l"/>
              </a:tabLst>
            </a:pPr>
            <a:r>
              <a:rPr lang="cs-CZ" sz="1900" dirty="0"/>
              <a:t>–</a:t>
            </a:r>
            <a:r>
              <a:rPr lang="cs-CZ" sz="1900" spc="250" dirty="0"/>
              <a:t> </a:t>
            </a:r>
            <a:r>
              <a:rPr lang="cs-CZ" sz="1900" spc="-120" dirty="0"/>
              <a:t>5</a:t>
            </a:r>
            <a:r>
              <a:rPr lang="cs-CZ" sz="1900" spc="-130" dirty="0"/>
              <a:t> </a:t>
            </a:r>
            <a:r>
              <a:rPr lang="cs-CZ" sz="1900" spc="-50" dirty="0"/>
              <a:t>min	</a:t>
            </a:r>
            <a:r>
              <a:rPr lang="cs-CZ" sz="1900" spc="-225" dirty="0"/>
              <a:t>85%</a:t>
            </a:r>
            <a:endParaRPr lang="cs-CZ" sz="1900" dirty="0"/>
          </a:p>
          <a:p>
            <a:pPr marL="469900">
              <a:tabLst>
                <a:tab pos="1841500" algn="l"/>
              </a:tabLst>
            </a:pPr>
            <a:r>
              <a:rPr lang="cs-CZ" sz="1900" dirty="0"/>
              <a:t>–</a:t>
            </a:r>
            <a:r>
              <a:rPr lang="cs-CZ" sz="1900" spc="250" dirty="0"/>
              <a:t> </a:t>
            </a:r>
            <a:r>
              <a:rPr lang="cs-CZ" sz="1900" spc="-120" dirty="0"/>
              <a:t>10</a:t>
            </a:r>
            <a:r>
              <a:rPr lang="cs-CZ" sz="1900" spc="-130" dirty="0"/>
              <a:t> </a:t>
            </a:r>
            <a:r>
              <a:rPr lang="cs-CZ" sz="1900" spc="-50" dirty="0"/>
              <a:t>min	</a:t>
            </a:r>
            <a:r>
              <a:rPr lang="cs-CZ" sz="1900" spc="-225" dirty="0"/>
              <a:t>90%</a:t>
            </a:r>
            <a:endParaRPr lang="cs-CZ" sz="1900" dirty="0"/>
          </a:p>
        </p:txBody>
      </p:sp>
      <p:sp>
        <p:nvSpPr>
          <p:cNvPr id="4" name="object 4"/>
          <p:cNvSpPr txBox="1"/>
          <p:nvPr/>
        </p:nvSpPr>
        <p:spPr>
          <a:xfrm>
            <a:off x="196822" y="5228201"/>
            <a:ext cx="330771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700" spc="-35" dirty="0">
                <a:solidFill>
                  <a:srgbClr val="FFFFFF"/>
                </a:solidFill>
                <a:latin typeface="Arial"/>
                <a:cs typeface="Arial"/>
              </a:rPr>
              <a:t>(při </a:t>
            </a:r>
            <a:r>
              <a:rPr sz="2700" spc="-110" dirty="0">
                <a:solidFill>
                  <a:srgbClr val="FFFFFF"/>
                </a:solidFill>
                <a:latin typeface="Arial"/>
                <a:cs typeface="Arial"/>
              </a:rPr>
              <a:t>spontánní</a:t>
            </a:r>
            <a:r>
              <a:rPr sz="27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75" dirty="0">
                <a:solidFill>
                  <a:srgbClr val="FFFFFF"/>
                </a:solidFill>
                <a:latin typeface="Arial"/>
                <a:cs typeface="Arial"/>
              </a:rPr>
              <a:t>ventilaci)</a:t>
            </a:r>
            <a:endParaRPr lang="cs-CZ"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421</Words>
  <Application>Microsoft Office PowerPoint</Application>
  <PresentationFormat>Předvádění na obrazovce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Resuscitace dítěte  a novorozence</vt:lpstr>
      <vt:lpstr>Specifika dětského věku</vt:lpstr>
      <vt:lpstr>Algoritmus ALS dítěte</vt:lpstr>
      <vt:lpstr>Základní odlišnosti ALS dítěte</vt:lpstr>
      <vt:lpstr>Shrnutí</vt:lpstr>
      <vt:lpstr>Resuscitace novorozence  po porodu</vt:lpstr>
      <vt:lpstr>Základy resuscitace novorozence</vt:lpstr>
      <vt:lpstr>Resuscitace novorozence</vt:lpstr>
      <vt:lpstr>Ventilace novorozence</vt:lpstr>
      <vt:lpstr>Ukončení resuscitace</vt:lpstr>
      <vt:lpstr>Algoritmus  resuscitace  novorozence</vt:lpstr>
      <vt:lpstr>Závěrem k resuscitaci dětí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Resuscitace dítěte</dc:title>
  <dc:creator>Mokrejšovi</dc:creator>
  <cp:lastModifiedBy>Řezáč Tomáš MUDr.</cp:lastModifiedBy>
  <cp:revision>2</cp:revision>
  <dcterms:created xsi:type="dcterms:W3CDTF">2018-05-08T17:38:30Z</dcterms:created>
  <dcterms:modified xsi:type="dcterms:W3CDTF">2020-03-16T13:16:15Z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2014-09-22T00:00:00Z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2018-05-08T00:00:00Z</vt:filetime>
  </property>
</Properties>
</file>