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70" r:id="rId5"/>
    <p:sldId id="263" r:id="rId6"/>
    <p:sldId id="264" r:id="rId7"/>
    <p:sldId id="265" r:id="rId8"/>
    <p:sldId id="271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1A71DA-09EA-47D3-B23B-8A8D4FAEA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D12BE2A-D476-4948-8E96-560BA5BE7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5F9023-E2ED-410A-B800-4A718A341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1A7AF4-AA2A-4F79-B20C-261F44460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7966565-DAF6-40E8-A3D6-751C5AB06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2153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F79068-9596-48C8-9966-3F226B5AA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9E73035-FC3F-4DEF-97DC-3D1908F4E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ACB117B-62E5-42CF-96B2-544064945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D43311-489A-4FBA-B482-F16625A4B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A88F85-BCD2-484A-A30A-B51E0D7A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44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D9C458E-9052-4112-8406-855DA9DA2E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FFA96A9-AD3A-41EC-ADE1-6F27B46A1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AB7E51-A5F8-4480-AE20-83A6947A1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F87E67-D06E-4BD3-9911-323D0E31C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AFBADB-07C2-470D-B3B9-67712F49A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1982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FED499-FCD2-4D72-A97E-5F866AA93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79EFC8-8D28-46CC-A0BD-A5EA6A402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E2C7C5-24D8-4791-9487-8F6ABF890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DA4DF2-D154-42E1-B478-380EDE90A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12C71F-A8CA-40DB-B909-CF83EDA3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553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B21062-1B8A-4786-B944-C52D5DAC0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A159DEA-4AD5-45DF-B2A8-0A5693B8D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E68E90-52BF-4579-BF65-4D8BC82B7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91E47F-06B9-45E7-8E0A-EF89C2E11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9A69D68-10FF-4D55-A48C-939A3CB54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84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43CD36-EFC4-43FC-A166-F359D2EC4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B99F18-76FA-4D4F-83B6-810877D53B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92262D7-78AF-4500-B9E6-D024C34B5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B110FB0-442E-4474-AF4C-15BCA6579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2E5619-DB2B-47E5-80C2-A9FB45EE6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77E69B-E964-4FE6-ACC9-95F0799CF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893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619637-1C0A-4237-A581-1D4B5C9EA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9981B19-F3A5-41DF-8A09-8EF0C7DB5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5E8522B-8E44-4115-9423-103B7291A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7D14AF0-F04B-4C19-9A8A-CA0EDB16C5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AD6FEBD-A117-48ED-9B38-DE897FF86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99ECEAE-4E33-4B96-96DC-7DD49186F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C8404C4-304E-4707-9A5D-241660D3D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6335CB5-E81B-44BB-BCEE-C2E7D4381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273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8294F4-5241-424E-A1C7-D43A5CC44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93BCD3F-A6A9-47DF-9C01-357805206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DEA1C3E-71E2-4F76-8045-69388D5AF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907CECA-C3E1-4EC5-AF06-CD190FC34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631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5657A7D-2E95-4054-8937-500C1E8FF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399A00A-E26B-4EDE-9138-5A423EA1F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5103D02-131D-4685-A910-6D8E564CF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00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4A8582-14B2-400B-B4C8-B826E4636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59492A-D8CC-4BB5-8F6F-22658D31D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7EFE607-DBC0-4C48-AE8F-3B16E1551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EF0048A-E39E-41E7-B1DF-C37F52050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A87059D-A310-4F37-A80C-B1B8AD81F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764F09B-77FE-4214-8972-9A5F30F70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4906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EDFACD-0F68-4BF5-96BA-506E95075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6C2EE84-173B-47F6-853D-16C3EDF9C8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A981559-E0A4-403E-A82A-94BF8F8D39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C73E2BA-2F3B-416F-8B6B-23C59A00E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11B6782-6306-468C-AE8E-92DF37A3D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DA032C9-B464-4686-A288-8C91AE91A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30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C7222D8-2469-4B42-8467-C66CFAC07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17CCB1A-F82F-4A1B-8E44-AC6BFFC1B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FD18C0-5869-452E-846F-5E2DA048E2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CB526-0082-4D77-9788-BBF4937723D4}" type="datetimeFigureOut">
              <a:rPr lang="cs-CZ" smtClean="0"/>
              <a:t>16. 4. 2020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607858-AEA9-4B60-AC25-B54F5631D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031B3CF-E065-434D-8AB8-B8DA4B0F1D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9D5C1-66D6-42A1-9601-DE3BCB4B81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91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3A19AA-ACB1-4CCF-9166-93C319167B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Německo po 1945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55BE8A9-6322-4BCA-A635-AF0BB481BF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35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Německá otázka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 válce rozdělení Německa do čtyř zón a Berlína do čtyř sektorů.</a:t>
            </a:r>
          </a:p>
          <a:p>
            <a:r>
              <a:rPr lang="cs-CZ" dirty="0"/>
              <a:t>Vytvoření tzv. </a:t>
            </a:r>
            <a:r>
              <a:rPr lang="cs-CZ" b="1" dirty="0" err="1"/>
              <a:t>Bizónie</a:t>
            </a:r>
            <a:r>
              <a:rPr lang="cs-CZ" dirty="0"/>
              <a:t> (spojení VB a US zóny), dohoda podepsána 2. prosince 1946 v New Yorku s platností od 1. ledna 1947.</a:t>
            </a:r>
          </a:p>
          <a:p>
            <a:r>
              <a:rPr lang="cs-CZ" dirty="0" err="1"/>
              <a:t>Bizónie</a:t>
            </a:r>
            <a:r>
              <a:rPr lang="cs-CZ" dirty="0"/>
              <a:t> zahrnovala více než polovinu poválečného území Německa, živořilo zde 39 miliónů (tj. 60%) německé populace, jednalo se o ekonomicky potenciálně nejvýznamnější země Německa.</a:t>
            </a:r>
          </a:p>
          <a:p>
            <a:r>
              <a:rPr lang="cs-CZ" dirty="0">
                <a:effectLst/>
              </a:rPr>
              <a:t>K tomuto území se v dubnu 1948 přidružila i Francie, čímž došlo k vytvoření tak zvané </a:t>
            </a:r>
            <a:r>
              <a:rPr lang="cs-CZ" b="1" dirty="0" err="1">
                <a:effectLst/>
              </a:rPr>
              <a:t>Trizónie</a:t>
            </a:r>
            <a:r>
              <a:rPr lang="cs-CZ" b="1" dirty="0"/>
              <a:t>.</a:t>
            </a:r>
          </a:p>
          <a:p>
            <a:r>
              <a:rPr lang="cs-CZ" b="1" dirty="0"/>
              <a:t>1949 – vytvoření dvou německých států</a:t>
            </a:r>
          </a:p>
        </p:txBody>
      </p:sp>
    </p:spTree>
    <p:extLst>
      <p:ext uri="{BB962C8B-B14F-4D97-AF65-F5344CB8AC3E}">
        <p14:creationId xmlns:p14="http://schemas.microsoft.com/office/powerpoint/2010/main" val="137193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608" y="606286"/>
            <a:ext cx="6678742" cy="534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92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825" y="604838"/>
            <a:ext cx="7372350" cy="564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45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Blokáda Berlína - příčiny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Základní překážkou hospodářské obnovy </a:t>
            </a:r>
            <a:r>
              <a:rPr lang="cs-CZ" dirty="0" err="1"/>
              <a:t>Bizónie</a:t>
            </a:r>
            <a:r>
              <a:rPr lang="cs-CZ" dirty="0"/>
              <a:t> znehodnocená měna.</a:t>
            </a:r>
          </a:p>
          <a:p>
            <a:r>
              <a:rPr lang="cs-CZ" dirty="0"/>
              <a:t>USA (i SSSR) začaly připravovat provedení separátních měnových reforem.</a:t>
            </a:r>
          </a:p>
          <a:p>
            <a:r>
              <a:rPr lang="cs-CZ" dirty="0"/>
              <a:t>20. června 1948 v Londýně rozhodnuto o provedení separátní měnové reformy.</a:t>
            </a:r>
          </a:p>
          <a:p>
            <a:r>
              <a:rPr lang="cs-CZ" dirty="0"/>
              <a:t>Stalin byl připraven integrovat celou někdejší německou metropoli se sovětskou okupační zónou 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3510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Blokáda Berlína - počátky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700" dirty="0"/>
              <a:t>V polovině května rozhodla sovětská vláda o provedení měnové reformy ve své okupační zóně, “sovětské” oběživo mělo platit i v západních sektorech Berlína, hlavní město tak mělo být vtaženo do sovětské hospodářské sféry.</a:t>
            </a:r>
          </a:p>
          <a:p>
            <a:r>
              <a:rPr lang="cs-CZ" sz="3700" dirty="0"/>
              <a:t>18. června 1948 oznámili velitelé okupačních sil v </a:t>
            </a:r>
            <a:r>
              <a:rPr lang="cs-CZ" sz="3700" dirty="0" err="1"/>
              <a:t>Trizónii</a:t>
            </a:r>
            <a:r>
              <a:rPr lang="cs-CZ" sz="3700" dirty="0"/>
              <a:t> (generálové </a:t>
            </a:r>
            <a:r>
              <a:rPr lang="cs-CZ" sz="3700" dirty="0" err="1"/>
              <a:t>Clay</a:t>
            </a:r>
            <a:r>
              <a:rPr lang="cs-CZ" sz="3700" dirty="0"/>
              <a:t>, </a:t>
            </a:r>
            <a:r>
              <a:rPr lang="cs-CZ" sz="3700" dirty="0" err="1"/>
              <a:t>Robertson</a:t>
            </a:r>
            <a:r>
              <a:rPr lang="cs-CZ" sz="3700" dirty="0"/>
              <a:t> a König) maršálu Sokolovskému provedení separátní měnové reformy ve svých pásmech, včetně svých pásem v Berlíně ke 20. červnu 1948.</a:t>
            </a:r>
          </a:p>
          <a:p>
            <a:r>
              <a:rPr lang="cs-CZ" sz="3700" dirty="0"/>
              <a:t>Rusové 22. června provedli vlastní měnová opatření a 24. června vyhlásili úplnou pozemní blokádu přístupových komunikací do Západního Berlína.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1571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Berlínská 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Prolomení blokády silou by zřejmě znamenalo třetí světovou válku.</a:t>
            </a:r>
          </a:p>
          <a:p>
            <a:r>
              <a:rPr lang="cs-CZ" dirty="0"/>
              <a:t>Američtí generálové Lucius </a:t>
            </a:r>
            <a:r>
              <a:rPr lang="cs-CZ" dirty="0" err="1"/>
              <a:t>Clay</a:t>
            </a:r>
            <a:r>
              <a:rPr lang="cs-CZ" dirty="0"/>
              <a:t> a </a:t>
            </a:r>
            <a:r>
              <a:rPr lang="cs-CZ" dirty="0" err="1"/>
              <a:t>Curtis</a:t>
            </a:r>
            <a:r>
              <a:rPr lang="cs-CZ" dirty="0"/>
              <a:t> </a:t>
            </a:r>
            <a:r>
              <a:rPr lang="cs-CZ" dirty="0" err="1"/>
              <a:t>LeMay</a:t>
            </a:r>
            <a:r>
              <a:rPr lang="cs-CZ" dirty="0"/>
              <a:t>: myšlenka leteckého mostu.</a:t>
            </a:r>
          </a:p>
          <a:p>
            <a:r>
              <a:rPr lang="cs-CZ" dirty="0"/>
              <a:t>Od </a:t>
            </a:r>
            <a:r>
              <a:rPr lang="cs-CZ" b="1" dirty="0"/>
              <a:t>26. června 1948 </a:t>
            </a:r>
            <a:r>
              <a:rPr lang="cs-CZ" dirty="0"/>
              <a:t>dopravovala spojenecká letadla třemi koridory denně až 5000 tun potravin a dalšího zboží pro téměř dva milióny obyvatel.</a:t>
            </a:r>
          </a:p>
          <a:p>
            <a:r>
              <a:rPr lang="cs-CZ" dirty="0"/>
              <a:t>Celkem 318 dní přistávala dopravní letadla na letištích </a:t>
            </a:r>
            <a:r>
              <a:rPr lang="cs-CZ" dirty="0" err="1"/>
              <a:t>Tempelhof</a:t>
            </a:r>
            <a:r>
              <a:rPr lang="cs-CZ" dirty="0"/>
              <a:t> a </a:t>
            </a:r>
            <a:r>
              <a:rPr lang="cs-CZ" dirty="0" err="1"/>
              <a:t>Tegel</a:t>
            </a:r>
            <a:r>
              <a:rPr lang="cs-CZ" dirty="0"/>
              <a:t>, přivezla 1,5 miliónu tun životně důležitého nákladu, zahynulo 39 britských a 31 amerických letců, prví oběti studené války v centru Evropy.</a:t>
            </a:r>
          </a:p>
          <a:p>
            <a:r>
              <a:rPr lang="cs-CZ" b="1" dirty="0"/>
              <a:t>4. května 1949</a:t>
            </a:r>
            <a:r>
              <a:rPr lang="cs-CZ" dirty="0"/>
              <a:t> ohlášen konec sovětské blokády Západního Berlína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8201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020" y="0"/>
            <a:ext cx="65379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4004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Microsoft Office PowerPoint</Application>
  <PresentationFormat>Širokoúhlá obrazovka</PresentationFormat>
  <Paragraphs>22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Německo po 1945</vt:lpstr>
      <vt:lpstr>Německá otázka</vt:lpstr>
      <vt:lpstr>Prezentace aplikace PowerPoint</vt:lpstr>
      <vt:lpstr>Prezentace aplikace PowerPoint</vt:lpstr>
      <vt:lpstr>Blokáda Berlína - příčiny</vt:lpstr>
      <vt:lpstr>Blokáda Berlína - počátky</vt:lpstr>
      <vt:lpstr>Berlínská krize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Německo po 1945</dc:title>
  <dc:creator>Jaromír Soukup</dc:creator>
  <cp:lastModifiedBy>Jaromír Soukup</cp:lastModifiedBy>
  <cp:revision>1</cp:revision>
  <dcterms:created xsi:type="dcterms:W3CDTF">2020-04-16T07:57:35Z</dcterms:created>
  <dcterms:modified xsi:type="dcterms:W3CDTF">2020-04-16T07:58:07Z</dcterms:modified>
</cp:coreProperties>
</file>