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11/9/2020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11/9/2020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11/9/2020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11/9/2020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11/9/2020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11/9/2020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11/9/2020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11/9/2020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11/9/2020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11/9/2020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11/9/2020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11/9/2020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jana-havlova@volny.cz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04E147-80DD-4470-B2A2-1AE5C9BA01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Horáček</a:t>
            </a:r>
            <a:br>
              <a:rPr lang="cs-CZ" dirty="0"/>
            </a:br>
            <a:r>
              <a:rPr lang="cs-CZ" dirty="0"/>
              <a:t>Nový domek pro myšku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178FB08-F4DB-4B17-89E3-F0F31C91629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/>
              <a:t>Mgr. Jana Havlová</a:t>
            </a:r>
          </a:p>
          <a:p>
            <a:r>
              <a:rPr lang="cs-CZ" u="sng" dirty="0">
                <a:hlinkClick r:id="rId2"/>
              </a:rPr>
              <a:t>jana-havlova</a:t>
            </a:r>
            <a:r>
              <a:rPr lang="cs-CZ" b="1" u="sng" dirty="0">
                <a:hlinkClick r:id="rId2"/>
              </a:rPr>
              <a:t>@volny.cz</a:t>
            </a:r>
            <a:endParaRPr lang="cs-CZ" b="1" u="sng" dirty="0"/>
          </a:p>
          <a:p>
            <a:r>
              <a:rPr lang="cs-CZ" b="1" dirty="0"/>
              <a:t>PhDr. Veronika </a:t>
            </a:r>
            <a:r>
              <a:rPr lang="cs-CZ" b="1" dirty="0" err="1"/>
              <a:t>Laufková</a:t>
            </a:r>
            <a:r>
              <a:rPr lang="cs-CZ" b="1" dirty="0"/>
              <a:t>, Ph.D.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035634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29A359-3D3F-4F4D-8A3E-B9364C082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A667E549-A8D0-49A1-BA5B-D6E3F7B7A428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163" y="600076"/>
            <a:ext cx="8840515" cy="6257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136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993F1E-19A0-4EDC-9066-3B87D03C5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E9D05DCC-3A01-44D2-AF2D-D8F22D329393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0" y="565943"/>
            <a:ext cx="9191625" cy="629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4215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4041B9-D82A-46C6-9448-E456F9362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64D609D-F584-49EC-985E-2A7A16A1D8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0A73315-02E1-43BD-8114-C46686C43E9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818" y="600076"/>
            <a:ext cx="9613861" cy="6257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3889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0AE75A-33C1-4B99-9E8C-EB1AAD0E4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CD582CF1-BDD2-4302-A9F3-FE330B9FDEC5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819" y="590550"/>
            <a:ext cx="9227382" cy="626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215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BF8ED7-4941-4D3D-968C-D7B4CDDD3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45B3F13E-6458-425E-89D4-D38CDA9493C2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025" y="638175"/>
            <a:ext cx="10477499" cy="621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220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682BD6-D309-4731-A0FA-C95B46854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4722A84A-3FC4-4558-8299-CA134C13A17F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821" y="581026"/>
            <a:ext cx="9209304" cy="6217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911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FE0C20-E081-4456-B37F-8C5A9B180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C028976F-19E3-432E-84A3-DAE45AC5F167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599" y="571500"/>
            <a:ext cx="10140079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51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4825DC-C487-4B75-A481-683B956D2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D7C76221-2A47-47D9-AED4-F78A2E515C23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449" y="619125"/>
            <a:ext cx="9472751" cy="623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367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306F31-B29A-4CA2-96A7-E43249FD1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B7D4C593-7130-4E31-8302-503FD86B0F8A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818" y="600076"/>
            <a:ext cx="9265481" cy="6257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106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9254A9-79CA-40F5-9C72-F248F6973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9466FEA0-A4FB-41F7-818E-B34A3FFC1444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818" y="571500"/>
            <a:ext cx="9255957" cy="628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730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73C949-162A-48F6-8E96-F1B55322A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A595A87-6669-414C-BFC8-057E2B25D5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330334C-5B61-4E38-B25F-425BF282F1D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675" y="600075"/>
            <a:ext cx="9353550" cy="625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55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8E2890-8937-49C4-A58F-2EE34D4A6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832C9AF9-C912-4E35-B970-222DF259D60C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818" y="590550"/>
            <a:ext cx="9027357" cy="626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314741"/>
      </p:ext>
    </p:extLst>
  </p:cSld>
  <p:clrMapOvr>
    <a:masterClrMapping/>
  </p:clrMapOvr>
</p:sld>
</file>

<file path=ppt/theme/theme1.xml><?xml version="1.0" encoding="utf-8"?>
<a:theme xmlns:a="http://schemas.openxmlformats.org/drawingml/2006/main" name="Berlí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TM04033917[[fn=Berlín]]</Template>
  <TotalTime>171</TotalTime>
  <Words>36</Words>
  <Application>Microsoft Office PowerPoint</Application>
  <PresentationFormat>Širokoúhlá obrazovka</PresentationFormat>
  <Paragraphs>16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6" baseType="lpstr">
      <vt:lpstr>Arial</vt:lpstr>
      <vt:lpstr>Trebuchet MS</vt:lpstr>
      <vt:lpstr>Berlín</vt:lpstr>
      <vt:lpstr>Horáček Nový domek pro myšku</vt:lpstr>
      <vt:lpstr>A</vt:lpstr>
      <vt:lpstr>B</vt:lpstr>
      <vt:lpstr>C</vt:lpstr>
      <vt:lpstr>D</vt:lpstr>
      <vt:lpstr>E</vt:lpstr>
      <vt:lpstr>F</vt:lpstr>
      <vt:lpstr>G</vt:lpstr>
      <vt:lpstr>H</vt:lpstr>
      <vt:lpstr>CH</vt:lpstr>
      <vt:lpstr>I</vt:lpstr>
      <vt:lpstr>J</vt:lpstr>
      <vt:lpstr>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Jana Havlová</dc:creator>
  <cp:lastModifiedBy>Jana Havlová</cp:lastModifiedBy>
  <cp:revision>6</cp:revision>
  <dcterms:created xsi:type="dcterms:W3CDTF">2020-10-05T05:15:36Z</dcterms:created>
  <dcterms:modified xsi:type="dcterms:W3CDTF">2020-11-09T19:13:37Z</dcterms:modified>
</cp:coreProperties>
</file>