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62" r:id="rId4"/>
    <p:sldId id="263" r:id="rId5"/>
    <p:sldId id="257" r:id="rId6"/>
    <p:sldId id="258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49282-DAA7-40D0-D7D9-D22A45BBE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715" y="2006353"/>
            <a:ext cx="9085579" cy="2675710"/>
          </a:xfrm>
        </p:spPr>
        <p:txBody>
          <a:bodyPr/>
          <a:lstStyle/>
          <a:p>
            <a:r>
              <a:rPr lang="ru-RU" sz="4400" dirty="0"/>
              <a:t>Профессиональный спорт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44329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569E885-91B9-0863-D8FA-0FF0E08A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9" b="3769"/>
          <a:stretch/>
        </p:blipFill>
        <p:spPr>
          <a:xfrm>
            <a:off x="0" y="-1"/>
            <a:ext cx="5601929" cy="42966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747365-01FC-E456-9400-E29A2D851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21"/>
          <a:stretch/>
        </p:blipFill>
        <p:spPr>
          <a:xfrm>
            <a:off x="5601929" y="3690438"/>
            <a:ext cx="6590071" cy="31684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CD10DCE-8E7F-1B3D-C53C-3124712EF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929" y="0"/>
            <a:ext cx="6590071" cy="36904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1E6C4C-F9A0-D19B-651B-DA243D735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67939"/>
            <a:ext cx="2625827" cy="28900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C2AF944-2E07-CC90-D32A-75E6525A9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504" y="4166843"/>
            <a:ext cx="3980756" cy="269115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438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8859E56-C83D-028B-70B2-170D21CA8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781381"/>
              </p:ext>
            </p:extLst>
          </p:nvPr>
        </p:nvGraphicFramePr>
        <p:xfrm>
          <a:off x="796413" y="1540927"/>
          <a:ext cx="10294374" cy="4892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6584">
                  <a:extLst>
                    <a:ext uri="{9D8B030D-6E8A-4147-A177-3AD203B41FA5}">
                      <a16:colId xmlns:a16="http://schemas.microsoft.com/office/drawing/2014/main" val="447633303"/>
                    </a:ext>
                  </a:extLst>
                </a:gridCol>
                <a:gridCol w="3935168">
                  <a:extLst>
                    <a:ext uri="{9D8B030D-6E8A-4147-A177-3AD203B41FA5}">
                      <a16:colId xmlns:a16="http://schemas.microsoft.com/office/drawing/2014/main" val="1342236047"/>
                    </a:ext>
                  </a:extLst>
                </a:gridCol>
                <a:gridCol w="3172622">
                  <a:extLst>
                    <a:ext uri="{9D8B030D-6E8A-4147-A177-3AD203B41FA5}">
                      <a16:colId xmlns:a16="http://schemas.microsoft.com/office/drawing/2014/main" val="187972725"/>
                    </a:ext>
                  </a:extLst>
                </a:gridCol>
              </a:tblGrid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Место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Вид спорта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Количество зрителей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12765653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1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Футбол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3,5 миллиарда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33643819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2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Крикет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2,5 миллиарда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34307894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3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Баскетбол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2,2 миллиарда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0484707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4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Хоккей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2 миллиарда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38195418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5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Теннис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1 миллиард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77998351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6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Волейбол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900 миллионов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89218776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7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Настольный теннис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850 миллионов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574938"/>
                  </a:ext>
                </a:extLst>
              </a:tr>
              <a:tr h="310068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8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Бейсбол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500 миллионов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2182376"/>
                  </a:ext>
                </a:extLst>
              </a:tr>
              <a:tr h="590885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9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Американский футбол и регби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410 миллионов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94569686"/>
                  </a:ext>
                </a:extLst>
              </a:tr>
              <a:tr h="1013522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10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effectLst/>
                        </a:rPr>
                        <a:t>Гольф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effectLst/>
                        </a:rPr>
                        <a:t>390 </a:t>
                      </a:r>
                      <a:r>
                        <a:rPr lang="cs-CZ" sz="2200" dirty="0" err="1">
                          <a:effectLst/>
                        </a:rPr>
                        <a:t>миллионов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0555719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FAA8444B-615E-9B64-3777-C6E8C6DFFA10}"/>
              </a:ext>
            </a:extLst>
          </p:cNvPr>
          <p:cNvSpPr txBox="1"/>
          <p:nvPr/>
        </p:nvSpPr>
        <p:spPr>
          <a:xfrm>
            <a:off x="442452" y="424971"/>
            <a:ext cx="11454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Рейтинг видов спорта: топ-10 по популярности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Представляем рейтинг видов спорта по популярности по всему миру. Учитывалось число зрителей спортивных соревнований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336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B9E4A7A-D74E-5508-C6B5-D25767D68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36"/>
          <a:stretch/>
        </p:blipFill>
        <p:spPr>
          <a:xfrm>
            <a:off x="0" y="0"/>
            <a:ext cx="6303076" cy="68579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94ABEB4-113B-7A91-8922-8A4AAF456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921"/>
          <a:stretch/>
        </p:blipFill>
        <p:spPr>
          <a:xfrm>
            <a:off x="6303076" y="0"/>
            <a:ext cx="5888924" cy="46702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4C81831-AC22-F6A9-0198-60B35F701C01}"/>
              </a:ext>
            </a:extLst>
          </p:cNvPr>
          <p:cNvSpPr txBox="1"/>
          <p:nvPr/>
        </p:nvSpPr>
        <p:spPr>
          <a:xfrm>
            <a:off x="6862916" y="5122606"/>
            <a:ext cx="4601497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/>
              <a:t>Задание:</a:t>
            </a:r>
          </a:p>
          <a:p>
            <a:r>
              <a:rPr lang="ru-RU" b="1" i="1" dirty="0"/>
              <a:t>Опишите различия между двумя подобными видами спорта.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160502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DB0DC368-7424-8C00-881C-D13EAD07F5C3}"/>
              </a:ext>
            </a:extLst>
          </p:cNvPr>
          <p:cNvSpPr txBox="1"/>
          <p:nvPr/>
        </p:nvSpPr>
        <p:spPr>
          <a:xfrm>
            <a:off x="0" y="112707"/>
            <a:ext cx="11857703" cy="663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C00000"/>
                </a:solidFill>
              </a:rPr>
              <a:t>Положительные стороны спорта </a:t>
            </a:r>
            <a:r>
              <a:rPr lang="ru-RU" sz="1700" b="1" dirty="0"/>
              <a:t>Огромные деньги, известность, все берут автографы, куча фанатов, ты снимаешься в рекламе мировых брендов и выбираешь автомобиль под цвет туфелек (или футболки), красивое тело и умение жить по графику.</a:t>
            </a:r>
          </a:p>
          <a:p>
            <a:endParaRPr lang="ru-RU" sz="1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Спортсмены – люди очень целеустремленные. Они привыкли работать на пределе и всегда добиваться своего. Известны даже случаи, когда им удавалось "обмануть организм": восстановиться после совершенно нереальных травм и вернуться в спорт. Спортсмен – настоящий "железный человек", атлант среди людей. У него стальные не только мышцы, но и нервы. И воля тоже железная.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Когда человек успешно защищает честь страны на международных соревнованиях, высокий заработок и всенародная любовь ему обеспечены.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Доказано (правда, на мышах), что спортсмены обладают большим количеством нервных клеток, чем люди, которые спортом не занимаются. В Калифорнийском институте провели опыт и доказали вышесказанное. Мышей заставляли делать физические упражнения, и сравнивали их с обычными мышами. В итоге выяснили, что у первых количество клеток мозга больше.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При занятии «активным» спортом (бег, движение, аэробика) в организме начинает выделяться морфин. Чем выше его уровень содержания в организме, тем легче человеку усваивать информацию, а помимо этого легче даются и другие действия.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Те, кто занимаются спортом регулярно, меньше подвергнуты инфаркту, инсульту или другими подобными болезнями.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Память спортсменов гораздо лучше готова к принятию информации чем, память людей, которые спортом не занимаются. Причиной тому – адреналин, который при физических нагрузках выделяется в больших количествах. Также спортсмены лучше ориентируются в пространстве, благодаря выделению </a:t>
            </a:r>
            <a:r>
              <a:rPr lang="ru-RU" sz="1700" dirty="0" err="1"/>
              <a:t>серотина</a:t>
            </a:r>
            <a:r>
              <a:rPr lang="ru-RU" sz="1700" dirty="0"/>
              <a:t>. Спортсмен быстрее понимает, что происходит и быстрее принимает решение.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Эндорфины, выбрасываемые в кровь человека, занимающегося спортом, приводят к уменьшению депрессий.</a:t>
            </a:r>
          </a:p>
        </p:txBody>
      </p:sp>
    </p:spTree>
    <p:extLst>
      <p:ext uri="{BB962C8B-B14F-4D97-AF65-F5344CB8AC3E}">
        <p14:creationId xmlns:p14="http://schemas.microsoft.com/office/powerpoint/2010/main" val="241950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540F39F-4CF4-7D2B-57C2-E968552F7F94}"/>
              </a:ext>
            </a:extLst>
          </p:cNvPr>
          <p:cNvSpPr txBox="1"/>
          <p:nvPr/>
        </p:nvSpPr>
        <p:spPr>
          <a:xfrm>
            <a:off x="0" y="0"/>
            <a:ext cx="12192000" cy="720197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50" b="1" dirty="0">
                <a:solidFill>
                  <a:srgbClr val="8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Отрицательные стороны профессионального спорта </a:t>
            </a:r>
            <a:r>
              <a:rPr lang="ru-RU" sz="1650" b="1" dirty="0"/>
              <a:t>Каждая минута прописана - шаг в сторону – расстрел, </a:t>
            </a:r>
            <a:r>
              <a:rPr lang="ru-RU" sz="1650" b="1" dirty="0" err="1"/>
              <a:t>допингконтроль</a:t>
            </a:r>
            <a:r>
              <a:rPr lang="ru-RU" sz="1650" b="1" dirty="0"/>
              <a:t>, успеха достигает один из тысячи. У остальных - травмы, болезни, разочарование в себе и незаметно прошедшее детство... Можно всю жизнь тренироваться и всегда быть в тени лидеров.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Очень много причин, по которым спортивная карьера может не сложиться. Неподходящие физические или психологические данные в определенный момент могут стать непреодолимым препятствием.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На протяжении карьеры придется работать на пределе сил. И все равно есть шанс, что кто-то окажется талантливее и сильнее тебя. И этого соперника ты никак и никогда не сможешь обойти.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У спортсменов есть такая поговорка: физкультура лечит, а спорт калечит. К сожалению, это действительно так. Профессиональный спорт редко обходится без травм, а запредельные нагрузки приводят к общему изнашиванию организма. Исследования показывают, что бывшие спортсмены в среднем менее здоровы, чем обычные лежебоки.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Профессиональный век спортсмена недолог. Где-то к 20-25 годам он достигает пика спортивной формы, а к 30 многим приходится заканчивать карьеру и осваивать новую профессию. Многим психологически сложно адаптироваться в новой сфере. Ведь еще вчера ты стоял на пьедестале, а теперь твое место за кулисами.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Спортсмены, посвятившие себя спорту с раннего детства, занимающиеся им все свободное время часто обладают весьма низким интеллектом. У них мало времени и умственное развитие. Они постоянно в разъездах: занятия, тренировки, олимпиады, соревнования. Некогда даже в театр или, например, музей сходить, узнать обстановку в мире, посмотреть новости. Таких, спортсменов, конечно, меньшинство, но они есть.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Их умственные способности подавляются стрессом. Для того, чтобы достичь высоких результатов, им необходимо много тренироваться, чем больше они тренируются, тем больше тратят нервов. И, в конце концов, добившись этих результатов, они становятся абсолютными неврастениками. Именно отсюда и появляются в газетах новости об откушенных ушах соперников.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Доказано, что спорт дает положительный эффект на психику только тогда, когда им занимаются непринужденно. Это показали эксперименты на крысах.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dirty="0"/>
              <a:t>Когда мужчина все свои силы оставляет в тренажерных залах, то где ему взять силы на секс? При больших физических нагрузках сильно снижается уровень тестостерона. И интерес к сексу попросту падает.</a:t>
            </a:r>
          </a:p>
        </p:txBody>
      </p:sp>
    </p:spTree>
    <p:extLst>
      <p:ext uri="{BB962C8B-B14F-4D97-AF65-F5344CB8AC3E}">
        <p14:creationId xmlns:p14="http://schemas.microsoft.com/office/powerpoint/2010/main" val="249192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CEFF604-DB23-39CE-68F7-6E342DE34283}"/>
              </a:ext>
            </a:extLst>
          </p:cNvPr>
          <p:cNvSpPr txBox="1"/>
          <p:nvPr/>
        </p:nvSpPr>
        <p:spPr>
          <a:xfrm>
            <a:off x="-71021" y="0"/>
            <a:ext cx="12263021" cy="670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38250" algn="just">
              <a:spcAft>
                <a:spcPts val="750"/>
              </a:spcAft>
            </a:pPr>
            <a:r>
              <a:rPr lang="ru-RU" sz="17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ПРОФЕССИОНАЛЬНЫЕ СПОРТСМЕНЫ — ДАРМОЕДЫ.</a:t>
            </a:r>
            <a:endParaRPr lang="cs-CZ" sz="1700" dirty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ru-RU" sz="17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Это люди, которые не производят ни интеллектуального, ни культурного, ни физического продукта. Они лишь тренируются. Год за годом. Месяц за месяцем. Миллион за миллионом (денег налогоплательщиков). После чего выступают, и внезапно оказывается, что эти люди, которые даже кеды перепродать не могут — они герои и олицетворение нашей страны. Мы все должны ими гордиться, ибо ничто не вызывает гордости больше, чем перекачанный химией генетический мутант-дармоед, </a:t>
            </a:r>
            <a:r>
              <a:rPr lang="ru-RU" sz="1700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съехавий</a:t>
            </a:r>
            <a:r>
              <a:rPr lang="ru-RU" sz="17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с горочки на санках на секунду раньше такого же перекачанного химией генетического мутанта-дармоеда из соседней страны. Нет, поймите правильно, любительский спорт — это замечательно. Главным образом потому, что в любительском спорте участвуют, совершенно верно, любители. Люди, у которых кроме катания на саночках наперегонки есть еще какие-то дела в жизни. Покатался на саночках, пошел дальше строить атомный реактор или там сочинять оперу, какие вопросы. Это здорово, это правильно, такой спорт нужен.</a:t>
            </a:r>
            <a:endParaRPr lang="cs-CZ" sz="1700" dirty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ru-RU" sz="17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Но когда у человека ВООБЩЕ ВСЯ ЖИЗНЬ состоит из бега на коньках наперегонки (чтобы доказать что? Кому? Зачем?) — то этот человек сумасшедший, его лечить надо. Более того, лечить надо нас всех, потому что этот человек бегает на коньках на наши деньги. Нет, если вы миллиардер и владелец бизнес-империи, вы можете позволить себе хоть на коньках бегать, хоть на руках ходить, право индивида тратить его деньги так, как ему нравится, священно — но ведь они там соревнуются за наши налоги! И я еще понимаю, например, хоккей — это огромный самоокупающийся, даже прибыльный шоу-бизнес. Типа «Дома-2». Где цель не построить свою любовь или там дом, а снять как можно больше высокорейтинговых эпизодов со скандалами и интригами. Точно так же у хоккеистов задача не победить, а произвести красивое шоу с красивой борьбой, драками, драматургией. Или вот фигурное катание, Юля </a:t>
            </a:r>
            <a:r>
              <a:rPr lang="ru-RU" sz="1700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Липницкая</a:t>
            </a:r>
            <a:r>
              <a:rPr lang="ru-RU" sz="17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, отличный повод смотреть на подтянутые ляжки 15-летней школьницы и что-то мычать про «какая техника, какое выступление, какая попка» (даром, что костюмы фигуристов максимально близки к костюмам звезд стриптиз-бурлеска). Это я понимаю: суровые мужики бьют друг другу морды, молодое мясо в обтягивающем костюме крутится и так, и этак, люди готовы это смотреть и за это платить даже без всякой Олимпиады.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02252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779763-09A8-B974-48C1-9B6FC946A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403"/>
            <a:ext cx="4866651" cy="33674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41DB8FD-5F08-48B1-F879-1D27A2B04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7821"/>
            <a:ext cx="4840207" cy="32301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B02A475-7B15-3156-EFB1-0BF6EA7B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46" y="260403"/>
            <a:ext cx="2897721" cy="19005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2267A0-29DA-F787-C6B1-8C120398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583" y="235093"/>
            <a:ext cx="4868418" cy="32340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51B1471-49AF-03CF-04EF-1F5DFE688E6A}"/>
              </a:ext>
            </a:extLst>
          </p:cNvPr>
          <p:cNvSpPr txBox="1"/>
          <p:nvPr/>
        </p:nvSpPr>
        <p:spPr>
          <a:xfrm>
            <a:off x="137651" y="454431"/>
            <a:ext cx="1396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Кок-бору</a:t>
            </a:r>
            <a:endParaRPr lang="cs-CZ" sz="2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3B37F9F-CD06-58BF-40FF-C1C9217FD486}"/>
              </a:ext>
            </a:extLst>
          </p:cNvPr>
          <p:cNvSpPr txBox="1"/>
          <p:nvPr/>
        </p:nvSpPr>
        <p:spPr>
          <a:xfrm>
            <a:off x="10412362" y="2536723"/>
            <a:ext cx="1661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Лапта</a:t>
            </a:r>
            <a:endParaRPr lang="cs-CZ" sz="20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7449106-62B4-0449-4B90-B28DA18B8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758" y="3469113"/>
            <a:ext cx="5171242" cy="33888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8F3A6D-268A-A158-4000-DFA70BB2D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347" y="2137743"/>
            <a:ext cx="2913161" cy="21848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F36D6DD-0453-D7D3-AB8E-09DC9008A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246" y="4345857"/>
            <a:ext cx="3918462" cy="260439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360F7FF-F74C-2E69-6AC0-16880ED222B5}"/>
              </a:ext>
            </a:extLst>
          </p:cNvPr>
          <p:cNvSpPr txBox="1"/>
          <p:nvPr/>
        </p:nvSpPr>
        <p:spPr>
          <a:xfrm>
            <a:off x="2920179" y="-97324"/>
            <a:ext cx="6558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 какие необычные виды спорта знаете вы?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198773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125</TotalTime>
  <Words>1203</Words>
  <Application>Microsoft Office PowerPoint</Application>
  <PresentationFormat>Širokoúhlá obrazovka</PresentationFormat>
  <Paragraphs>62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Garamond</vt:lpstr>
      <vt:lpstr>Times New Roman</vt:lpstr>
      <vt:lpstr>Savon</vt:lpstr>
      <vt:lpstr>Профессиональный спорт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Профессиональный спорт</dc:title>
  <dc:creator>Veronika Stranz-Nikitina</dc:creator>
  <cp:lastModifiedBy>Veronika Stranz-Nikitina</cp:lastModifiedBy>
  <cp:revision>1</cp:revision>
  <dcterms:created xsi:type="dcterms:W3CDTF">2022-07-12T07:27:47Z</dcterms:created>
  <dcterms:modified xsi:type="dcterms:W3CDTF">2022-07-12T09:33:03Z</dcterms:modified>
</cp:coreProperties>
</file>