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81" r:id="rId3"/>
    <p:sldId id="306" r:id="rId4"/>
    <p:sldId id="319" r:id="rId5"/>
    <p:sldId id="323" r:id="rId6"/>
    <p:sldId id="324" r:id="rId7"/>
    <p:sldId id="326" r:id="rId8"/>
    <p:sldId id="397" r:id="rId9"/>
    <p:sldId id="368" r:id="rId10"/>
    <p:sldId id="322" r:id="rId11"/>
    <p:sldId id="364" r:id="rId12"/>
    <p:sldId id="366" r:id="rId13"/>
    <p:sldId id="356" r:id="rId14"/>
    <p:sldId id="351" r:id="rId15"/>
    <p:sldId id="365" r:id="rId16"/>
    <p:sldId id="369" r:id="rId17"/>
    <p:sldId id="370" r:id="rId18"/>
    <p:sldId id="383" r:id="rId19"/>
    <p:sldId id="387" r:id="rId20"/>
    <p:sldId id="373" r:id="rId21"/>
    <p:sldId id="467" r:id="rId22"/>
    <p:sldId id="468" r:id="rId23"/>
    <p:sldId id="469" r:id="rId24"/>
    <p:sldId id="374" r:id="rId25"/>
    <p:sldId id="388" r:id="rId26"/>
    <p:sldId id="389" r:id="rId27"/>
    <p:sldId id="391" r:id="rId28"/>
    <p:sldId id="375" r:id="rId29"/>
    <p:sldId id="399" r:id="rId30"/>
    <p:sldId id="400" r:id="rId31"/>
    <p:sldId id="470" r:id="rId32"/>
    <p:sldId id="406" r:id="rId33"/>
    <p:sldId id="459" r:id="rId34"/>
    <p:sldId id="460" r:id="rId35"/>
    <p:sldId id="461" r:id="rId36"/>
    <p:sldId id="462" r:id="rId37"/>
    <p:sldId id="465" r:id="rId38"/>
    <p:sldId id="463" r:id="rId39"/>
    <p:sldId id="466" r:id="rId40"/>
    <p:sldId id="464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A00D4-1201-4181-B4A9-2CD409927576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3A8A5D4-5051-4EA5-8E8A-981D95A968CB}">
      <dgm:prSet/>
      <dgm:spPr/>
      <dgm:t>
        <a:bodyPr/>
        <a:lstStyle/>
        <a:p>
          <a:pPr rtl="0"/>
          <a:r>
            <a:rPr lang="cs-CZ" b="1" dirty="0" err="1"/>
            <a:t>Mezijazyk</a:t>
          </a:r>
          <a:endParaRPr lang="cs-CZ" dirty="0"/>
        </a:p>
      </dgm:t>
    </dgm:pt>
    <dgm:pt modelId="{BB9CFC1D-8320-462D-BF2B-F4A11047B05D}" type="parTrans" cxnId="{F3EB6253-3A2B-4EA5-BACF-E51A320B851B}">
      <dgm:prSet/>
      <dgm:spPr/>
      <dgm:t>
        <a:bodyPr/>
        <a:lstStyle/>
        <a:p>
          <a:endParaRPr lang="cs-CZ"/>
        </a:p>
      </dgm:t>
    </dgm:pt>
    <dgm:pt modelId="{9D2F519E-AC34-48B7-903C-D10121F5ADE7}" type="sibTrans" cxnId="{F3EB6253-3A2B-4EA5-BACF-E51A320B851B}">
      <dgm:prSet/>
      <dgm:spPr/>
      <dgm:t>
        <a:bodyPr/>
        <a:lstStyle/>
        <a:p>
          <a:endParaRPr lang="cs-CZ"/>
        </a:p>
      </dgm:t>
    </dgm:pt>
    <dgm:pt modelId="{6A770C0F-6DF9-48B8-943C-1DA2D3875946}">
      <dgm:prSet/>
      <dgm:spPr/>
      <dgm:t>
        <a:bodyPr/>
        <a:lstStyle/>
        <a:p>
          <a:pPr rtl="0"/>
          <a:r>
            <a:rPr lang="cs-CZ" b="1" dirty="0"/>
            <a:t>Chybová analýza</a:t>
          </a:r>
          <a:endParaRPr lang="cs-CZ" dirty="0"/>
        </a:p>
      </dgm:t>
    </dgm:pt>
    <dgm:pt modelId="{0B9CDF76-276A-48F0-A9C8-728BCFAB15B1}" type="parTrans" cxnId="{BA655D46-2AFF-4959-A9D8-41E9B93D24FE}">
      <dgm:prSet/>
      <dgm:spPr/>
      <dgm:t>
        <a:bodyPr/>
        <a:lstStyle/>
        <a:p>
          <a:endParaRPr lang="cs-CZ"/>
        </a:p>
      </dgm:t>
    </dgm:pt>
    <dgm:pt modelId="{54D828F2-9741-453A-83E6-4E3336E61727}" type="sibTrans" cxnId="{BA655D46-2AFF-4959-A9D8-41E9B93D24FE}">
      <dgm:prSet/>
      <dgm:spPr/>
      <dgm:t>
        <a:bodyPr/>
        <a:lstStyle/>
        <a:p>
          <a:endParaRPr lang="cs-CZ"/>
        </a:p>
      </dgm:t>
    </dgm:pt>
    <dgm:pt modelId="{5062E4B0-E2F4-44F2-952C-428AA86683AD}">
      <dgm:prSet/>
      <dgm:spPr/>
      <dgm:t>
        <a:bodyPr/>
        <a:lstStyle/>
        <a:p>
          <a:pPr rtl="0"/>
          <a:r>
            <a:rPr lang="cs-CZ" b="1" dirty="0"/>
            <a:t>Chybová analýza s oporou o korpus</a:t>
          </a:r>
          <a:endParaRPr lang="cs-CZ" dirty="0"/>
        </a:p>
      </dgm:t>
    </dgm:pt>
    <dgm:pt modelId="{8BBFD05A-2397-4FBF-B689-B36185D70A2E}" type="parTrans" cxnId="{6B6A4C22-02B1-4978-BF33-F24FDF965793}">
      <dgm:prSet/>
      <dgm:spPr/>
      <dgm:t>
        <a:bodyPr/>
        <a:lstStyle/>
        <a:p>
          <a:endParaRPr lang="cs-CZ"/>
        </a:p>
      </dgm:t>
    </dgm:pt>
    <dgm:pt modelId="{6377FB0E-FF2B-433A-A8A7-D820A7B6E9EA}" type="sibTrans" cxnId="{6B6A4C22-02B1-4978-BF33-F24FDF965793}">
      <dgm:prSet/>
      <dgm:spPr/>
      <dgm:t>
        <a:bodyPr/>
        <a:lstStyle/>
        <a:p>
          <a:endParaRPr lang="cs-CZ"/>
        </a:p>
      </dgm:t>
    </dgm:pt>
    <dgm:pt modelId="{40B60CDA-8A7A-460A-97C9-0DCC56CAF94C}">
      <dgm:prSet/>
      <dgm:spPr/>
      <dgm:t>
        <a:bodyPr/>
        <a:lstStyle/>
        <a:p>
          <a:pPr rtl="0"/>
          <a:r>
            <a:rPr lang="cs-CZ" b="1" dirty="0"/>
            <a:t>Akviziční korpusy</a:t>
          </a:r>
          <a:endParaRPr lang="cs-CZ" dirty="0"/>
        </a:p>
      </dgm:t>
    </dgm:pt>
    <dgm:pt modelId="{658CFEB7-59AD-42FA-8813-D787264F28FD}" type="parTrans" cxnId="{DA38E311-505A-4572-BA3D-1A40E361B309}">
      <dgm:prSet/>
      <dgm:spPr/>
      <dgm:t>
        <a:bodyPr/>
        <a:lstStyle/>
        <a:p>
          <a:endParaRPr lang="cs-CZ"/>
        </a:p>
      </dgm:t>
    </dgm:pt>
    <dgm:pt modelId="{DD3B62B6-26D7-4655-9DD6-56C5108B3494}" type="sibTrans" cxnId="{DA38E311-505A-4572-BA3D-1A40E361B309}">
      <dgm:prSet/>
      <dgm:spPr/>
      <dgm:t>
        <a:bodyPr/>
        <a:lstStyle/>
        <a:p>
          <a:endParaRPr lang="cs-CZ"/>
        </a:p>
      </dgm:t>
    </dgm:pt>
    <dgm:pt modelId="{8D18E0D2-1308-4D59-9BD1-24645A8B6503}" type="pres">
      <dgm:prSet presAssocID="{D16A00D4-1201-4181-B4A9-2CD409927576}" presName="linear" presStyleCnt="0">
        <dgm:presLayoutVars>
          <dgm:animLvl val="lvl"/>
          <dgm:resizeHandles val="exact"/>
        </dgm:presLayoutVars>
      </dgm:prSet>
      <dgm:spPr/>
    </dgm:pt>
    <dgm:pt modelId="{0B5C81DE-B81B-4C8C-8D44-73C1A116D0D0}" type="pres">
      <dgm:prSet presAssocID="{D3A8A5D4-5051-4EA5-8E8A-981D95A968C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08D0E72-C8CA-4F6F-8E5F-23829CBB90B7}" type="pres">
      <dgm:prSet presAssocID="{9D2F519E-AC34-48B7-903C-D10121F5ADE7}" presName="spacer" presStyleCnt="0"/>
      <dgm:spPr/>
    </dgm:pt>
    <dgm:pt modelId="{DD34E2DC-674B-4A70-A741-F90E3E7E7C3C}" type="pres">
      <dgm:prSet presAssocID="{6A770C0F-6DF9-48B8-943C-1DA2D387594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5C6FAD5-8674-433A-AB6D-078F624B05CB}" type="pres">
      <dgm:prSet presAssocID="{54D828F2-9741-453A-83E6-4E3336E61727}" presName="spacer" presStyleCnt="0"/>
      <dgm:spPr/>
    </dgm:pt>
    <dgm:pt modelId="{748AE76F-2193-4D27-B563-15C0CB749996}" type="pres">
      <dgm:prSet presAssocID="{5062E4B0-E2F4-44F2-952C-428AA86683A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5587EBE-F285-4B27-8056-703181A41252}" type="pres">
      <dgm:prSet presAssocID="{6377FB0E-FF2B-433A-A8A7-D820A7B6E9EA}" presName="spacer" presStyleCnt="0"/>
      <dgm:spPr/>
    </dgm:pt>
    <dgm:pt modelId="{CC8D9B92-2F08-4765-A8FC-A624BA02913A}" type="pres">
      <dgm:prSet presAssocID="{40B60CDA-8A7A-460A-97C9-0DCC56CAF94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3B31C0A-66F4-4AB1-BE33-5BA517CE80B6}" type="presOf" srcId="{6A770C0F-6DF9-48B8-943C-1DA2D3875946}" destId="{DD34E2DC-674B-4A70-A741-F90E3E7E7C3C}" srcOrd="0" destOrd="0" presId="urn:microsoft.com/office/officeart/2005/8/layout/vList2"/>
    <dgm:cxn modelId="{A1B56D0F-2D33-45AB-9330-3235BA8A3E2F}" type="presOf" srcId="{D16A00D4-1201-4181-B4A9-2CD409927576}" destId="{8D18E0D2-1308-4D59-9BD1-24645A8B6503}" srcOrd="0" destOrd="0" presId="urn:microsoft.com/office/officeart/2005/8/layout/vList2"/>
    <dgm:cxn modelId="{DA38E311-505A-4572-BA3D-1A40E361B309}" srcId="{D16A00D4-1201-4181-B4A9-2CD409927576}" destId="{40B60CDA-8A7A-460A-97C9-0DCC56CAF94C}" srcOrd="3" destOrd="0" parTransId="{658CFEB7-59AD-42FA-8813-D787264F28FD}" sibTransId="{DD3B62B6-26D7-4655-9DD6-56C5108B3494}"/>
    <dgm:cxn modelId="{6B6A4C22-02B1-4978-BF33-F24FDF965793}" srcId="{D16A00D4-1201-4181-B4A9-2CD409927576}" destId="{5062E4B0-E2F4-44F2-952C-428AA86683AD}" srcOrd="2" destOrd="0" parTransId="{8BBFD05A-2397-4FBF-B689-B36185D70A2E}" sibTransId="{6377FB0E-FF2B-433A-A8A7-D820A7B6E9EA}"/>
    <dgm:cxn modelId="{BA655D46-2AFF-4959-A9D8-41E9B93D24FE}" srcId="{D16A00D4-1201-4181-B4A9-2CD409927576}" destId="{6A770C0F-6DF9-48B8-943C-1DA2D3875946}" srcOrd="1" destOrd="0" parTransId="{0B9CDF76-276A-48F0-A9C8-728BCFAB15B1}" sibTransId="{54D828F2-9741-453A-83E6-4E3336E61727}"/>
    <dgm:cxn modelId="{F3EB6253-3A2B-4EA5-BACF-E51A320B851B}" srcId="{D16A00D4-1201-4181-B4A9-2CD409927576}" destId="{D3A8A5D4-5051-4EA5-8E8A-981D95A968CB}" srcOrd="0" destOrd="0" parTransId="{BB9CFC1D-8320-462D-BF2B-F4A11047B05D}" sibTransId="{9D2F519E-AC34-48B7-903C-D10121F5ADE7}"/>
    <dgm:cxn modelId="{6D2D407A-931D-41B4-BF90-9B5F82E6D5A9}" type="presOf" srcId="{5062E4B0-E2F4-44F2-952C-428AA86683AD}" destId="{748AE76F-2193-4D27-B563-15C0CB749996}" srcOrd="0" destOrd="0" presId="urn:microsoft.com/office/officeart/2005/8/layout/vList2"/>
    <dgm:cxn modelId="{9DCCB7AE-83D6-45C4-9625-1C96F318A03D}" type="presOf" srcId="{D3A8A5D4-5051-4EA5-8E8A-981D95A968CB}" destId="{0B5C81DE-B81B-4C8C-8D44-73C1A116D0D0}" srcOrd="0" destOrd="0" presId="urn:microsoft.com/office/officeart/2005/8/layout/vList2"/>
    <dgm:cxn modelId="{267F68C4-8CBE-4504-AEC6-C63343A10C0B}" type="presOf" srcId="{40B60CDA-8A7A-460A-97C9-0DCC56CAF94C}" destId="{CC8D9B92-2F08-4765-A8FC-A624BA02913A}" srcOrd="0" destOrd="0" presId="urn:microsoft.com/office/officeart/2005/8/layout/vList2"/>
    <dgm:cxn modelId="{51734373-4377-4E8E-BB10-33F8F36DDFEA}" type="presParOf" srcId="{8D18E0D2-1308-4D59-9BD1-24645A8B6503}" destId="{0B5C81DE-B81B-4C8C-8D44-73C1A116D0D0}" srcOrd="0" destOrd="0" presId="urn:microsoft.com/office/officeart/2005/8/layout/vList2"/>
    <dgm:cxn modelId="{079B1A05-600C-4213-8DFA-619CA36D255E}" type="presParOf" srcId="{8D18E0D2-1308-4D59-9BD1-24645A8B6503}" destId="{D08D0E72-C8CA-4F6F-8E5F-23829CBB90B7}" srcOrd="1" destOrd="0" presId="urn:microsoft.com/office/officeart/2005/8/layout/vList2"/>
    <dgm:cxn modelId="{CF78999A-48DD-4D40-B5E5-6FC1676B0E87}" type="presParOf" srcId="{8D18E0D2-1308-4D59-9BD1-24645A8B6503}" destId="{DD34E2DC-674B-4A70-A741-F90E3E7E7C3C}" srcOrd="2" destOrd="0" presId="urn:microsoft.com/office/officeart/2005/8/layout/vList2"/>
    <dgm:cxn modelId="{BD05DED3-5345-42C9-AA39-AAED6CCDF004}" type="presParOf" srcId="{8D18E0D2-1308-4D59-9BD1-24645A8B6503}" destId="{65C6FAD5-8674-433A-AB6D-078F624B05CB}" srcOrd="3" destOrd="0" presId="urn:microsoft.com/office/officeart/2005/8/layout/vList2"/>
    <dgm:cxn modelId="{81D020D2-5C63-4600-BACD-D1AC6F047D14}" type="presParOf" srcId="{8D18E0D2-1308-4D59-9BD1-24645A8B6503}" destId="{748AE76F-2193-4D27-B563-15C0CB749996}" srcOrd="4" destOrd="0" presId="urn:microsoft.com/office/officeart/2005/8/layout/vList2"/>
    <dgm:cxn modelId="{9110789A-DC4C-419D-A9B3-CEB9708634AB}" type="presParOf" srcId="{8D18E0D2-1308-4D59-9BD1-24645A8B6503}" destId="{D5587EBE-F285-4B27-8056-703181A41252}" srcOrd="5" destOrd="0" presId="urn:microsoft.com/office/officeart/2005/8/layout/vList2"/>
    <dgm:cxn modelId="{8F8AA919-0004-4A63-8B63-28BD5C76344D}" type="presParOf" srcId="{8D18E0D2-1308-4D59-9BD1-24645A8B6503}" destId="{CC8D9B92-2F08-4765-A8FC-A624BA02913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4DBAB4F-42AA-47C1-8714-C6A738CEE64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4EF9227-33A1-4359-B1BF-37CF1D78BFB2}">
      <dgm:prSet/>
      <dgm:spPr/>
      <dgm:t>
        <a:bodyPr/>
        <a:lstStyle/>
        <a:p>
          <a:pPr rtl="0"/>
          <a:r>
            <a:rPr lang="pl-PL" b="1"/>
            <a:t>Výsledek odchylující se od předepsané, očekávané normy</a:t>
          </a:r>
          <a:endParaRPr lang="cs-CZ" b="1"/>
        </a:p>
      </dgm:t>
    </dgm:pt>
    <dgm:pt modelId="{1ADB922A-6947-4F79-85E6-66CE38813865}" type="parTrans" cxnId="{A7FD411F-FC3F-4A75-B42C-2CBD5DF3791D}">
      <dgm:prSet/>
      <dgm:spPr/>
      <dgm:t>
        <a:bodyPr/>
        <a:lstStyle/>
        <a:p>
          <a:endParaRPr lang="cs-CZ"/>
        </a:p>
      </dgm:t>
    </dgm:pt>
    <dgm:pt modelId="{0A90DB74-9778-4479-B16B-E0144F348B64}" type="sibTrans" cxnId="{A7FD411F-FC3F-4A75-B42C-2CBD5DF3791D}">
      <dgm:prSet/>
      <dgm:spPr/>
      <dgm:t>
        <a:bodyPr/>
        <a:lstStyle/>
        <a:p>
          <a:endParaRPr lang="cs-CZ"/>
        </a:p>
      </dgm:t>
    </dgm:pt>
    <dgm:pt modelId="{1C925A1B-DD87-4CA2-8F21-C094940476F2}">
      <dgm:prSet/>
      <dgm:spPr/>
      <dgm:t>
        <a:bodyPr/>
        <a:lstStyle/>
        <a:p>
          <a:pPr rtl="0"/>
          <a:r>
            <a:rPr lang="pl-PL" b="1" dirty="0"/>
            <a:t>Postup neodpovídající postupu předepsanému, žádoucímu apod. </a:t>
          </a:r>
          <a:endParaRPr lang="cs-CZ" b="1" dirty="0"/>
        </a:p>
      </dgm:t>
    </dgm:pt>
    <dgm:pt modelId="{5F84B7AF-44A0-49AF-82A1-A42D1B72A7EE}" type="parTrans" cxnId="{762AED4F-EE1D-4A84-BCC7-1795DDFE65C4}">
      <dgm:prSet/>
      <dgm:spPr/>
      <dgm:t>
        <a:bodyPr/>
        <a:lstStyle/>
        <a:p>
          <a:endParaRPr lang="cs-CZ"/>
        </a:p>
      </dgm:t>
    </dgm:pt>
    <dgm:pt modelId="{C6F18081-6384-4479-811D-0290D960A80B}" type="sibTrans" cxnId="{762AED4F-EE1D-4A84-BCC7-1795DDFE65C4}">
      <dgm:prSet/>
      <dgm:spPr/>
      <dgm:t>
        <a:bodyPr/>
        <a:lstStyle/>
        <a:p>
          <a:endParaRPr lang="cs-CZ"/>
        </a:p>
      </dgm:t>
    </dgm:pt>
    <dgm:pt modelId="{F7C1E601-F6B2-47F6-83C1-490B41C31E5B}">
      <dgm:prSet/>
      <dgm:spPr/>
      <dgm:t>
        <a:bodyPr/>
        <a:lstStyle/>
        <a:p>
          <a:pPr rtl="0"/>
          <a:r>
            <a:rPr lang="pl-PL" b="1"/>
            <a:t>Postup n. výsledek neodpovídající záměru, nefunkční apod. </a:t>
          </a:r>
          <a:endParaRPr lang="cs-CZ" b="1"/>
        </a:p>
      </dgm:t>
    </dgm:pt>
    <dgm:pt modelId="{B8F3084B-5BD8-4A6B-9F47-3352FED02F74}" type="parTrans" cxnId="{3A8A391D-DD57-4DA4-9004-593B4C9F6BC3}">
      <dgm:prSet/>
      <dgm:spPr/>
      <dgm:t>
        <a:bodyPr/>
        <a:lstStyle/>
        <a:p>
          <a:endParaRPr lang="cs-CZ"/>
        </a:p>
      </dgm:t>
    </dgm:pt>
    <dgm:pt modelId="{90478825-06CE-4A03-812F-C60F34AC3222}" type="sibTrans" cxnId="{3A8A391D-DD57-4DA4-9004-593B4C9F6BC3}">
      <dgm:prSet/>
      <dgm:spPr/>
      <dgm:t>
        <a:bodyPr/>
        <a:lstStyle/>
        <a:p>
          <a:endParaRPr lang="cs-CZ"/>
        </a:p>
      </dgm:t>
    </dgm:pt>
    <dgm:pt modelId="{FC8369A5-093C-41C4-A41B-4BD7AF2CC7B4}">
      <dgm:prSet/>
      <dgm:spPr/>
      <dgm:t>
        <a:bodyPr/>
        <a:lstStyle/>
        <a:p>
          <a:pPr rtl="0"/>
          <a:r>
            <a:rPr lang="pl-PL" b="1" dirty="0"/>
            <a:t>Problém u jazykových chyb: </a:t>
          </a:r>
          <a:endParaRPr lang="cs-CZ" b="1" dirty="0"/>
        </a:p>
      </dgm:t>
    </dgm:pt>
    <dgm:pt modelId="{4EA13DC7-B786-41D1-A2E0-C4B4143F0B2C}" type="parTrans" cxnId="{56FBDDAE-D5B4-451D-9D49-C7FF714DFC38}">
      <dgm:prSet/>
      <dgm:spPr/>
      <dgm:t>
        <a:bodyPr/>
        <a:lstStyle/>
        <a:p>
          <a:endParaRPr lang="cs-CZ"/>
        </a:p>
      </dgm:t>
    </dgm:pt>
    <dgm:pt modelId="{CB13DDB3-70B0-49AF-A4B7-06CA6B1EEF10}" type="sibTrans" cxnId="{56FBDDAE-D5B4-451D-9D49-C7FF714DFC38}">
      <dgm:prSet/>
      <dgm:spPr/>
      <dgm:t>
        <a:bodyPr/>
        <a:lstStyle/>
        <a:p>
          <a:endParaRPr lang="cs-CZ"/>
        </a:p>
      </dgm:t>
    </dgm:pt>
    <dgm:pt modelId="{AE2C19AD-F670-4C4E-987C-0B036A107A01}">
      <dgm:prSet/>
      <dgm:spPr/>
      <dgm:t>
        <a:bodyPr/>
        <a:lstStyle/>
        <a:p>
          <a:pPr rtl="0"/>
          <a:r>
            <a:rPr lang="pl-PL" b="1" i="1" dirty="0"/>
            <a:t>Je to velký město</a:t>
          </a:r>
          <a:r>
            <a:rPr lang="pl-PL" b="1" dirty="0"/>
            <a:t>!</a:t>
          </a:r>
          <a:endParaRPr lang="cs-CZ" b="1" dirty="0"/>
        </a:p>
      </dgm:t>
    </dgm:pt>
    <dgm:pt modelId="{947C6A88-1E1B-4A48-A738-1D69BDBAD8C5}" type="parTrans" cxnId="{9B35D6D0-2999-4F0D-A0DE-0AFFB63AC136}">
      <dgm:prSet/>
      <dgm:spPr/>
      <dgm:t>
        <a:bodyPr/>
        <a:lstStyle/>
        <a:p>
          <a:endParaRPr lang="cs-CZ"/>
        </a:p>
      </dgm:t>
    </dgm:pt>
    <dgm:pt modelId="{1A909608-76EA-4D6F-812F-BEAA7CB0112F}" type="sibTrans" cxnId="{9B35D6D0-2999-4F0D-A0DE-0AFFB63AC136}">
      <dgm:prSet/>
      <dgm:spPr/>
      <dgm:t>
        <a:bodyPr/>
        <a:lstStyle/>
        <a:p>
          <a:endParaRPr lang="cs-CZ"/>
        </a:p>
      </dgm:t>
    </dgm:pt>
    <dgm:pt modelId="{9B7EAE85-52C8-468D-B8BB-064D25DD091B}">
      <dgm:prSet/>
      <dgm:spPr/>
      <dgm:t>
        <a:bodyPr/>
        <a:lstStyle/>
        <a:p>
          <a:pPr rtl="0"/>
          <a:r>
            <a:rPr lang="pl-PL" b="1" i="1" dirty="0"/>
            <a:t>Je tam hodně sklepů.</a:t>
          </a:r>
          <a:r>
            <a:rPr lang="pl-PL" b="1" dirty="0"/>
            <a:t> (hrobka, obchod)</a:t>
          </a:r>
          <a:endParaRPr lang="cs-CZ" b="1" dirty="0"/>
        </a:p>
      </dgm:t>
    </dgm:pt>
    <dgm:pt modelId="{5E188595-FD08-4C3E-ABE4-10D7E69D905F}" type="parTrans" cxnId="{CBA0F015-DCEF-4123-8B18-33909592B782}">
      <dgm:prSet/>
      <dgm:spPr/>
      <dgm:t>
        <a:bodyPr/>
        <a:lstStyle/>
        <a:p>
          <a:endParaRPr lang="cs-CZ"/>
        </a:p>
      </dgm:t>
    </dgm:pt>
    <dgm:pt modelId="{32A2D040-FD6D-43E5-80CC-0572E19A98D1}" type="sibTrans" cxnId="{CBA0F015-DCEF-4123-8B18-33909592B782}">
      <dgm:prSet/>
      <dgm:spPr/>
      <dgm:t>
        <a:bodyPr/>
        <a:lstStyle/>
        <a:p>
          <a:endParaRPr lang="cs-CZ"/>
        </a:p>
      </dgm:t>
    </dgm:pt>
    <dgm:pt modelId="{0838C11F-AC78-4CAD-B697-1AE12D0BD4CD}">
      <dgm:prSet/>
      <dgm:spPr/>
      <dgm:t>
        <a:bodyPr/>
        <a:lstStyle/>
        <a:p>
          <a:pPr rtl="0"/>
          <a:r>
            <a:rPr lang="pl-PL" b="1" i="1" dirty="0"/>
            <a:t>Radio je taky na skříni</a:t>
          </a:r>
          <a:r>
            <a:rPr lang="pl-PL" b="1" dirty="0"/>
            <a:t>.</a:t>
          </a:r>
          <a:endParaRPr lang="cs-CZ" b="1" dirty="0"/>
        </a:p>
      </dgm:t>
    </dgm:pt>
    <dgm:pt modelId="{9F525C70-F58A-47CF-9EFC-C52B7976B9FF}" type="parTrans" cxnId="{779F21D2-D12C-49D0-8E9D-FE3A6A35FE9B}">
      <dgm:prSet/>
      <dgm:spPr/>
      <dgm:t>
        <a:bodyPr/>
        <a:lstStyle/>
        <a:p>
          <a:endParaRPr lang="cs-CZ"/>
        </a:p>
      </dgm:t>
    </dgm:pt>
    <dgm:pt modelId="{50824EE6-F3FA-4271-9140-43D37DE4B4CF}" type="sibTrans" cxnId="{779F21D2-D12C-49D0-8E9D-FE3A6A35FE9B}">
      <dgm:prSet/>
      <dgm:spPr/>
      <dgm:t>
        <a:bodyPr/>
        <a:lstStyle/>
        <a:p>
          <a:endParaRPr lang="cs-CZ"/>
        </a:p>
      </dgm:t>
    </dgm:pt>
    <dgm:pt modelId="{DB625C1E-7F14-4CD1-A4B1-8E34130248C8}">
      <dgm:prSet/>
      <dgm:spPr/>
      <dgm:t>
        <a:bodyPr/>
        <a:lstStyle/>
        <a:p>
          <a:pPr rtl="0"/>
          <a:r>
            <a:rPr lang="pl-PL" b="1" dirty="0"/>
            <a:t>U L1 zpravidla: odchylka od standardu/spisovného jazyka</a:t>
          </a:r>
          <a:endParaRPr lang="cs-CZ" b="1" dirty="0"/>
        </a:p>
      </dgm:t>
    </dgm:pt>
    <dgm:pt modelId="{94BEE497-8389-4F9B-8AE4-5C93265F3B3E}" type="parTrans" cxnId="{F8D12027-7ECD-4D76-8180-FC9087740B7F}">
      <dgm:prSet/>
      <dgm:spPr/>
      <dgm:t>
        <a:bodyPr/>
        <a:lstStyle/>
        <a:p>
          <a:endParaRPr lang="cs-CZ"/>
        </a:p>
      </dgm:t>
    </dgm:pt>
    <dgm:pt modelId="{56F2DF54-05A1-40B9-ADD2-991EF2761547}" type="sibTrans" cxnId="{F8D12027-7ECD-4D76-8180-FC9087740B7F}">
      <dgm:prSet/>
      <dgm:spPr/>
      <dgm:t>
        <a:bodyPr/>
        <a:lstStyle/>
        <a:p>
          <a:endParaRPr lang="cs-CZ"/>
        </a:p>
      </dgm:t>
    </dgm:pt>
    <dgm:pt modelId="{5E3783F2-F666-46A5-B122-02EB87ABB21B}">
      <dgm:prSet/>
      <dgm:spPr/>
      <dgm:t>
        <a:bodyPr/>
        <a:lstStyle/>
        <a:p>
          <a:pPr rtl="0"/>
          <a:r>
            <a:rPr lang="cs-CZ" b="1" dirty="0"/>
            <a:t>U L2 problémy: psaná norma nevhodná pro chyby v orální produkci; proto vágnější určení – odchylka od normy/úzu dospělého rodilého mluvčího</a:t>
          </a:r>
        </a:p>
      </dgm:t>
    </dgm:pt>
    <dgm:pt modelId="{66D5D31E-4FF0-479F-856C-9F57DC6BE1F6}" type="parTrans" cxnId="{54B5F5CA-B72D-422E-B9B8-D438206DE55D}">
      <dgm:prSet/>
      <dgm:spPr/>
      <dgm:t>
        <a:bodyPr/>
        <a:lstStyle/>
        <a:p>
          <a:endParaRPr lang="cs-CZ"/>
        </a:p>
      </dgm:t>
    </dgm:pt>
    <dgm:pt modelId="{49FC4F34-D5A6-473A-8079-392DCD766BAD}" type="sibTrans" cxnId="{54B5F5CA-B72D-422E-B9B8-D438206DE55D}">
      <dgm:prSet/>
      <dgm:spPr/>
      <dgm:t>
        <a:bodyPr/>
        <a:lstStyle/>
        <a:p>
          <a:endParaRPr lang="cs-CZ"/>
        </a:p>
      </dgm:t>
    </dgm:pt>
    <dgm:pt modelId="{28DBE805-082E-4653-A395-15147DB00E64}" type="pres">
      <dgm:prSet presAssocID="{E4DBAB4F-42AA-47C1-8714-C6A738CEE645}" presName="linear" presStyleCnt="0">
        <dgm:presLayoutVars>
          <dgm:animLvl val="lvl"/>
          <dgm:resizeHandles val="exact"/>
        </dgm:presLayoutVars>
      </dgm:prSet>
      <dgm:spPr/>
    </dgm:pt>
    <dgm:pt modelId="{D0AADC49-175F-4B9A-BCFA-6FAD639FAF58}" type="pres">
      <dgm:prSet presAssocID="{94EF9227-33A1-4359-B1BF-37CF1D78BFB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7FD303C-2414-4CE7-8F2D-6968951EB964}" type="pres">
      <dgm:prSet presAssocID="{0A90DB74-9778-4479-B16B-E0144F348B64}" presName="spacer" presStyleCnt="0"/>
      <dgm:spPr/>
    </dgm:pt>
    <dgm:pt modelId="{294CB843-E78D-4F92-A4D8-25394129F53B}" type="pres">
      <dgm:prSet presAssocID="{1C925A1B-DD87-4CA2-8F21-C094940476F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84167C8-7907-478C-B320-9035C5F39EE3}" type="pres">
      <dgm:prSet presAssocID="{C6F18081-6384-4479-811D-0290D960A80B}" presName="spacer" presStyleCnt="0"/>
      <dgm:spPr/>
    </dgm:pt>
    <dgm:pt modelId="{D14FE513-4E43-429C-919E-5356BCDD1452}" type="pres">
      <dgm:prSet presAssocID="{F7C1E601-F6B2-47F6-83C1-490B41C31E5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D166215-8D31-43FF-8ED2-C92998386F85}" type="pres">
      <dgm:prSet presAssocID="{90478825-06CE-4A03-812F-C60F34AC3222}" presName="spacer" presStyleCnt="0"/>
      <dgm:spPr/>
    </dgm:pt>
    <dgm:pt modelId="{6FD16C2F-7485-4C8E-92F4-B16A27CE8DFB}" type="pres">
      <dgm:prSet presAssocID="{FC8369A5-093C-41C4-A41B-4BD7AF2CC7B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DA1CFCA-6C85-48B6-BE77-B1972887ABEE}" type="pres">
      <dgm:prSet presAssocID="{FC8369A5-093C-41C4-A41B-4BD7AF2CC7B4}" presName="childText" presStyleLbl="revTx" presStyleIdx="0" presStyleCnt="1">
        <dgm:presLayoutVars>
          <dgm:bulletEnabled val="1"/>
        </dgm:presLayoutVars>
      </dgm:prSet>
      <dgm:spPr/>
    </dgm:pt>
    <dgm:pt modelId="{764E3559-C107-4030-8C52-80682B38F370}" type="pres">
      <dgm:prSet presAssocID="{DB625C1E-7F14-4CD1-A4B1-8E34130248C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D41F41E-6547-4C98-815A-671841AFD3DD}" type="pres">
      <dgm:prSet presAssocID="{56F2DF54-05A1-40B9-ADD2-991EF2761547}" presName="spacer" presStyleCnt="0"/>
      <dgm:spPr/>
    </dgm:pt>
    <dgm:pt modelId="{7427392B-6052-4DA4-952B-E0B23114141A}" type="pres">
      <dgm:prSet presAssocID="{5E3783F2-F666-46A5-B122-02EB87ABB21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8F9560F-22D3-4DC6-9DE0-F3B181501DED}" type="presOf" srcId="{DB625C1E-7F14-4CD1-A4B1-8E34130248C8}" destId="{764E3559-C107-4030-8C52-80682B38F370}" srcOrd="0" destOrd="0" presId="urn:microsoft.com/office/officeart/2005/8/layout/vList2"/>
    <dgm:cxn modelId="{21065415-ECB5-4F79-B1DD-195A1B9E5B08}" type="presOf" srcId="{0838C11F-AC78-4CAD-B697-1AE12D0BD4CD}" destId="{ADA1CFCA-6C85-48B6-BE77-B1972887ABEE}" srcOrd="0" destOrd="2" presId="urn:microsoft.com/office/officeart/2005/8/layout/vList2"/>
    <dgm:cxn modelId="{CBA0F015-DCEF-4123-8B18-33909592B782}" srcId="{FC8369A5-093C-41C4-A41B-4BD7AF2CC7B4}" destId="{9B7EAE85-52C8-468D-B8BB-064D25DD091B}" srcOrd="1" destOrd="0" parTransId="{5E188595-FD08-4C3E-ABE4-10D7E69D905F}" sibTransId="{32A2D040-FD6D-43E5-80CC-0572E19A98D1}"/>
    <dgm:cxn modelId="{E1D1C319-3B27-4FD8-A066-B623964268EC}" type="presOf" srcId="{E4DBAB4F-42AA-47C1-8714-C6A738CEE645}" destId="{28DBE805-082E-4653-A395-15147DB00E64}" srcOrd="0" destOrd="0" presId="urn:microsoft.com/office/officeart/2005/8/layout/vList2"/>
    <dgm:cxn modelId="{3A8A391D-DD57-4DA4-9004-593B4C9F6BC3}" srcId="{E4DBAB4F-42AA-47C1-8714-C6A738CEE645}" destId="{F7C1E601-F6B2-47F6-83C1-490B41C31E5B}" srcOrd="2" destOrd="0" parTransId="{B8F3084B-5BD8-4A6B-9F47-3352FED02F74}" sibTransId="{90478825-06CE-4A03-812F-C60F34AC3222}"/>
    <dgm:cxn modelId="{A7FD411F-FC3F-4A75-B42C-2CBD5DF3791D}" srcId="{E4DBAB4F-42AA-47C1-8714-C6A738CEE645}" destId="{94EF9227-33A1-4359-B1BF-37CF1D78BFB2}" srcOrd="0" destOrd="0" parTransId="{1ADB922A-6947-4F79-85E6-66CE38813865}" sibTransId="{0A90DB74-9778-4479-B16B-E0144F348B64}"/>
    <dgm:cxn modelId="{F8D12027-7ECD-4D76-8180-FC9087740B7F}" srcId="{E4DBAB4F-42AA-47C1-8714-C6A738CEE645}" destId="{DB625C1E-7F14-4CD1-A4B1-8E34130248C8}" srcOrd="4" destOrd="0" parTransId="{94BEE497-8389-4F9B-8AE4-5C93265F3B3E}" sibTransId="{56F2DF54-05A1-40B9-ADD2-991EF2761547}"/>
    <dgm:cxn modelId="{0ED6B35F-7BD7-4FAC-A5A0-29B75375B90A}" type="presOf" srcId="{1C925A1B-DD87-4CA2-8F21-C094940476F2}" destId="{294CB843-E78D-4F92-A4D8-25394129F53B}" srcOrd="0" destOrd="0" presId="urn:microsoft.com/office/officeart/2005/8/layout/vList2"/>
    <dgm:cxn modelId="{DE39B365-50E4-490D-923B-E4BCC99449BF}" type="presOf" srcId="{AE2C19AD-F670-4C4E-987C-0B036A107A01}" destId="{ADA1CFCA-6C85-48B6-BE77-B1972887ABEE}" srcOrd="0" destOrd="0" presId="urn:microsoft.com/office/officeart/2005/8/layout/vList2"/>
    <dgm:cxn modelId="{762AED4F-EE1D-4A84-BCC7-1795DDFE65C4}" srcId="{E4DBAB4F-42AA-47C1-8714-C6A738CEE645}" destId="{1C925A1B-DD87-4CA2-8F21-C094940476F2}" srcOrd="1" destOrd="0" parTransId="{5F84B7AF-44A0-49AF-82A1-A42D1B72A7EE}" sibTransId="{C6F18081-6384-4479-811D-0290D960A80B}"/>
    <dgm:cxn modelId="{F80F3557-88A9-4011-8488-22D940112664}" type="presOf" srcId="{FC8369A5-093C-41C4-A41B-4BD7AF2CC7B4}" destId="{6FD16C2F-7485-4C8E-92F4-B16A27CE8DFB}" srcOrd="0" destOrd="0" presId="urn:microsoft.com/office/officeart/2005/8/layout/vList2"/>
    <dgm:cxn modelId="{56FBDDAE-D5B4-451D-9D49-C7FF714DFC38}" srcId="{E4DBAB4F-42AA-47C1-8714-C6A738CEE645}" destId="{FC8369A5-093C-41C4-A41B-4BD7AF2CC7B4}" srcOrd="3" destOrd="0" parTransId="{4EA13DC7-B786-41D1-A2E0-C4B4143F0B2C}" sibTransId="{CB13DDB3-70B0-49AF-A4B7-06CA6B1EEF10}"/>
    <dgm:cxn modelId="{C96E65B0-BC6F-4A3A-9C74-9945FFEC4D04}" type="presOf" srcId="{94EF9227-33A1-4359-B1BF-37CF1D78BFB2}" destId="{D0AADC49-175F-4B9A-BCFA-6FAD639FAF58}" srcOrd="0" destOrd="0" presId="urn:microsoft.com/office/officeart/2005/8/layout/vList2"/>
    <dgm:cxn modelId="{54B5F5CA-B72D-422E-B9B8-D438206DE55D}" srcId="{E4DBAB4F-42AA-47C1-8714-C6A738CEE645}" destId="{5E3783F2-F666-46A5-B122-02EB87ABB21B}" srcOrd="5" destOrd="0" parTransId="{66D5D31E-4FF0-479F-856C-9F57DC6BE1F6}" sibTransId="{49FC4F34-D5A6-473A-8079-392DCD766BAD}"/>
    <dgm:cxn modelId="{9B35D6D0-2999-4F0D-A0DE-0AFFB63AC136}" srcId="{FC8369A5-093C-41C4-A41B-4BD7AF2CC7B4}" destId="{AE2C19AD-F670-4C4E-987C-0B036A107A01}" srcOrd="0" destOrd="0" parTransId="{947C6A88-1E1B-4A48-A738-1D69BDBAD8C5}" sibTransId="{1A909608-76EA-4D6F-812F-BEAA7CB0112F}"/>
    <dgm:cxn modelId="{779F21D2-D12C-49D0-8E9D-FE3A6A35FE9B}" srcId="{FC8369A5-093C-41C4-A41B-4BD7AF2CC7B4}" destId="{0838C11F-AC78-4CAD-B697-1AE12D0BD4CD}" srcOrd="2" destOrd="0" parTransId="{9F525C70-F58A-47CF-9EFC-C52B7976B9FF}" sibTransId="{50824EE6-F3FA-4271-9140-43D37DE4B4CF}"/>
    <dgm:cxn modelId="{5946EBD2-EFBD-433E-B277-B3E3E676F3CC}" type="presOf" srcId="{5E3783F2-F666-46A5-B122-02EB87ABB21B}" destId="{7427392B-6052-4DA4-952B-E0B23114141A}" srcOrd="0" destOrd="0" presId="urn:microsoft.com/office/officeart/2005/8/layout/vList2"/>
    <dgm:cxn modelId="{D3BDBADC-73BF-4420-B136-C07FC6A79893}" type="presOf" srcId="{F7C1E601-F6B2-47F6-83C1-490B41C31E5B}" destId="{D14FE513-4E43-429C-919E-5356BCDD1452}" srcOrd="0" destOrd="0" presId="urn:microsoft.com/office/officeart/2005/8/layout/vList2"/>
    <dgm:cxn modelId="{A4F21EF0-4E54-4E0D-BE31-A368DA658B61}" type="presOf" srcId="{9B7EAE85-52C8-468D-B8BB-064D25DD091B}" destId="{ADA1CFCA-6C85-48B6-BE77-B1972887ABEE}" srcOrd="0" destOrd="1" presId="urn:microsoft.com/office/officeart/2005/8/layout/vList2"/>
    <dgm:cxn modelId="{9B2AC7C7-B28A-4090-AFFF-C9E878F40471}" type="presParOf" srcId="{28DBE805-082E-4653-A395-15147DB00E64}" destId="{D0AADC49-175F-4B9A-BCFA-6FAD639FAF58}" srcOrd="0" destOrd="0" presId="urn:microsoft.com/office/officeart/2005/8/layout/vList2"/>
    <dgm:cxn modelId="{A0F4FE30-8896-4C6D-8CDC-CF6BD9320B4C}" type="presParOf" srcId="{28DBE805-082E-4653-A395-15147DB00E64}" destId="{97FD303C-2414-4CE7-8F2D-6968951EB964}" srcOrd="1" destOrd="0" presId="urn:microsoft.com/office/officeart/2005/8/layout/vList2"/>
    <dgm:cxn modelId="{C12CF84C-0434-4506-B405-96909227F940}" type="presParOf" srcId="{28DBE805-082E-4653-A395-15147DB00E64}" destId="{294CB843-E78D-4F92-A4D8-25394129F53B}" srcOrd="2" destOrd="0" presId="urn:microsoft.com/office/officeart/2005/8/layout/vList2"/>
    <dgm:cxn modelId="{094CB854-A849-4E93-9B6C-15AC9676F6E8}" type="presParOf" srcId="{28DBE805-082E-4653-A395-15147DB00E64}" destId="{584167C8-7907-478C-B320-9035C5F39EE3}" srcOrd="3" destOrd="0" presId="urn:microsoft.com/office/officeart/2005/8/layout/vList2"/>
    <dgm:cxn modelId="{2669C193-2AD5-4DBB-A478-7B7CE35D897F}" type="presParOf" srcId="{28DBE805-082E-4653-A395-15147DB00E64}" destId="{D14FE513-4E43-429C-919E-5356BCDD1452}" srcOrd="4" destOrd="0" presId="urn:microsoft.com/office/officeart/2005/8/layout/vList2"/>
    <dgm:cxn modelId="{7A39E825-A596-4634-83D6-A7C7692AB9E4}" type="presParOf" srcId="{28DBE805-082E-4653-A395-15147DB00E64}" destId="{4D166215-8D31-43FF-8ED2-C92998386F85}" srcOrd="5" destOrd="0" presId="urn:microsoft.com/office/officeart/2005/8/layout/vList2"/>
    <dgm:cxn modelId="{84F02BA2-AD29-499A-8E98-97F623E59380}" type="presParOf" srcId="{28DBE805-082E-4653-A395-15147DB00E64}" destId="{6FD16C2F-7485-4C8E-92F4-B16A27CE8DFB}" srcOrd="6" destOrd="0" presId="urn:microsoft.com/office/officeart/2005/8/layout/vList2"/>
    <dgm:cxn modelId="{9A506391-109A-45D0-A029-DB5C8EF1E21F}" type="presParOf" srcId="{28DBE805-082E-4653-A395-15147DB00E64}" destId="{ADA1CFCA-6C85-48B6-BE77-B1972887ABEE}" srcOrd="7" destOrd="0" presId="urn:microsoft.com/office/officeart/2005/8/layout/vList2"/>
    <dgm:cxn modelId="{EFF23C72-02E4-4AF4-A0F0-6428A87E90A0}" type="presParOf" srcId="{28DBE805-082E-4653-A395-15147DB00E64}" destId="{764E3559-C107-4030-8C52-80682B38F370}" srcOrd="8" destOrd="0" presId="urn:microsoft.com/office/officeart/2005/8/layout/vList2"/>
    <dgm:cxn modelId="{43BFB769-068F-41A5-9270-2E901ED773CD}" type="presParOf" srcId="{28DBE805-082E-4653-A395-15147DB00E64}" destId="{DD41F41E-6547-4C98-815A-671841AFD3DD}" srcOrd="9" destOrd="0" presId="urn:microsoft.com/office/officeart/2005/8/layout/vList2"/>
    <dgm:cxn modelId="{D5332324-2BFF-4F7F-A62B-0D16463B1219}" type="presParOf" srcId="{28DBE805-082E-4653-A395-15147DB00E64}" destId="{7427392B-6052-4DA4-952B-E0B23114141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A46C292-F77A-4B4D-8B4F-C48A27B1D01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910DFCF0-B46A-49FA-8ED8-28E8FF3AAA0C}">
      <dgm:prSet/>
      <dgm:spPr/>
      <dgm:t>
        <a:bodyPr/>
        <a:lstStyle/>
        <a:p>
          <a:pPr rtl="0"/>
          <a:r>
            <a:rPr lang="cs-CZ" b="1" dirty="0" err="1"/>
            <a:t>Corder</a:t>
          </a:r>
          <a:r>
            <a:rPr lang="cs-CZ" b="1" dirty="0"/>
            <a:t> (1973) – popis takového znaku žákovského projevu, který se liší od projevu rodilého mluvčího</a:t>
          </a:r>
          <a:endParaRPr lang="cs-CZ" dirty="0"/>
        </a:p>
      </dgm:t>
    </dgm:pt>
    <dgm:pt modelId="{F08AD949-1F94-4B16-BA98-1549A3E717AE}" type="parTrans" cxnId="{F06EFE95-40E6-4FEE-B8EE-E39AB90F69BC}">
      <dgm:prSet/>
      <dgm:spPr/>
      <dgm:t>
        <a:bodyPr/>
        <a:lstStyle/>
        <a:p>
          <a:endParaRPr lang="cs-CZ"/>
        </a:p>
      </dgm:t>
    </dgm:pt>
    <dgm:pt modelId="{8CDAF3BC-2A6E-4C0C-8F40-F3473352DE16}" type="sibTrans" cxnId="{F06EFE95-40E6-4FEE-B8EE-E39AB90F69BC}">
      <dgm:prSet/>
      <dgm:spPr/>
      <dgm:t>
        <a:bodyPr/>
        <a:lstStyle/>
        <a:p>
          <a:endParaRPr lang="cs-CZ"/>
        </a:p>
      </dgm:t>
    </dgm:pt>
    <dgm:pt modelId="{5480F89C-85C2-4A1A-A879-EEBE43EA5957}">
      <dgm:prSet/>
      <dgm:spPr/>
      <dgm:t>
        <a:bodyPr/>
        <a:lstStyle/>
        <a:p>
          <a:pPr rtl="0"/>
          <a:r>
            <a:rPr lang="cs-CZ" b="1" dirty="0" err="1"/>
            <a:t>Dulayová</a:t>
          </a:r>
          <a:r>
            <a:rPr lang="cs-CZ" b="1" dirty="0"/>
            <a:t> (1982) – se odchyluje od nějakého vybraného standardu jazykové performance dospělých</a:t>
          </a:r>
          <a:endParaRPr lang="cs-CZ" dirty="0"/>
        </a:p>
      </dgm:t>
    </dgm:pt>
    <dgm:pt modelId="{7D7D87AB-06E0-4F39-8C46-6B7A53CFFC21}" type="parTrans" cxnId="{4B14DEE2-9CEF-4DE0-ABE7-1B6DAE7185AE}">
      <dgm:prSet/>
      <dgm:spPr/>
      <dgm:t>
        <a:bodyPr/>
        <a:lstStyle/>
        <a:p>
          <a:endParaRPr lang="cs-CZ"/>
        </a:p>
      </dgm:t>
    </dgm:pt>
    <dgm:pt modelId="{90F08C3B-99E6-41FA-8AEA-0855269E29CE}" type="sibTrans" cxnId="{4B14DEE2-9CEF-4DE0-ABE7-1B6DAE7185AE}">
      <dgm:prSet/>
      <dgm:spPr/>
      <dgm:t>
        <a:bodyPr/>
        <a:lstStyle/>
        <a:p>
          <a:endParaRPr lang="cs-CZ"/>
        </a:p>
      </dgm:t>
    </dgm:pt>
    <dgm:pt modelId="{08E31CED-A866-4D8B-B3FC-011C919FB0DE}">
      <dgm:prSet/>
      <dgm:spPr/>
      <dgm:t>
        <a:bodyPr/>
        <a:lstStyle/>
        <a:p>
          <a:pPr rtl="0"/>
          <a:r>
            <a:rPr lang="cs-CZ" b="1" dirty="0"/>
            <a:t>Lennon (1991) – formy nebo kombinace forem, které by ve stejném kontextu a za obdobných podmínek produkce rodilý protějšek s velkou pravděpodobností nepoužil</a:t>
          </a:r>
          <a:endParaRPr lang="cs-CZ" dirty="0"/>
        </a:p>
      </dgm:t>
    </dgm:pt>
    <dgm:pt modelId="{CBBD877C-6E9B-43F6-AEDF-4E7A359D6197}" type="parTrans" cxnId="{97D44659-E6C2-4999-B344-42C7DB96F967}">
      <dgm:prSet/>
      <dgm:spPr/>
      <dgm:t>
        <a:bodyPr/>
        <a:lstStyle/>
        <a:p>
          <a:endParaRPr lang="cs-CZ"/>
        </a:p>
      </dgm:t>
    </dgm:pt>
    <dgm:pt modelId="{AB1B158C-7D11-4858-8398-A5D1A889340A}" type="sibTrans" cxnId="{97D44659-E6C2-4999-B344-42C7DB96F967}">
      <dgm:prSet/>
      <dgm:spPr/>
      <dgm:t>
        <a:bodyPr/>
        <a:lstStyle/>
        <a:p>
          <a:endParaRPr lang="cs-CZ"/>
        </a:p>
      </dgm:t>
    </dgm:pt>
    <dgm:pt modelId="{1ECE892C-3223-479C-BD5C-87F7FBD2EE76}">
      <dgm:prSet/>
      <dgm:spPr/>
      <dgm:t>
        <a:bodyPr/>
        <a:lstStyle/>
        <a:p>
          <a:pPr rtl="0"/>
          <a:r>
            <a:rPr lang="cs-CZ" b="1"/>
            <a:t>Brown (2000) – zřetelná deviace od gramatiky dospělých rodilých mluvčích</a:t>
          </a:r>
          <a:endParaRPr lang="cs-CZ"/>
        </a:p>
      </dgm:t>
    </dgm:pt>
    <dgm:pt modelId="{9525CE11-A9B2-4BEA-A89E-9AB1D79F9D89}" type="parTrans" cxnId="{67737820-CB12-4CD7-AFD5-58F815B8BFF4}">
      <dgm:prSet/>
      <dgm:spPr/>
      <dgm:t>
        <a:bodyPr/>
        <a:lstStyle/>
        <a:p>
          <a:endParaRPr lang="cs-CZ"/>
        </a:p>
      </dgm:t>
    </dgm:pt>
    <dgm:pt modelId="{0A5C89CC-C8D7-424C-ACE2-832E061FCCC2}" type="sibTrans" cxnId="{67737820-CB12-4CD7-AFD5-58F815B8BFF4}">
      <dgm:prSet/>
      <dgm:spPr/>
      <dgm:t>
        <a:bodyPr/>
        <a:lstStyle/>
        <a:p>
          <a:endParaRPr lang="cs-CZ"/>
        </a:p>
      </dgm:t>
    </dgm:pt>
    <dgm:pt modelId="{9DA057C3-773B-4F50-9FBF-972406792972}" type="pres">
      <dgm:prSet presAssocID="{0A46C292-F77A-4B4D-8B4F-C48A27B1D01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93959A-1C56-4936-910E-75DD2FCA5F33}" type="pres">
      <dgm:prSet presAssocID="{910DFCF0-B46A-49FA-8ED8-28E8FF3AAA0C}" presName="circle1" presStyleLbl="node1" presStyleIdx="0" presStyleCnt="4"/>
      <dgm:spPr/>
    </dgm:pt>
    <dgm:pt modelId="{C4C5C6B5-B41E-4F3C-BA78-48ABB9141DDF}" type="pres">
      <dgm:prSet presAssocID="{910DFCF0-B46A-49FA-8ED8-28E8FF3AAA0C}" presName="space" presStyleCnt="0"/>
      <dgm:spPr/>
    </dgm:pt>
    <dgm:pt modelId="{31668E01-8646-4185-99EB-6F9911CCE813}" type="pres">
      <dgm:prSet presAssocID="{910DFCF0-B46A-49FA-8ED8-28E8FF3AAA0C}" presName="rect1" presStyleLbl="alignAcc1" presStyleIdx="0" presStyleCnt="4"/>
      <dgm:spPr/>
    </dgm:pt>
    <dgm:pt modelId="{7C03CD6F-B828-4E81-BA05-ABFADDB44046}" type="pres">
      <dgm:prSet presAssocID="{5480F89C-85C2-4A1A-A879-EEBE43EA5957}" presName="vertSpace2" presStyleLbl="node1" presStyleIdx="0" presStyleCnt="4"/>
      <dgm:spPr/>
    </dgm:pt>
    <dgm:pt modelId="{3928F515-7A81-4C07-B081-F1C92F111FB1}" type="pres">
      <dgm:prSet presAssocID="{5480F89C-85C2-4A1A-A879-EEBE43EA5957}" presName="circle2" presStyleLbl="node1" presStyleIdx="1" presStyleCnt="4"/>
      <dgm:spPr/>
    </dgm:pt>
    <dgm:pt modelId="{F9DBFA43-D12F-43C9-BA96-B42EE0EEB5C9}" type="pres">
      <dgm:prSet presAssocID="{5480F89C-85C2-4A1A-A879-EEBE43EA5957}" presName="rect2" presStyleLbl="alignAcc1" presStyleIdx="1" presStyleCnt="4"/>
      <dgm:spPr/>
    </dgm:pt>
    <dgm:pt modelId="{F8EFEEF5-72FA-440C-8ACC-B7EE06C38AE5}" type="pres">
      <dgm:prSet presAssocID="{08E31CED-A866-4D8B-B3FC-011C919FB0DE}" presName="vertSpace3" presStyleLbl="node1" presStyleIdx="1" presStyleCnt="4"/>
      <dgm:spPr/>
    </dgm:pt>
    <dgm:pt modelId="{D8144120-630E-4EAE-AAFB-D948B70D1CB1}" type="pres">
      <dgm:prSet presAssocID="{08E31CED-A866-4D8B-B3FC-011C919FB0DE}" presName="circle3" presStyleLbl="node1" presStyleIdx="2" presStyleCnt="4"/>
      <dgm:spPr/>
    </dgm:pt>
    <dgm:pt modelId="{C2A8EDF6-860B-4003-8A81-A69EAABF7A70}" type="pres">
      <dgm:prSet presAssocID="{08E31CED-A866-4D8B-B3FC-011C919FB0DE}" presName="rect3" presStyleLbl="alignAcc1" presStyleIdx="2" presStyleCnt="4"/>
      <dgm:spPr/>
    </dgm:pt>
    <dgm:pt modelId="{58F7CC16-8716-4294-BF7A-BFC5E31C5694}" type="pres">
      <dgm:prSet presAssocID="{1ECE892C-3223-479C-BD5C-87F7FBD2EE76}" presName="vertSpace4" presStyleLbl="node1" presStyleIdx="2" presStyleCnt="4"/>
      <dgm:spPr/>
    </dgm:pt>
    <dgm:pt modelId="{2E40221F-E042-4A35-BB1C-7CEF67507C5F}" type="pres">
      <dgm:prSet presAssocID="{1ECE892C-3223-479C-BD5C-87F7FBD2EE76}" presName="circle4" presStyleLbl="node1" presStyleIdx="3" presStyleCnt="4"/>
      <dgm:spPr/>
    </dgm:pt>
    <dgm:pt modelId="{4FB26052-4765-4140-A889-0412B3C8E482}" type="pres">
      <dgm:prSet presAssocID="{1ECE892C-3223-479C-BD5C-87F7FBD2EE76}" presName="rect4" presStyleLbl="alignAcc1" presStyleIdx="3" presStyleCnt="4"/>
      <dgm:spPr/>
    </dgm:pt>
    <dgm:pt modelId="{312723F6-E243-4438-A4A6-71D14BE43D00}" type="pres">
      <dgm:prSet presAssocID="{910DFCF0-B46A-49FA-8ED8-28E8FF3AAA0C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D5899DC4-6D54-442D-8FBF-6DEFF99EBDD1}" type="pres">
      <dgm:prSet presAssocID="{5480F89C-85C2-4A1A-A879-EEBE43EA5957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BE653603-F209-480E-B73E-8DEC35C46DB2}" type="pres">
      <dgm:prSet presAssocID="{08E31CED-A866-4D8B-B3FC-011C919FB0DE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53967D88-72A7-4A36-8A79-08F8B922C8D0}" type="pres">
      <dgm:prSet presAssocID="{1ECE892C-3223-479C-BD5C-87F7FBD2EE76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67737820-CB12-4CD7-AFD5-58F815B8BFF4}" srcId="{0A46C292-F77A-4B4D-8B4F-C48A27B1D018}" destId="{1ECE892C-3223-479C-BD5C-87F7FBD2EE76}" srcOrd="3" destOrd="0" parTransId="{9525CE11-A9B2-4BEA-A89E-9AB1D79F9D89}" sibTransId="{0A5C89CC-C8D7-424C-ACE2-832E061FCCC2}"/>
    <dgm:cxn modelId="{D85AE325-B4B4-42FB-B638-90D2C22BF82A}" type="presOf" srcId="{910DFCF0-B46A-49FA-8ED8-28E8FF3AAA0C}" destId="{312723F6-E243-4438-A4A6-71D14BE43D00}" srcOrd="1" destOrd="0" presId="urn:microsoft.com/office/officeart/2005/8/layout/target3"/>
    <dgm:cxn modelId="{3B6AF534-B3C5-402C-A1F6-D985AC531C7A}" type="presOf" srcId="{5480F89C-85C2-4A1A-A879-EEBE43EA5957}" destId="{F9DBFA43-D12F-43C9-BA96-B42EE0EEB5C9}" srcOrd="0" destOrd="0" presId="urn:microsoft.com/office/officeart/2005/8/layout/target3"/>
    <dgm:cxn modelId="{D3CC4E3F-432B-4703-B75A-56C50BE465C4}" type="presOf" srcId="{5480F89C-85C2-4A1A-A879-EEBE43EA5957}" destId="{D5899DC4-6D54-442D-8FBF-6DEFF99EBDD1}" srcOrd="1" destOrd="0" presId="urn:microsoft.com/office/officeart/2005/8/layout/target3"/>
    <dgm:cxn modelId="{48EAB93F-72CC-43BE-99AF-55BBB3D06FDC}" type="presOf" srcId="{910DFCF0-B46A-49FA-8ED8-28E8FF3AAA0C}" destId="{31668E01-8646-4185-99EB-6F9911CCE813}" srcOrd="0" destOrd="0" presId="urn:microsoft.com/office/officeart/2005/8/layout/target3"/>
    <dgm:cxn modelId="{0E520E6D-302A-4E48-8354-6295F288FBF6}" type="presOf" srcId="{08E31CED-A866-4D8B-B3FC-011C919FB0DE}" destId="{C2A8EDF6-860B-4003-8A81-A69EAABF7A70}" srcOrd="0" destOrd="0" presId="urn:microsoft.com/office/officeart/2005/8/layout/target3"/>
    <dgm:cxn modelId="{FAA2D158-CBEE-4C4E-9147-816304ED83C9}" type="presOf" srcId="{1ECE892C-3223-479C-BD5C-87F7FBD2EE76}" destId="{4FB26052-4765-4140-A889-0412B3C8E482}" srcOrd="0" destOrd="0" presId="urn:microsoft.com/office/officeart/2005/8/layout/target3"/>
    <dgm:cxn modelId="{97D44659-E6C2-4999-B344-42C7DB96F967}" srcId="{0A46C292-F77A-4B4D-8B4F-C48A27B1D018}" destId="{08E31CED-A866-4D8B-B3FC-011C919FB0DE}" srcOrd="2" destOrd="0" parTransId="{CBBD877C-6E9B-43F6-AEDF-4E7A359D6197}" sibTransId="{AB1B158C-7D11-4858-8398-A5D1A889340A}"/>
    <dgm:cxn modelId="{96676295-B5D5-4EF5-967E-F1362DD14B73}" type="presOf" srcId="{1ECE892C-3223-479C-BD5C-87F7FBD2EE76}" destId="{53967D88-72A7-4A36-8A79-08F8B922C8D0}" srcOrd="1" destOrd="0" presId="urn:microsoft.com/office/officeart/2005/8/layout/target3"/>
    <dgm:cxn modelId="{F06EFE95-40E6-4FEE-B8EE-E39AB90F69BC}" srcId="{0A46C292-F77A-4B4D-8B4F-C48A27B1D018}" destId="{910DFCF0-B46A-49FA-8ED8-28E8FF3AAA0C}" srcOrd="0" destOrd="0" parTransId="{F08AD949-1F94-4B16-BA98-1549A3E717AE}" sibTransId="{8CDAF3BC-2A6E-4C0C-8F40-F3473352DE16}"/>
    <dgm:cxn modelId="{DC70D2B8-1C33-40FA-941E-31036ADB356B}" type="presOf" srcId="{0A46C292-F77A-4B4D-8B4F-C48A27B1D018}" destId="{9DA057C3-773B-4F50-9FBF-972406792972}" srcOrd="0" destOrd="0" presId="urn:microsoft.com/office/officeart/2005/8/layout/target3"/>
    <dgm:cxn modelId="{5CE77CCC-4E42-4A89-AF66-1393A96ED185}" type="presOf" srcId="{08E31CED-A866-4D8B-B3FC-011C919FB0DE}" destId="{BE653603-F209-480E-B73E-8DEC35C46DB2}" srcOrd="1" destOrd="0" presId="urn:microsoft.com/office/officeart/2005/8/layout/target3"/>
    <dgm:cxn modelId="{4B14DEE2-9CEF-4DE0-ABE7-1B6DAE7185AE}" srcId="{0A46C292-F77A-4B4D-8B4F-C48A27B1D018}" destId="{5480F89C-85C2-4A1A-A879-EEBE43EA5957}" srcOrd="1" destOrd="0" parTransId="{7D7D87AB-06E0-4F39-8C46-6B7A53CFFC21}" sibTransId="{90F08C3B-99E6-41FA-8AEA-0855269E29CE}"/>
    <dgm:cxn modelId="{5A575AF0-B629-4061-A591-B6038ECEE176}" type="presParOf" srcId="{9DA057C3-773B-4F50-9FBF-972406792972}" destId="{4493959A-1C56-4936-910E-75DD2FCA5F33}" srcOrd="0" destOrd="0" presId="urn:microsoft.com/office/officeart/2005/8/layout/target3"/>
    <dgm:cxn modelId="{B64320D5-9AA7-46E7-A604-E7B6F75A2940}" type="presParOf" srcId="{9DA057C3-773B-4F50-9FBF-972406792972}" destId="{C4C5C6B5-B41E-4F3C-BA78-48ABB9141DDF}" srcOrd="1" destOrd="0" presId="urn:microsoft.com/office/officeart/2005/8/layout/target3"/>
    <dgm:cxn modelId="{63B84056-944E-41C5-BE21-BA23E2D884B2}" type="presParOf" srcId="{9DA057C3-773B-4F50-9FBF-972406792972}" destId="{31668E01-8646-4185-99EB-6F9911CCE813}" srcOrd="2" destOrd="0" presId="urn:microsoft.com/office/officeart/2005/8/layout/target3"/>
    <dgm:cxn modelId="{AF19F757-C31D-4416-9D96-C2AFFAFD452A}" type="presParOf" srcId="{9DA057C3-773B-4F50-9FBF-972406792972}" destId="{7C03CD6F-B828-4E81-BA05-ABFADDB44046}" srcOrd="3" destOrd="0" presId="urn:microsoft.com/office/officeart/2005/8/layout/target3"/>
    <dgm:cxn modelId="{F8E21B56-A09E-497D-BB60-15B2A987C491}" type="presParOf" srcId="{9DA057C3-773B-4F50-9FBF-972406792972}" destId="{3928F515-7A81-4C07-B081-F1C92F111FB1}" srcOrd="4" destOrd="0" presId="urn:microsoft.com/office/officeart/2005/8/layout/target3"/>
    <dgm:cxn modelId="{58D89AD9-4742-43E2-9771-6CE1502FC3E6}" type="presParOf" srcId="{9DA057C3-773B-4F50-9FBF-972406792972}" destId="{F9DBFA43-D12F-43C9-BA96-B42EE0EEB5C9}" srcOrd="5" destOrd="0" presId="urn:microsoft.com/office/officeart/2005/8/layout/target3"/>
    <dgm:cxn modelId="{C06B6D4B-4294-4DE0-9566-68186A8E225C}" type="presParOf" srcId="{9DA057C3-773B-4F50-9FBF-972406792972}" destId="{F8EFEEF5-72FA-440C-8ACC-B7EE06C38AE5}" srcOrd="6" destOrd="0" presId="urn:microsoft.com/office/officeart/2005/8/layout/target3"/>
    <dgm:cxn modelId="{3EA69AA4-9A33-4964-A903-146A0A47B847}" type="presParOf" srcId="{9DA057C3-773B-4F50-9FBF-972406792972}" destId="{D8144120-630E-4EAE-AAFB-D948B70D1CB1}" srcOrd="7" destOrd="0" presId="urn:microsoft.com/office/officeart/2005/8/layout/target3"/>
    <dgm:cxn modelId="{5E879630-6127-4663-BA3D-B612FFBFA3BF}" type="presParOf" srcId="{9DA057C3-773B-4F50-9FBF-972406792972}" destId="{C2A8EDF6-860B-4003-8A81-A69EAABF7A70}" srcOrd="8" destOrd="0" presId="urn:microsoft.com/office/officeart/2005/8/layout/target3"/>
    <dgm:cxn modelId="{DD934431-26DF-4D84-9BC3-351386CF934A}" type="presParOf" srcId="{9DA057C3-773B-4F50-9FBF-972406792972}" destId="{58F7CC16-8716-4294-BF7A-BFC5E31C5694}" srcOrd="9" destOrd="0" presId="urn:microsoft.com/office/officeart/2005/8/layout/target3"/>
    <dgm:cxn modelId="{87D89D3D-27F1-4BC2-B229-14935456CF86}" type="presParOf" srcId="{9DA057C3-773B-4F50-9FBF-972406792972}" destId="{2E40221F-E042-4A35-BB1C-7CEF67507C5F}" srcOrd="10" destOrd="0" presId="urn:microsoft.com/office/officeart/2005/8/layout/target3"/>
    <dgm:cxn modelId="{1A68105E-B11D-4887-A51D-F78C3002A4D6}" type="presParOf" srcId="{9DA057C3-773B-4F50-9FBF-972406792972}" destId="{4FB26052-4765-4140-A889-0412B3C8E482}" srcOrd="11" destOrd="0" presId="urn:microsoft.com/office/officeart/2005/8/layout/target3"/>
    <dgm:cxn modelId="{79D8B12E-5AB8-4B4F-9D16-55D0A5742156}" type="presParOf" srcId="{9DA057C3-773B-4F50-9FBF-972406792972}" destId="{312723F6-E243-4438-A4A6-71D14BE43D00}" srcOrd="12" destOrd="0" presId="urn:microsoft.com/office/officeart/2005/8/layout/target3"/>
    <dgm:cxn modelId="{910BB0E3-1268-4B63-A8D4-E21AABEA3F7F}" type="presParOf" srcId="{9DA057C3-773B-4F50-9FBF-972406792972}" destId="{D5899DC4-6D54-442D-8FBF-6DEFF99EBDD1}" srcOrd="13" destOrd="0" presId="urn:microsoft.com/office/officeart/2005/8/layout/target3"/>
    <dgm:cxn modelId="{1639A2A0-0E8C-4631-8D1F-C4E8E1477C95}" type="presParOf" srcId="{9DA057C3-773B-4F50-9FBF-972406792972}" destId="{BE653603-F209-480E-B73E-8DEC35C46DB2}" srcOrd="14" destOrd="0" presId="urn:microsoft.com/office/officeart/2005/8/layout/target3"/>
    <dgm:cxn modelId="{4D56AF27-06CF-4DAB-9382-C35E763D961C}" type="presParOf" srcId="{9DA057C3-773B-4F50-9FBF-972406792972}" destId="{53967D88-72A7-4A36-8A79-08F8B922C8D0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F4B607-CC0B-4E19-918F-F0A370EF32DA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F840EDA9-A741-4A33-8CFD-A6C040F2CDDF}">
      <dgm:prSet/>
      <dgm:spPr/>
      <dgm:t>
        <a:bodyPr/>
        <a:lstStyle/>
        <a:p>
          <a:pPr rtl="0"/>
          <a:r>
            <a:rPr lang="cs-CZ" b="1" dirty="0"/>
            <a:t>Překlep/přeřeknutí – mluvčí je sám snadno a bez upozornění opraví (</a:t>
          </a:r>
          <a:r>
            <a:rPr lang="cs-CZ" b="1" dirty="0" err="1"/>
            <a:t>škoal</a:t>
          </a:r>
          <a:r>
            <a:rPr lang="cs-CZ" b="1" dirty="0"/>
            <a:t> – škola)</a:t>
          </a:r>
          <a:endParaRPr lang="cs-CZ" dirty="0"/>
        </a:p>
      </dgm:t>
    </dgm:pt>
    <dgm:pt modelId="{278D9F9A-9D1F-4962-A8AC-57398142CAF5}" type="parTrans" cxnId="{76BEF74B-23FB-4CF8-9585-DE375BF8A599}">
      <dgm:prSet/>
      <dgm:spPr/>
      <dgm:t>
        <a:bodyPr/>
        <a:lstStyle/>
        <a:p>
          <a:endParaRPr lang="cs-CZ"/>
        </a:p>
      </dgm:t>
    </dgm:pt>
    <dgm:pt modelId="{8E006F3A-DDE1-4509-B7CA-C19F8B535359}" type="sibTrans" cxnId="{76BEF74B-23FB-4CF8-9585-DE375BF8A599}">
      <dgm:prSet/>
      <dgm:spPr/>
      <dgm:t>
        <a:bodyPr/>
        <a:lstStyle/>
        <a:p>
          <a:endParaRPr lang="cs-CZ"/>
        </a:p>
      </dgm:t>
    </dgm:pt>
    <dgm:pt modelId="{4D63A913-57D5-4E8D-B2D4-2B1023A81CF6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chyba (</a:t>
          </a:r>
          <a:r>
            <a:rPr lang="cs-CZ" b="1" dirty="0" err="1"/>
            <a:t>mistake</a:t>
          </a:r>
          <a:r>
            <a:rPr lang="cs-CZ" b="1" dirty="0"/>
            <a:t>) – mluvčí ji opraví, je-li na ni upozorněn:</a:t>
          </a:r>
          <a:endParaRPr lang="cs-CZ" dirty="0"/>
        </a:p>
      </dgm:t>
    </dgm:pt>
    <dgm:pt modelId="{D9779F7F-1D85-4A89-BD10-3FB97CEC78D6}" type="parTrans" cxnId="{F5007F34-5651-4339-B23C-4D02987B9860}">
      <dgm:prSet/>
      <dgm:spPr/>
      <dgm:t>
        <a:bodyPr/>
        <a:lstStyle/>
        <a:p>
          <a:endParaRPr lang="cs-CZ"/>
        </a:p>
      </dgm:t>
    </dgm:pt>
    <dgm:pt modelId="{6E9389B8-3050-4A18-8AEF-30B655AA1A98}" type="sibTrans" cxnId="{F5007F34-5651-4339-B23C-4D02987B9860}">
      <dgm:prSet/>
      <dgm:spPr/>
      <dgm:t>
        <a:bodyPr/>
        <a:lstStyle/>
        <a:p>
          <a:endParaRPr lang="cs-CZ"/>
        </a:p>
      </dgm:t>
    </dgm:pt>
    <dgm:pt modelId="{1C5ACECE-3AAC-45A7-9360-3DDA40511150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chyby prvního řádu – stačí upozornit, že je v textu chyba</a:t>
          </a:r>
          <a:endParaRPr lang="cs-CZ" dirty="0"/>
        </a:p>
      </dgm:t>
    </dgm:pt>
    <dgm:pt modelId="{189A2FAC-FCEA-41C2-ADF2-B477C6FB7744}" type="parTrans" cxnId="{365AF7F2-ADD5-40C2-8B8B-7636F05C65A6}">
      <dgm:prSet/>
      <dgm:spPr/>
      <dgm:t>
        <a:bodyPr/>
        <a:lstStyle/>
        <a:p>
          <a:endParaRPr lang="cs-CZ"/>
        </a:p>
      </dgm:t>
    </dgm:pt>
    <dgm:pt modelId="{D7956CAB-E71B-4DBA-83FD-C2B06D665D2B}" type="sibTrans" cxnId="{365AF7F2-ADD5-40C2-8B8B-7636F05C65A6}">
      <dgm:prSet/>
      <dgm:spPr/>
      <dgm:t>
        <a:bodyPr/>
        <a:lstStyle/>
        <a:p>
          <a:endParaRPr lang="cs-CZ"/>
        </a:p>
      </dgm:t>
    </dgm:pt>
    <dgm:pt modelId="{69C30E43-F3E2-4ABD-98A4-7038553A5020}">
      <dgm:prSet/>
      <dgm:spPr/>
      <dgm:t>
        <a:bodyPr/>
        <a:lstStyle/>
        <a:p>
          <a:pPr rtl="0"/>
          <a:r>
            <a:rPr lang="cs-CZ" b="1" dirty="0" err="1"/>
            <a:t>Performanční</a:t>
          </a:r>
          <a:r>
            <a:rPr lang="cs-CZ" b="1" dirty="0"/>
            <a:t> chyby druhého řádu – mluvčí potřebuje další pomoc, např. lokalizaci chyby, určení jejího typu apod. (</a:t>
          </a:r>
          <a:r>
            <a:rPr lang="cs-CZ" b="1" i="1" dirty="0"/>
            <a:t>na tomhle řádku, chyby v tvarosloví, ve skloňování atd</a:t>
          </a:r>
          <a:r>
            <a:rPr lang="cs-CZ" b="1" dirty="0"/>
            <a:t>.)</a:t>
          </a:r>
          <a:endParaRPr lang="cs-CZ" dirty="0"/>
        </a:p>
      </dgm:t>
    </dgm:pt>
    <dgm:pt modelId="{E2C4FF26-AF9F-4A58-9495-1D6FB806B9BE}" type="parTrans" cxnId="{8E77D87E-BC32-47FE-B904-3401F3EE63AA}">
      <dgm:prSet/>
      <dgm:spPr/>
      <dgm:t>
        <a:bodyPr/>
        <a:lstStyle/>
        <a:p>
          <a:endParaRPr lang="cs-CZ"/>
        </a:p>
      </dgm:t>
    </dgm:pt>
    <dgm:pt modelId="{DB3AFC2A-39E0-4FA4-AE6B-6082A6D28DE1}" type="sibTrans" cxnId="{8E77D87E-BC32-47FE-B904-3401F3EE63AA}">
      <dgm:prSet/>
      <dgm:spPr/>
      <dgm:t>
        <a:bodyPr/>
        <a:lstStyle/>
        <a:p>
          <a:endParaRPr lang="cs-CZ"/>
        </a:p>
      </dgm:t>
    </dgm:pt>
    <dgm:pt modelId="{6A0723C6-06F8-4709-9E0B-3F6536D8CBB5}">
      <dgm:prSet/>
      <dgm:spPr/>
      <dgm:t>
        <a:bodyPr/>
        <a:lstStyle/>
        <a:p>
          <a:pPr rtl="0"/>
          <a:r>
            <a:rPr lang="cs-CZ" b="1" dirty="0"/>
            <a:t>Chyba kompetenční (</a:t>
          </a:r>
          <a:r>
            <a:rPr lang="cs-CZ" b="1" dirty="0" err="1"/>
            <a:t>error</a:t>
          </a:r>
          <a:r>
            <a:rPr lang="cs-CZ" b="1" dirty="0"/>
            <a:t>) – nezáměrná odchylka, kterou mluvčí nemůže opravit bez dalšího poučení </a:t>
          </a:r>
          <a:endParaRPr lang="cs-CZ" dirty="0"/>
        </a:p>
      </dgm:t>
    </dgm:pt>
    <dgm:pt modelId="{2DF672B6-2067-4E77-84B1-79F3F2ABA34F}" type="parTrans" cxnId="{2CDFCD8D-4693-49F0-930C-DD850837C34D}">
      <dgm:prSet/>
      <dgm:spPr/>
      <dgm:t>
        <a:bodyPr/>
        <a:lstStyle/>
        <a:p>
          <a:endParaRPr lang="cs-CZ"/>
        </a:p>
      </dgm:t>
    </dgm:pt>
    <dgm:pt modelId="{C3B4D440-A08E-4A74-91C5-176326386F28}" type="sibTrans" cxnId="{2CDFCD8D-4693-49F0-930C-DD850837C34D}">
      <dgm:prSet/>
      <dgm:spPr/>
      <dgm:t>
        <a:bodyPr/>
        <a:lstStyle/>
        <a:p>
          <a:endParaRPr lang="cs-CZ"/>
        </a:p>
      </dgm:t>
    </dgm:pt>
    <dgm:pt modelId="{887D8C74-CDC6-46EE-8F70-F836BE0582CF}">
      <dgm:prSet/>
      <dgm:spPr/>
      <dgm:t>
        <a:bodyPr/>
        <a:lstStyle/>
        <a:p>
          <a:pPr rtl="0"/>
          <a:r>
            <a:rPr lang="cs-CZ" b="1" dirty="0"/>
            <a:t>Solecismy – „chyby“ proti pravidlům stanoveným puristickou kodifikací</a:t>
          </a:r>
          <a:endParaRPr lang="cs-CZ" dirty="0"/>
        </a:p>
      </dgm:t>
    </dgm:pt>
    <dgm:pt modelId="{22841999-C87B-4B77-A4BB-41EA261B6050}" type="parTrans" cxnId="{3EBCFCE1-DDBD-4870-8CFE-2F8D2824B897}">
      <dgm:prSet/>
      <dgm:spPr/>
      <dgm:t>
        <a:bodyPr/>
        <a:lstStyle/>
        <a:p>
          <a:endParaRPr lang="cs-CZ"/>
        </a:p>
      </dgm:t>
    </dgm:pt>
    <dgm:pt modelId="{FCAFAA4C-FBD8-486E-92C4-61F1167C5932}" type="sibTrans" cxnId="{3EBCFCE1-DDBD-4870-8CFE-2F8D2824B897}">
      <dgm:prSet/>
      <dgm:spPr/>
      <dgm:t>
        <a:bodyPr/>
        <a:lstStyle/>
        <a:p>
          <a:endParaRPr lang="cs-CZ"/>
        </a:p>
      </dgm:t>
    </dgm:pt>
    <dgm:pt modelId="{CD0B0D16-5CF7-4DF0-B1FB-301C7CFD979A}" type="pres">
      <dgm:prSet presAssocID="{9BF4B607-CC0B-4E19-918F-F0A370EF32DA}" presName="linear" presStyleCnt="0">
        <dgm:presLayoutVars>
          <dgm:animLvl val="lvl"/>
          <dgm:resizeHandles val="exact"/>
        </dgm:presLayoutVars>
      </dgm:prSet>
      <dgm:spPr/>
    </dgm:pt>
    <dgm:pt modelId="{7917EB88-3494-44BB-B826-E444924E28F4}" type="pres">
      <dgm:prSet presAssocID="{F840EDA9-A741-4A33-8CFD-A6C040F2CDD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AF67D40-5A55-4DCD-B5AE-D3FE7CF16B65}" type="pres">
      <dgm:prSet presAssocID="{8E006F3A-DDE1-4509-B7CA-C19F8B535359}" presName="spacer" presStyleCnt="0"/>
      <dgm:spPr/>
    </dgm:pt>
    <dgm:pt modelId="{3BF7EF20-517E-4C9D-81AB-DCC0FC9054C3}" type="pres">
      <dgm:prSet presAssocID="{4D63A913-57D5-4E8D-B2D4-2B1023A81C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6E3FE97-4AFE-42C3-A70A-79D82FBE52BD}" type="pres">
      <dgm:prSet presAssocID="{4D63A913-57D5-4E8D-B2D4-2B1023A81CF6}" presName="childText" presStyleLbl="revTx" presStyleIdx="0" presStyleCnt="1">
        <dgm:presLayoutVars>
          <dgm:bulletEnabled val="1"/>
        </dgm:presLayoutVars>
      </dgm:prSet>
      <dgm:spPr/>
    </dgm:pt>
    <dgm:pt modelId="{F82C6517-A957-4223-AD46-D935EA9E69CB}" type="pres">
      <dgm:prSet presAssocID="{6A0723C6-06F8-4709-9E0B-3F6536D8CB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BE3196D-6210-4DBA-880D-B9294950F41C}" type="pres">
      <dgm:prSet presAssocID="{C3B4D440-A08E-4A74-91C5-176326386F28}" presName="spacer" presStyleCnt="0"/>
      <dgm:spPr/>
    </dgm:pt>
    <dgm:pt modelId="{887C6724-0204-470A-A789-9FB2D482FA0D}" type="pres">
      <dgm:prSet presAssocID="{887D8C74-CDC6-46EE-8F70-F836BE0582C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9208225-79A2-4738-9D7C-C9310EAB4B1D}" type="presOf" srcId="{F840EDA9-A741-4A33-8CFD-A6C040F2CDDF}" destId="{7917EB88-3494-44BB-B826-E444924E28F4}" srcOrd="0" destOrd="0" presId="urn:microsoft.com/office/officeart/2005/8/layout/vList2"/>
    <dgm:cxn modelId="{F5007F34-5651-4339-B23C-4D02987B9860}" srcId="{9BF4B607-CC0B-4E19-918F-F0A370EF32DA}" destId="{4D63A913-57D5-4E8D-B2D4-2B1023A81CF6}" srcOrd="1" destOrd="0" parTransId="{D9779F7F-1D85-4A89-BD10-3FB97CEC78D6}" sibTransId="{6E9389B8-3050-4A18-8AEF-30B655AA1A98}"/>
    <dgm:cxn modelId="{924CDB63-ECB4-4734-AD11-A438610E21CD}" type="presOf" srcId="{9BF4B607-CC0B-4E19-918F-F0A370EF32DA}" destId="{CD0B0D16-5CF7-4DF0-B1FB-301C7CFD979A}" srcOrd="0" destOrd="0" presId="urn:microsoft.com/office/officeart/2005/8/layout/vList2"/>
    <dgm:cxn modelId="{76BEF74B-23FB-4CF8-9585-DE375BF8A599}" srcId="{9BF4B607-CC0B-4E19-918F-F0A370EF32DA}" destId="{F840EDA9-A741-4A33-8CFD-A6C040F2CDDF}" srcOrd="0" destOrd="0" parTransId="{278D9F9A-9D1F-4962-A8AC-57398142CAF5}" sibTransId="{8E006F3A-DDE1-4509-B7CA-C19F8B535359}"/>
    <dgm:cxn modelId="{55DB8678-2C35-409E-A494-2DD8A93AA25E}" type="presOf" srcId="{4D63A913-57D5-4E8D-B2D4-2B1023A81CF6}" destId="{3BF7EF20-517E-4C9D-81AB-DCC0FC9054C3}" srcOrd="0" destOrd="0" presId="urn:microsoft.com/office/officeart/2005/8/layout/vList2"/>
    <dgm:cxn modelId="{8E77D87E-BC32-47FE-B904-3401F3EE63AA}" srcId="{4D63A913-57D5-4E8D-B2D4-2B1023A81CF6}" destId="{69C30E43-F3E2-4ABD-98A4-7038553A5020}" srcOrd="1" destOrd="0" parTransId="{E2C4FF26-AF9F-4A58-9495-1D6FB806B9BE}" sibTransId="{DB3AFC2A-39E0-4FA4-AE6B-6082A6D28DE1}"/>
    <dgm:cxn modelId="{2CDFCD8D-4693-49F0-930C-DD850837C34D}" srcId="{9BF4B607-CC0B-4E19-918F-F0A370EF32DA}" destId="{6A0723C6-06F8-4709-9E0B-3F6536D8CBB5}" srcOrd="2" destOrd="0" parTransId="{2DF672B6-2067-4E77-84B1-79F3F2ABA34F}" sibTransId="{C3B4D440-A08E-4A74-91C5-176326386F28}"/>
    <dgm:cxn modelId="{70691193-63B4-489A-A1FD-09DA41B3CE4B}" type="presOf" srcId="{887D8C74-CDC6-46EE-8F70-F836BE0582CF}" destId="{887C6724-0204-470A-A789-9FB2D482FA0D}" srcOrd="0" destOrd="0" presId="urn:microsoft.com/office/officeart/2005/8/layout/vList2"/>
    <dgm:cxn modelId="{50C9BCB8-A8A9-4497-959F-6F731A333A8E}" type="presOf" srcId="{69C30E43-F3E2-4ABD-98A4-7038553A5020}" destId="{E6E3FE97-4AFE-42C3-A70A-79D82FBE52BD}" srcOrd="0" destOrd="1" presId="urn:microsoft.com/office/officeart/2005/8/layout/vList2"/>
    <dgm:cxn modelId="{8D6DDEC4-C71C-455D-9DA9-4F34CBE26865}" type="presOf" srcId="{6A0723C6-06F8-4709-9E0B-3F6536D8CBB5}" destId="{F82C6517-A957-4223-AD46-D935EA9E69CB}" srcOrd="0" destOrd="0" presId="urn:microsoft.com/office/officeart/2005/8/layout/vList2"/>
    <dgm:cxn modelId="{3EBCFCE1-DDBD-4870-8CFE-2F8D2824B897}" srcId="{9BF4B607-CC0B-4E19-918F-F0A370EF32DA}" destId="{887D8C74-CDC6-46EE-8F70-F836BE0582CF}" srcOrd="3" destOrd="0" parTransId="{22841999-C87B-4B77-A4BB-41EA261B6050}" sibTransId="{FCAFAA4C-FBD8-486E-92C4-61F1167C5932}"/>
    <dgm:cxn modelId="{789183E3-41F6-4896-8C1B-D1B7C964CAA9}" type="presOf" srcId="{1C5ACECE-3AAC-45A7-9360-3DDA40511150}" destId="{E6E3FE97-4AFE-42C3-A70A-79D82FBE52BD}" srcOrd="0" destOrd="0" presId="urn:microsoft.com/office/officeart/2005/8/layout/vList2"/>
    <dgm:cxn modelId="{365AF7F2-ADD5-40C2-8B8B-7636F05C65A6}" srcId="{4D63A913-57D5-4E8D-B2D4-2B1023A81CF6}" destId="{1C5ACECE-3AAC-45A7-9360-3DDA40511150}" srcOrd="0" destOrd="0" parTransId="{189A2FAC-FCEA-41C2-ADF2-B477C6FB7744}" sibTransId="{D7956CAB-E71B-4DBA-83FD-C2B06D665D2B}"/>
    <dgm:cxn modelId="{CEE4375E-3604-4367-A7F1-97C0CA41EB5E}" type="presParOf" srcId="{CD0B0D16-5CF7-4DF0-B1FB-301C7CFD979A}" destId="{7917EB88-3494-44BB-B826-E444924E28F4}" srcOrd="0" destOrd="0" presId="urn:microsoft.com/office/officeart/2005/8/layout/vList2"/>
    <dgm:cxn modelId="{F0BC7A7A-7C0B-4A3F-BC71-7D304A554F6A}" type="presParOf" srcId="{CD0B0D16-5CF7-4DF0-B1FB-301C7CFD979A}" destId="{7AF67D40-5A55-4DCD-B5AE-D3FE7CF16B65}" srcOrd="1" destOrd="0" presId="urn:microsoft.com/office/officeart/2005/8/layout/vList2"/>
    <dgm:cxn modelId="{2CDDB8A8-68E6-4451-A7FD-D0878100190E}" type="presParOf" srcId="{CD0B0D16-5CF7-4DF0-B1FB-301C7CFD979A}" destId="{3BF7EF20-517E-4C9D-81AB-DCC0FC9054C3}" srcOrd="2" destOrd="0" presId="urn:microsoft.com/office/officeart/2005/8/layout/vList2"/>
    <dgm:cxn modelId="{09D47F96-9ADB-4DB9-B082-1923DC32CD65}" type="presParOf" srcId="{CD0B0D16-5CF7-4DF0-B1FB-301C7CFD979A}" destId="{E6E3FE97-4AFE-42C3-A70A-79D82FBE52BD}" srcOrd="3" destOrd="0" presId="urn:microsoft.com/office/officeart/2005/8/layout/vList2"/>
    <dgm:cxn modelId="{E5E0BD69-AFD7-4A52-938E-DCFDEA0E70E1}" type="presParOf" srcId="{CD0B0D16-5CF7-4DF0-B1FB-301C7CFD979A}" destId="{F82C6517-A957-4223-AD46-D935EA9E69CB}" srcOrd="4" destOrd="0" presId="urn:microsoft.com/office/officeart/2005/8/layout/vList2"/>
    <dgm:cxn modelId="{DD622F92-94F1-4BC5-89A1-5EB1007DDACD}" type="presParOf" srcId="{CD0B0D16-5CF7-4DF0-B1FB-301C7CFD979A}" destId="{0BE3196D-6210-4DBA-880D-B9294950F41C}" srcOrd="5" destOrd="0" presId="urn:microsoft.com/office/officeart/2005/8/layout/vList2"/>
    <dgm:cxn modelId="{4140F576-0114-487A-B146-E4F56215E483}" type="presParOf" srcId="{CD0B0D16-5CF7-4DF0-B1FB-301C7CFD979A}" destId="{887C6724-0204-470A-A789-9FB2D482FA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5CB570E-B6A3-4E11-A4A1-01F8F86DA5C4}" type="doc">
      <dgm:prSet loTypeId="urn:microsoft.com/office/officeart/2005/8/layout/process4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BF24C6EB-055B-4E8F-8686-A3C3C9B626BE}">
      <dgm:prSet/>
      <dgm:spPr/>
      <dgm:t>
        <a:bodyPr/>
        <a:lstStyle/>
        <a:p>
          <a:pPr rtl="0"/>
          <a:r>
            <a:rPr lang="cs-CZ" b="1" dirty="0"/>
            <a:t>sebrat korpus jazyka (velikost, medium, věk, L1, úroveň vývoje </a:t>
          </a:r>
          <a:r>
            <a:rPr lang="cs-CZ" b="1" dirty="0" err="1"/>
            <a:t>etc</a:t>
          </a:r>
          <a:r>
            <a:rPr lang="cs-CZ" b="1" dirty="0"/>
            <a:t>.)</a:t>
          </a:r>
        </a:p>
      </dgm:t>
    </dgm:pt>
    <dgm:pt modelId="{A04373B7-A6B9-436F-B6E2-6490C357DCF7}" type="parTrans" cxnId="{5BE424A8-DFBE-42A6-9CDA-4B7FDE07F9AB}">
      <dgm:prSet/>
      <dgm:spPr/>
      <dgm:t>
        <a:bodyPr/>
        <a:lstStyle/>
        <a:p>
          <a:endParaRPr lang="cs-CZ"/>
        </a:p>
      </dgm:t>
    </dgm:pt>
    <dgm:pt modelId="{AB3A304F-6BB5-45CE-96FA-D444C062D0DE}" type="sibTrans" cxnId="{5BE424A8-DFBE-42A6-9CDA-4B7FDE07F9AB}">
      <dgm:prSet/>
      <dgm:spPr/>
      <dgm:t>
        <a:bodyPr/>
        <a:lstStyle/>
        <a:p>
          <a:endParaRPr lang="cs-CZ"/>
        </a:p>
      </dgm:t>
    </dgm:pt>
    <dgm:pt modelId="{00FCDC66-006D-4AAB-8551-D14561982427}">
      <dgm:prSet/>
      <dgm:spPr/>
      <dgm:t>
        <a:bodyPr/>
        <a:lstStyle/>
        <a:p>
          <a:pPr rtl="0"/>
          <a:r>
            <a:rPr lang="cs-CZ" b="1" dirty="0"/>
            <a:t>chyby identifikovat a lokalizovat</a:t>
          </a:r>
        </a:p>
      </dgm:t>
    </dgm:pt>
    <dgm:pt modelId="{960977B7-6F53-49F4-84DA-C84CFE5C4829}" type="parTrans" cxnId="{A182EE16-771C-447E-A1B6-F36150BD9868}">
      <dgm:prSet/>
      <dgm:spPr/>
      <dgm:t>
        <a:bodyPr/>
        <a:lstStyle/>
        <a:p>
          <a:endParaRPr lang="cs-CZ"/>
        </a:p>
      </dgm:t>
    </dgm:pt>
    <dgm:pt modelId="{DFC45E32-C5BD-4D23-B6DA-E32D8CEF9FAC}" type="sibTrans" cxnId="{A182EE16-771C-447E-A1B6-F36150BD9868}">
      <dgm:prSet/>
      <dgm:spPr/>
      <dgm:t>
        <a:bodyPr/>
        <a:lstStyle/>
        <a:p>
          <a:endParaRPr lang="cs-CZ"/>
        </a:p>
      </dgm:t>
    </dgm:pt>
    <dgm:pt modelId="{E0E89F1B-0DA7-432F-B440-3B1202208716}">
      <dgm:prSet/>
      <dgm:spPr/>
      <dgm:t>
        <a:bodyPr/>
        <a:lstStyle/>
        <a:p>
          <a:pPr rtl="0"/>
          <a:r>
            <a:rPr lang="cs-CZ" b="1" dirty="0"/>
            <a:t>klasifikovat a popsat</a:t>
          </a:r>
        </a:p>
      </dgm:t>
    </dgm:pt>
    <dgm:pt modelId="{B63E137C-27AF-4057-8538-3B1EAEE387B2}" type="parTrans" cxnId="{F0B6C313-4E6D-4768-A9EC-5275ADB0DD8C}">
      <dgm:prSet/>
      <dgm:spPr/>
      <dgm:t>
        <a:bodyPr/>
        <a:lstStyle/>
        <a:p>
          <a:endParaRPr lang="cs-CZ"/>
        </a:p>
      </dgm:t>
    </dgm:pt>
    <dgm:pt modelId="{438F70F4-9E56-4614-99A3-81786908DD9D}" type="sibTrans" cxnId="{F0B6C313-4E6D-4768-A9EC-5275ADB0DD8C}">
      <dgm:prSet/>
      <dgm:spPr/>
      <dgm:t>
        <a:bodyPr/>
        <a:lstStyle/>
        <a:p>
          <a:endParaRPr lang="cs-CZ"/>
        </a:p>
      </dgm:t>
    </dgm:pt>
    <dgm:pt modelId="{BE93D740-16A4-468B-A06E-5A01AFAD27C8}">
      <dgm:prSet/>
      <dgm:spPr/>
      <dgm:t>
        <a:bodyPr/>
        <a:lstStyle/>
        <a:p>
          <a:pPr rtl="0"/>
          <a:r>
            <a:rPr lang="cs-CZ" b="1" dirty="0"/>
            <a:t>vysvětlit (uvést příčiny, viz </a:t>
          </a:r>
          <a:r>
            <a:rPr lang="cs-CZ" b="1" dirty="0" err="1"/>
            <a:t>Selinker</a:t>
          </a:r>
          <a:r>
            <a:rPr lang="cs-CZ" b="1" dirty="0"/>
            <a:t> - transfer L1, nadměrná generalizace pravidel L2, transfer výuky, strategie učení se, strategie komunikace žáka v L2)</a:t>
          </a:r>
        </a:p>
      </dgm:t>
    </dgm:pt>
    <dgm:pt modelId="{7990D0F8-A3BE-4525-97B7-E5E295227710}" type="parTrans" cxnId="{2444EF78-B036-4B5F-83BF-D62D8A8096FA}">
      <dgm:prSet/>
      <dgm:spPr/>
      <dgm:t>
        <a:bodyPr/>
        <a:lstStyle/>
        <a:p>
          <a:endParaRPr lang="cs-CZ"/>
        </a:p>
      </dgm:t>
    </dgm:pt>
    <dgm:pt modelId="{7638E1BE-7632-4244-A2CA-0AA2BB606989}" type="sibTrans" cxnId="{2444EF78-B036-4B5F-83BF-D62D8A8096FA}">
      <dgm:prSet/>
      <dgm:spPr/>
      <dgm:t>
        <a:bodyPr/>
        <a:lstStyle/>
        <a:p>
          <a:endParaRPr lang="cs-CZ"/>
        </a:p>
      </dgm:t>
    </dgm:pt>
    <dgm:pt modelId="{D9651771-1ED0-43D2-A405-D7807E4EEC22}">
      <dgm:prSet/>
      <dgm:spPr/>
      <dgm:t>
        <a:bodyPr/>
        <a:lstStyle/>
        <a:p>
          <a:pPr rtl="0"/>
          <a:r>
            <a:rPr lang="cs-CZ" b="1" dirty="0"/>
            <a:t>zhodnotit (jejich závažnost) – podstatné pro pedagogické využití</a:t>
          </a:r>
        </a:p>
      </dgm:t>
    </dgm:pt>
    <dgm:pt modelId="{CE90BC76-21D7-435C-B92C-2CACD667D208}" type="parTrans" cxnId="{80C41573-E75F-436F-A787-7B4F718D5D26}">
      <dgm:prSet/>
      <dgm:spPr/>
      <dgm:t>
        <a:bodyPr/>
        <a:lstStyle/>
        <a:p>
          <a:endParaRPr lang="cs-CZ"/>
        </a:p>
      </dgm:t>
    </dgm:pt>
    <dgm:pt modelId="{F10EE42E-49F6-491C-9F08-1730A20BE62D}" type="sibTrans" cxnId="{80C41573-E75F-436F-A787-7B4F718D5D26}">
      <dgm:prSet/>
      <dgm:spPr/>
      <dgm:t>
        <a:bodyPr/>
        <a:lstStyle/>
        <a:p>
          <a:endParaRPr lang="cs-CZ"/>
        </a:p>
      </dgm:t>
    </dgm:pt>
    <dgm:pt modelId="{B37ABA5B-B653-4D64-9ABA-6055FB8A96DC}" type="pres">
      <dgm:prSet presAssocID="{F5CB570E-B6A3-4E11-A4A1-01F8F86DA5C4}" presName="Name0" presStyleCnt="0">
        <dgm:presLayoutVars>
          <dgm:dir/>
          <dgm:animLvl val="lvl"/>
          <dgm:resizeHandles val="exact"/>
        </dgm:presLayoutVars>
      </dgm:prSet>
      <dgm:spPr/>
    </dgm:pt>
    <dgm:pt modelId="{84AE718A-A413-4E9C-8478-DD0A825E5FF7}" type="pres">
      <dgm:prSet presAssocID="{D9651771-1ED0-43D2-A405-D7807E4EEC22}" presName="boxAndChildren" presStyleCnt="0"/>
      <dgm:spPr/>
    </dgm:pt>
    <dgm:pt modelId="{F42588D2-1663-4E29-97E2-3E2CC6F82B89}" type="pres">
      <dgm:prSet presAssocID="{D9651771-1ED0-43D2-A405-D7807E4EEC22}" presName="parentTextBox" presStyleLbl="node1" presStyleIdx="0" presStyleCnt="5"/>
      <dgm:spPr/>
    </dgm:pt>
    <dgm:pt modelId="{EFCFB062-25EF-4F75-8130-20942F4AFFE9}" type="pres">
      <dgm:prSet presAssocID="{7638E1BE-7632-4244-A2CA-0AA2BB606989}" presName="sp" presStyleCnt="0"/>
      <dgm:spPr/>
    </dgm:pt>
    <dgm:pt modelId="{64EF49B5-49AB-462E-A6A8-AD12E613AA21}" type="pres">
      <dgm:prSet presAssocID="{BE93D740-16A4-468B-A06E-5A01AFAD27C8}" presName="arrowAndChildren" presStyleCnt="0"/>
      <dgm:spPr/>
    </dgm:pt>
    <dgm:pt modelId="{4F4E3B0C-B4D8-450C-92A3-88B2626A259E}" type="pres">
      <dgm:prSet presAssocID="{BE93D740-16A4-468B-A06E-5A01AFAD27C8}" presName="parentTextArrow" presStyleLbl="node1" presStyleIdx="1" presStyleCnt="5"/>
      <dgm:spPr/>
    </dgm:pt>
    <dgm:pt modelId="{31E3A344-B99E-47CC-BB8D-AAA3651F0259}" type="pres">
      <dgm:prSet presAssocID="{438F70F4-9E56-4614-99A3-81786908DD9D}" presName="sp" presStyleCnt="0"/>
      <dgm:spPr/>
    </dgm:pt>
    <dgm:pt modelId="{6B637195-5B4D-479E-AD7D-6B39F3A7AFE8}" type="pres">
      <dgm:prSet presAssocID="{E0E89F1B-0DA7-432F-B440-3B1202208716}" presName="arrowAndChildren" presStyleCnt="0"/>
      <dgm:spPr/>
    </dgm:pt>
    <dgm:pt modelId="{7FF9CD8B-C0E9-411E-AB97-A2A98BF9757A}" type="pres">
      <dgm:prSet presAssocID="{E0E89F1B-0DA7-432F-B440-3B1202208716}" presName="parentTextArrow" presStyleLbl="node1" presStyleIdx="2" presStyleCnt="5"/>
      <dgm:spPr/>
    </dgm:pt>
    <dgm:pt modelId="{A8FC8217-144C-4E8C-AA84-F125D13337DE}" type="pres">
      <dgm:prSet presAssocID="{DFC45E32-C5BD-4D23-B6DA-E32D8CEF9FAC}" presName="sp" presStyleCnt="0"/>
      <dgm:spPr/>
    </dgm:pt>
    <dgm:pt modelId="{263A0154-06A9-44A0-975A-331D66A97955}" type="pres">
      <dgm:prSet presAssocID="{00FCDC66-006D-4AAB-8551-D14561982427}" presName="arrowAndChildren" presStyleCnt="0"/>
      <dgm:spPr/>
    </dgm:pt>
    <dgm:pt modelId="{191F9B66-700E-40A1-BB25-453B7F45E595}" type="pres">
      <dgm:prSet presAssocID="{00FCDC66-006D-4AAB-8551-D14561982427}" presName="parentTextArrow" presStyleLbl="node1" presStyleIdx="3" presStyleCnt="5"/>
      <dgm:spPr/>
    </dgm:pt>
    <dgm:pt modelId="{77B021B9-A7E7-4666-86C1-372A8A5BAC0F}" type="pres">
      <dgm:prSet presAssocID="{AB3A304F-6BB5-45CE-96FA-D444C062D0DE}" presName="sp" presStyleCnt="0"/>
      <dgm:spPr/>
    </dgm:pt>
    <dgm:pt modelId="{13BC7DC0-91FD-4C11-B877-F900494136A2}" type="pres">
      <dgm:prSet presAssocID="{BF24C6EB-055B-4E8F-8686-A3C3C9B626BE}" presName="arrowAndChildren" presStyleCnt="0"/>
      <dgm:spPr/>
    </dgm:pt>
    <dgm:pt modelId="{4F17474F-06CE-4355-A33B-1BDF9F5C66C2}" type="pres">
      <dgm:prSet presAssocID="{BF24C6EB-055B-4E8F-8686-A3C3C9B626BE}" presName="parentTextArrow" presStyleLbl="node1" presStyleIdx="4" presStyleCnt="5"/>
      <dgm:spPr/>
    </dgm:pt>
  </dgm:ptLst>
  <dgm:cxnLst>
    <dgm:cxn modelId="{F0B6C313-4E6D-4768-A9EC-5275ADB0DD8C}" srcId="{F5CB570E-B6A3-4E11-A4A1-01F8F86DA5C4}" destId="{E0E89F1B-0DA7-432F-B440-3B1202208716}" srcOrd="2" destOrd="0" parTransId="{B63E137C-27AF-4057-8538-3B1EAEE387B2}" sibTransId="{438F70F4-9E56-4614-99A3-81786908DD9D}"/>
    <dgm:cxn modelId="{A182EE16-771C-447E-A1B6-F36150BD9868}" srcId="{F5CB570E-B6A3-4E11-A4A1-01F8F86DA5C4}" destId="{00FCDC66-006D-4AAB-8551-D14561982427}" srcOrd="1" destOrd="0" parTransId="{960977B7-6F53-49F4-84DA-C84CFE5C4829}" sibTransId="{DFC45E32-C5BD-4D23-B6DA-E32D8CEF9FAC}"/>
    <dgm:cxn modelId="{217FBA29-AE6E-45C6-93D1-384C38DEE7B6}" type="presOf" srcId="{E0E89F1B-0DA7-432F-B440-3B1202208716}" destId="{7FF9CD8B-C0E9-411E-AB97-A2A98BF9757A}" srcOrd="0" destOrd="0" presId="urn:microsoft.com/office/officeart/2005/8/layout/process4"/>
    <dgm:cxn modelId="{C0922C2E-36C4-46F2-A28A-0693119AC989}" type="presOf" srcId="{BE93D740-16A4-468B-A06E-5A01AFAD27C8}" destId="{4F4E3B0C-B4D8-450C-92A3-88B2626A259E}" srcOrd="0" destOrd="0" presId="urn:microsoft.com/office/officeart/2005/8/layout/process4"/>
    <dgm:cxn modelId="{9C074735-3B6F-4932-BEA9-7043003BC745}" type="presOf" srcId="{BF24C6EB-055B-4E8F-8686-A3C3C9B626BE}" destId="{4F17474F-06CE-4355-A33B-1BDF9F5C66C2}" srcOrd="0" destOrd="0" presId="urn:microsoft.com/office/officeart/2005/8/layout/process4"/>
    <dgm:cxn modelId="{80C41573-E75F-436F-A787-7B4F718D5D26}" srcId="{F5CB570E-B6A3-4E11-A4A1-01F8F86DA5C4}" destId="{D9651771-1ED0-43D2-A405-D7807E4EEC22}" srcOrd="4" destOrd="0" parTransId="{CE90BC76-21D7-435C-B92C-2CACD667D208}" sibTransId="{F10EE42E-49F6-491C-9F08-1730A20BE62D}"/>
    <dgm:cxn modelId="{2444EF78-B036-4B5F-83BF-D62D8A8096FA}" srcId="{F5CB570E-B6A3-4E11-A4A1-01F8F86DA5C4}" destId="{BE93D740-16A4-468B-A06E-5A01AFAD27C8}" srcOrd="3" destOrd="0" parTransId="{7990D0F8-A3BE-4525-97B7-E5E295227710}" sibTransId="{7638E1BE-7632-4244-A2CA-0AA2BB606989}"/>
    <dgm:cxn modelId="{7006A99A-8B51-46DD-B899-20AE28576C16}" type="presOf" srcId="{D9651771-1ED0-43D2-A405-D7807E4EEC22}" destId="{F42588D2-1663-4E29-97E2-3E2CC6F82B89}" srcOrd="0" destOrd="0" presId="urn:microsoft.com/office/officeart/2005/8/layout/process4"/>
    <dgm:cxn modelId="{5BE424A8-DFBE-42A6-9CDA-4B7FDE07F9AB}" srcId="{F5CB570E-B6A3-4E11-A4A1-01F8F86DA5C4}" destId="{BF24C6EB-055B-4E8F-8686-A3C3C9B626BE}" srcOrd="0" destOrd="0" parTransId="{A04373B7-A6B9-436F-B6E2-6490C357DCF7}" sibTransId="{AB3A304F-6BB5-45CE-96FA-D444C062D0DE}"/>
    <dgm:cxn modelId="{890292BF-F9E5-493A-AB89-38AADACD7AA6}" type="presOf" srcId="{F5CB570E-B6A3-4E11-A4A1-01F8F86DA5C4}" destId="{B37ABA5B-B653-4D64-9ABA-6055FB8A96DC}" srcOrd="0" destOrd="0" presId="urn:microsoft.com/office/officeart/2005/8/layout/process4"/>
    <dgm:cxn modelId="{3FE714C1-5A3B-40A7-8564-23EF61BB79A0}" type="presOf" srcId="{00FCDC66-006D-4AAB-8551-D14561982427}" destId="{191F9B66-700E-40A1-BB25-453B7F45E595}" srcOrd="0" destOrd="0" presId="urn:microsoft.com/office/officeart/2005/8/layout/process4"/>
    <dgm:cxn modelId="{B5DC8F8E-ABFA-475F-9DE4-AE0CC3B97099}" type="presParOf" srcId="{B37ABA5B-B653-4D64-9ABA-6055FB8A96DC}" destId="{84AE718A-A413-4E9C-8478-DD0A825E5FF7}" srcOrd="0" destOrd="0" presId="urn:microsoft.com/office/officeart/2005/8/layout/process4"/>
    <dgm:cxn modelId="{207A5B1A-47E3-4653-90B0-B8F1D9508ACB}" type="presParOf" srcId="{84AE718A-A413-4E9C-8478-DD0A825E5FF7}" destId="{F42588D2-1663-4E29-97E2-3E2CC6F82B89}" srcOrd="0" destOrd="0" presId="urn:microsoft.com/office/officeart/2005/8/layout/process4"/>
    <dgm:cxn modelId="{AC6131E6-EB14-4E36-9563-39D95C94D7D4}" type="presParOf" srcId="{B37ABA5B-B653-4D64-9ABA-6055FB8A96DC}" destId="{EFCFB062-25EF-4F75-8130-20942F4AFFE9}" srcOrd="1" destOrd="0" presId="urn:microsoft.com/office/officeart/2005/8/layout/process4"/>
    <dgm:cxn modelId="{3126DF9A-C575-4AFB-9B41-EF79DE79211D}" type="presParOf" srcId="{B37ABA5B-B653-4D64-9ABA-6055FB8A96DC}" destId="{64EF49B5-49AB-462E-A6A8-AD12E613AA21}" srcOrd="2" destOrd="0" presId="urn:microsoft.com/office/officeart/2005/8/layout/process4"/>
    <dgm:cxn modelId="{53D97905-1733-4F25-8CEA-4E19AE76FED6}" type="presParOf" srcId="{64EF49B5-49AB-462E-A6A8-AD12E613AA21}" destId="{4F4E3B0C-B4D8-450C-92A3-88B2626A259E}" srcOrd="0" destOrd="0" presId="urn:microsoft.com/office/officeart/2005/8/layout/process4"/>
    <dgm:cxn modelId="{8F89B821-388B-4FF5-8103-69E562985850}" type="presParOf" srcId="{B37ABA5B-B653-4D64-9ABA-6055FB8A96DC}" destId="{31E3A344-B99E-47CC-BB8D-AAA3651F0259}" srcOrd="3" destOrd="0" presId="urn:microsoft.com/office/officeart/2005/8/layout/process4"/>
    <dgm:cxn modelId="{333BED5C-61EB-49C2-A1CC-F3E41275ACD9}" type="presParOf" srcId="{B37ABA5B-B653-4D64-9ABA-6055FB8A96DC}" destId="{6B637195-5B4D-479E-AD7D-6B39F3A7AFE8}" srcOrd="4" destOrd="0" presId="urn:microsoft.com/office/officeart/2005/8/layout/process4"/>
    <dgm:cxn modelId="{FEE9BB93-43A1-4EF2-A27D-16D0B811C144}" type="presParOf" srcId="{6B637195-5B4D-479E-AD7D-6B39F3A7AFE8}" destId="{7FF9CD8B-C0E9-411E-AB97-A2A98BF9757A}" srcOrd="0" destOrd="0" presId="urn:microsoft.com/office/officeart/2005/8/layout/process4"/>
    <dgm:cxn modelId="{4DC09C5D-E893-4ACF-A67C-05DD54CBDF5B}" type="presParOf" srcId="{B37ABA5B-B653-4D64-9ABA-6055FB8A96DC}" destId="{A8FC8217-144C-4E8C-AA84-F125D13337DE}" srcOrd="5" destOrd="0" presId="urn:microsoft.com/office/officeart/2005/8/layout/process4"/>
    <dgm:cxn modelId="{3667ABD3-B484-42FE-8C31-2CDB70315B22}" type="presParOf" srcId="{B37ABA5B-B653-4D64-9ABA-6055FB8A96DC}" destId="{263A0154-06A9-44A0-975A-331D66A97955}" srcOrd="6" destOrd="0" presId="urn:microsoft.com/office/officeart/2005/8/layout/process4"/>
    <dgm:cxn modelId="{C86C92DF-6F3E-483C-8B64-85F9240A3549}" type="presParOf" srcId="{263A0154-06A9-44A0-975A-331D66A97955}" destId="{191F9B66-700E-40A1-BB25-453B7F45E595}" srcOrd="0" destOrd="0" presId="urn:microsoft.com/office/officeart/2005/8/layout/process4"/>
    <dgm:cxn modelId="{4F9BB47F-30DC-42BD-A2F8-C886811AB70A}" type="presParOf" srcId="{B37ABA5B-B653-4D64-9ABA-6055FB8A96DC}" destId="{77B021B9-A7E7-4666-86C1-372A8A5BAC0F}" srcOrd="7" destOrd="0" presId="urn:microsoft.com/office/officeart/2005/8/layout/process4"/>
    <dgm:cxn modelId="{8832ABCD-704F-4B35-817E-50EAE37E1B0F}" type="presParOf" srcId="{B37ABA5B-B653-4D64-9ABA-6055FB8A96DC}" destId="{13BC7DC0-91FD-4C11-B877-F900494136A2}" srcOrd="8" destOrd="0" presId="urn:microsoft.com/office/officeart/2005/8/layout/process4"/>
    <dgm:cxn modelId="{0137582A-BADF-4DC6-A282-0B0445BC5006}" type="presParOf" srcId="{13BC7DC0-91FD-4C11-B877-F900494136A2}" destId="{4F17474F-06CE-4355-A33B-1BDF9F5C66C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4FB6CC1-CA4E-4B23-9CAE-27E9A8BDD0D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EDC3C0D5-748B-494C-BFBB-732B26C6EAF5}">
      <dgm:prSet/>
      <dgm:spPr/>
      <dgm:t>
        <a:bodyPr/>
        <a:lstStyle/>
        <a:p>
          <a:pPr rtl="0"/>
          <a:r>
            <a:rPr lang="cs-CZ" b="1" dirty="0"/>
            <a:t>Vázaná k žákovi: věk, pohlaví, L1, úroveň ovládání L2, další jazyky, podmínky osvojování L2</a:t>
          </a:r>
          <a:endParaRPr lang="cs-CZ" dirty="0"/>
        </a:p>
      </dgm:t>
    </dgm:pt>
    <dgm:pt modelId="{D1ACCBCE-24FE-4FB7-B7FC-8A0D1801401F}" type="parTrans" cxnId="{6F8F5809-06BF-4908-B2A7-E32967849B15}">
      <dgm:prSet/>
      <dgm:spPr/>
      <dgm:t>
        <a:bodyPr/>
        <a:lstStyle/>
        <a:p>
          <a:endParaRPr lang="cs-CZ"/>
        </a:p>
      </dgm:t>
    </dgm:pt>
    <dgm:pt modelId="{F7FCB850-1B47-4F40-86BE-28C8CF97E641}" type="sibTrans" cxnId="{6F8F5809-06BF-4908-B2A7-E32967849B15}">
      <dgm:prSet/>
      <dgm:spPr/>
      <dgm:t>
        <a:bodyPr/>
        <a:lstStyle/>
        <a:p>
          <a:endParaRPr lang="cs-CZ"/>
        </a:p>
      </dgm:t>
    </dgm:pt>
    <dgm:pt modelId="{268A7D2C-F7AD-4DD3-946C-76EFFECD8637}">
      <dgm:prSet/>
      <dgm:spPr/>
      <dgm:t>
        <a:bodyPr/>
        <a:lstStyle/>
        <a:p>
          <a:pPr rtl="0"/>
          <a:r>
            <a:rPr lang="cs-CZ" b="1"/>
            <a:t>Vázaná k textu: téma, žánr, rozsah, médium</a:t>
          </a:r>
          <a:endParaRPr lang="cs-CZ"/>
        </a:p>
      </dgm:t>
    </dgm:pt>
    <dgm:pt modelId="{9A02AC6E-F4BB-43B4-AD05-E7636563FD1E}" type="parTrans" cxnId="{14EB95E2-F96E-41F3-B35D-D84AE01AD2B3}">
      <dgm:prSet/>
      <dgm:spPr/>
      <dgm:t>
        <a:bodyPr/>
        <a:lstStyle/>
        <a:p>
          <a:endParaRPr lang="cs-CZ"/>
        </a:p>
      </dgm:t>
    </dgm:pt>
    <dgm:pt modelId="{63780E9B-A34D-43F8-AC13-99231D9BE317}" type="sibTrans" cxnId="{14EB95E2-F96E-41F3-B35D-D84AE01AD2B3}">
      <dgm:prSet/>
      <dgm:spPr/>
      <dgm:t>
        <a:bodyPr/>
        <a:lstStyle/>
        <a:p>
          <a:endParaRPr lang="cs-CZ"/>
        </a:p>
      </dgm:t>
    </dgm:pt>
    <dgm:pt modelId="{7BF6A412-A042-44B0-A1E8-ED38495AEF73}">
      <dgm:prSet/>
      <dgm:spPr/>
      <dgm:t>
        <a:bodyPr/>
        <a:lstStyle/>
        <a:p>
          <a:pPr rtl="0"/>
          <a:r>
            <a:rPr lang="cs-CZ" b="1"/>
            <a:t>Vázaná k produkci/sběru: autentičnost/způsob elicitace, podmínky produkce (pomůcky), podmínky sběru apod. </a:t>
          </a:r>
          <a:endParaRPr lang="cs-CZ"/>
        </a:p>
      </dgm:t>
    </dgm:pt>
    <dgm:pt modelId="{7ED6E2EF-EAB8-4763-A899-88AFEDEE1FB6}" type="parTrans" cxnId="{96E14111-83C8-4CAA-B6FD-A922E25BD383}">
      <dgm:prSet/>
      <dgm:spPr/>
      <dgm:t>
        <a:bodyPr/>
        <a:lstStyle/>
        <a:p>
          <a:endParaRPr lang="cs-CZ"/>
        </a:p>
      </dgm:t>
    </dgm:pt>
    <dgm:pt modelId="{31564C9D-9D42-4E63-9FBF-9B96A393F9D4}" type="sibTrans" cxnId="{96E14111-83C8-4CAA-B6FD-A922E25BD383}">
      <dgm:prSet/>
      <dgm:spPr/>
      <dgm:t>
        <a:bodyPr/>
        <a:lstStyle/>
        <a:p>
          <a:endParaRPr lang="cs-CZ"/>
        </a:p>
      </dgm:t>
    </dgm:pt>
    <dgm:pt modelId="{38A02883-D6FB-4975-B159-64ADED734E55}" type="pres">
      <dgm:prSet presAssocID="{A4FB6CC1-CA4E-4B23-9CAE-27E9A8BDD0D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DC884B9-F034-40FB-B1FB-CDF0662115B2}" type="pres">
      <dgm:prSet presAssocID="{EDC3C0D5-748B-494C-BFBB-732B26C6EAF5}" presName="circle1" presStyleLbl="node1" presStyleIdx="0" presStyleCnt="3"/>
      <dgm:spPr/>
    </dgm:pt>
    <dgm:pt modelId="{C396D58E-CA10-4F9F-B161-51FA125B7382}" type="pres">
      <dgm:prSet presAssocID="{EDC3C0D5-748B-494C-BFBB-732B26C6EAF5}" presName="space" presStyleCnt="0"/>
      <dgm:spPr/>
    </dgm:pt>
    <dgm:pt modelId="{19975F08-6842-43A5-A075-8D436B1BDA08}" type="pres">
      <dgm:prSet presAssocID="{EDC3C0D5-748B-494C-BFBB-732B26C6EAF5}" presName="rect1" presStyleLbl="alignAcc1" presStyleIdx="0" presStyleCnt="3"/>
      <dgm:spPr/>
    </dgm:pt>
    <dgm:pt modelId="{D2F35A71-6200-4A23-B26C-D027BF1C22CE}" type="pres">
      <dgm:prSet presAssocID="{268A7D2C-F7AD-4DD3-946C-76EFFECD8637}" presName="vertSpace2" presStyleLbl="node1" presStyleIdx="0" presStyleCnt="3"/>
      <dgm:spPr/>
    </dgm:pt>
    <dgm:pt modelId="{8A157836-C03A-4B44-BDD0-6B96F9574D4C}" type="pres">
      <dgm:prSet presAssocID="{268A7D2C-F7AD-4DD3-946C-76EFFECD8637}" presName="circle2" presStyleLbl="node1" presStyleIdx="1" presStyleCnt="3"/>
      <dgm:spPr/>
    </dgm:pt>
    <dgm:pt modelId="{0FDD181C-A54F-41B4-A41A-B0030440EE2E}" type="pres">
      <dgm:prSet presAssocID="{268A7D2C-F7AD-4DD3-946C-76EFFECD8637}" presName="rect2" presStyleLbl="alignAcc1" presStyleIdx="1" presStyleCnt="3"/>
      <dgm:spPr/>
    </dgm:pt>
    <dgm:pt modelId="{69D6C9E0-4AC4-4875-AB4B-2D6CB63E7C39}" type="pres">
      <dgm:prSet presAssocID="{7BF6A412-A042-44B0-A1E8-ED38495AEF73}" presName="vertSpace3" presStyleLbl="node1" presStyleIdx="1" presStyleCnt="3"/>
      <dgm:spPr/>
    </dgm:pt>
    <dgm:pt modelId="{EA7CB444-4246-4396-80F1-40BDBF92BF01}" type="pres">
      <dgm:prSet presAssocID="{7BF6A412-A042-44B0-A1E8-ED38495AEF73}" presName="circle3" presStyleLbl="node1" presStyleIdx="2" presStyleCnt="3"/>
      <dgm:spPr/>
    </dgm:pt>
    <dgm:pt modelId="{96B1A9B9-6E4C-4D73-9F02-8383448321CC}" type="pres">
      <dgm:prSet presAssocID="{7BF6A412-A042-44B0-A1E8-ED38495AEF73}" presName="rect3" presStyleLbl="alignAcc1" presStyleIdx="2" presStyleCnt="3"/>
      <dgm:spPr/>
    </dgm:pt>
    <dgm:pt modelId="{0AB80A67-A83C-440B-B032-7C164C5565D1}" type="pres">
      <dgm:prSet presAssocID="{EDC3C0D5-748B-494C-BFBB-732B26C6EAF5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22554C86-239F-4834-B72E-BDB00E28CA47}" type="pres">
      <dgm:prSet presAssocID="{268A7D2C-F7AD-4DD3-946C-76EFFECD8637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3ED503F8-F277-49C1-BF08-7FDD0AF892EA}" type="pres">
      <dgm:prSet presAssocID="{7BF6A412-A042-44B0-A1E8-ED38495AEF73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6F8F5809-06BF-4908-B2A7-E32967849B15}" srcId="{A4FB6CC1-CA4E-4B23-9CAE-27E9A8BDD0D5}" destId="{EDC3C0D5-748B-494C-BFBB-732B26C6EAF5}" srcOrd="0" destOrd="0" parTransId="{D1ACCBCE-24FE-4FB7-B7FC-8A0D1801401F}" sibTransId="{F7FCB850-1B47-4F40-86BE-28C8CF97E641}"/>
    <dgm:cxn modelId="{96E14111-83C8-4CAA-B6FD-A922E25BD383}" srcId="{A4FB6CC1-CA4E-4B23-9CAE-27E9A8BDD0D5}" destId="{7BF6A412-A042-44B0-A1E8-ED38495AEF73}" srcOrd="2" destOrd="0" parTransId="{7ED6E2EF-EAB8-4763-A899-88AFEDEE1FB6}" sibTransId="{31564C9D-9D42-4E63-9FBF-9B96A393F9D4}"/>
    <dgm:cxn modelId="{5C06A521-45CA-4E5C-AC4F-007E65805A26}" type="presOf" srcId="{EDC3C0D5-748B-494C-BFBB-732B26C6EAF5}" destId="{19975F08-6842-43A5-A075-8D436B1BDA08}" srcOrd="0" destOrd="0" presId="urn:microsoft.com/office/officeart/2005/8/layout/target3"/>
    <dgm:cxn modelId="{6FAB9750-FF46-4B2C-AC97-5AD0761EA4A5}" type="presOf" srcId="{A4FB6CC1-CA4E-4B23-9CAE-27E9A8BDD0D5}" destId="{38A02883-D6FB-4975-B159-64ADED734E55}" srcOrd="0" destOrd="0" presId="urn:microsoft.com/office/officeart/2005/8/layout/target3"/>
    <dgm:cxn modelId="{6EF8BD7E-7C39-4B28-8462-4C2DB3C8ACB7}" type="presOf" srcId="{268A7D2C-F7AD-4DD3-946C-76EFFECD8637}" destId="{0FDD181C-A54F-41B4-A41A-B0030440EE2E}" srcOrd="0" destOrd="0" presId="urn:microsoft.com/office/officeart/2005/8/layout/target3"/>
    <dgm:cxn modelId="{829A6E8A-A372-4119-B538-0ADF4E0609D4}" type="presOf" srcId="{268A7D2C-F7AD-4DD3-946C-76EFFECD8637}" destId="{22554C86-239F-4834-B72E-BDB00E28CA47}" srcOrd="1" destOrd="0" presId="urn:microsoft.com/office/officeart/2005/8/layout/target3"/>
    <dgm:cxn modelId="{DA9822A4-C0C1-4F11-9C35-01479B72F264}" type="presOf" srcId="{7BF6A412-A042-44B0-A1E8-ED38495AEF73}" destId="{96B1A9B9-6E4C-4D73-9F02-8383448321CC}" srcOrd="0" destOrd="0" presId="urn:microsoft.com/office/officeart/2005/8/layout/target3"/>
    <dgm:cxn modelId="{54A451C1-53E4-4022-ADDE-C37CA6E7873F}" type="presOf" srcId="{EDC3C0D5-748B-494C-BFBB-732B26C6EAF5}" destId="{0AB80A67-A83C-440B-B032-7C164C5565D1}" srcOrd="1" destOrd="0" presId="urn:microsoft.com/office/officeart/2005/8/layout/target3"/>
    <dgm:cxn modelId="{19C035C7-13BC-4664-A756-CAEEEC40FEDD}" type="presOf" srcId="{7BF6A412-A042-44B0-A1E8-ED38495AEF73}" destId="{3ED503F8-F277-49C1-BF08-7FDD0AF892EA}" srcOrd="1" destOrd="0" presId="urn:microsoft.com/office/officeart/2005/8/layout/target3"/>
    <dgm:cxn modelId="{14EB95E2-F96E-41F3-B35D-D84AE01AD2B3}" srcId="{A4FB6CC1-CA4E-4B23-9CAE-27E9A8BDD0D5}" destId="{268A7D2C-F7AD-4DD3-946C-76EFFECD8637}" srcOrd="1" destOrd="0" parTransId="{9A02AC6E-F4BB-43B4-AD05-E7636563FD1E}" sibTransId="{63780E9B-A34D-43F8-AC13-99231D9BE317}"/>
    <dgm:cxn modelId="{D2C3CF86-30AA-421D-B3D6-40519932857F}" type="presParOf" srcId="{38A02883-D6FB-4975-B159-64ADED734E55}" destId="{CDC884B9-F034-40FB-B1FB-CDF0662115B2}" srcOrd="0" destOrd="0" presId="urn:microsoft.com/office/officeart/2005/8/layout/target3"/>
    <dgm:cxn modelId="{CEC2FEAD-C3F1-44CE-9141-36980204395D}" type="presParOf" srcId="{38A02883-D6FB-4975-B159-64ADED734E55}" destId="{C396D58E-CA10-4F9F-B161-51FA125B7382}" srcOrd="1" destOrd="0" presId="urn:microsoft.com/office/officeart/2005/8/layout/target3"/>
    <dgm:cxn modelId="{5D3187EE-D7E7-4805-8EBC-0E5C0BFDA6DD}" type="presParOf" srcId="{38A02883-D6FB-4975-B159-64ADED734E55}" destId="{19975F08-6842-43A5-A075-8D436B1BDA08}" srcOrd="2" destOrd="0" presId="urn:microsoft.com/office/officeart/2005/8/layout/target3"/>
    <dgm:cxn modelId="{251DCFC6-EF6C-4A74-AE59-CE45A1D682F0}" type="presParOf" srcId="{38A02883-D6FB-4975-B159-64ADED734E55}" destId="{D2F35A71-6200-4A23-B26C-D027BF1C22CE}" srcOrd="3" destOrd="0" presId="urn:microsoft.com/office/officeart/2005/8/layout/target3"/>
    <dgm:cxn modelId="{AF28A850-AE99-4FB1-9357-231F3109836A}" type="presParOf" srcId="{38A02883-D6FB-4975-B159-64ADED734E55}" destId="{8A157836-C03A-4B44-BDD0-6B96F9574D4C}" srcOrd="4" destOrd="0" presId="urn:microsoft.com/office/officeart/2005/8/layout/target3"/>
    <dgm:cxn modelId="{E211CC35-BAD2-4A3D-AB32-FE2D81244629}" type="presParOf" srcId="{38A02883-D6FB-4975-B159-64ADED734E55}" destId="{0FDD181C-A54F-41B4-A41A-B0030440EE2E}" srcOrd="5" destOrd="0" presId="urn:microsoft.com/office/officeart/2005/8/layout/target3"/>
    <dgm:cxn modelId="{A8141490-ED38-4891-98AC-4ABEDFCADDCB}" type="presParOf" srcId="{38A02883-D6FB-4975-B159-64ADED734E55}" destId="{69D6C9E0-4AC4-4875-AB4B-2D6CB63E7C39}" srcOrd="6" destOrd="0" presId="urn:microsoft.com/office/officeart/2005/8/layout/target3"/>
    <dgm:cxn modelId="{7D34CEC3-805E-4BF7-B9B7-728C8B816B7E}" type="presParOf" srcId="{38A02883-D6FB-4975-B159-64ADED734E55}" destId="{EA7CB444-4246-4396-80F1-40BDBF92BF01}" srcOrd="7" destOrd="0" presId="urn:microsoft.com/office/officeart/2005/8/layout/target3"/>
    <dgm:cxn modelId="{FC5AC880-F6B8-4862-8960-ECB26BEA94D4}" type="presParOf" srcId="{38A02883-D6FB-4975-B159-64ADED734E55}" destId="{96B1A9B9-6E4C-4D73-9F02-8383448321CC}" srcOrd="8" destOrd="0" presId="urn:microsoft.com/office/officeart/2005/8/layout/target3"/>
    <dgm:cxn modelId="{6F9F1245-CAD0-44BC-B04D-2574C8B86E70}" type="presParOf" srcId="{38A02883-D6FB-4975-B159-64ADED734E55}" destId="{0AB80A67-A83C-440B-B032-7C164C5565D1}" srcOrd="9" destOrd="0" presId="urn:microsoft.com/office/officeart/2005/8/layout/target3"/>
    <dgm:cxn modelId="{3883C511-25CE-429E-BF34-40AA648056E1}" type="presParOf" srcId="{38A02883-D6FB-4975-B159-64ADED734E55}" destId="{22554C86-239F-4834-B72E-BDB00E28CA47}" srcOrd="10" destOrd="0" presId="urn:microsoft.com/office/officeart/2005/8/layout/target3"/>
    <dgm:cxn modelId="{239719B0-54C7-4B56-A7EF-BE3F8265B55B}" type="presParOf" srcId="{38A02883-D6FB-4975-B159-64ADED734E55}" destId="{3ED503F8-F277-49C1-BF08-7FDD0AF892E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DBAB2A5-BBBB-4223-A03C-CC72627DB04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CF6AF01D-EB76-40CA-BE81-A5A748A20365}">
      <dgm:prSet/>
      <dgm:spPr/>
      <dgm:t>
        <a:bodyPr/>
        <a:lstStyle/>
        <a:p>
          <a:pPr rtl="0"/>
          <a:r>
            <a:rPr lang="cs-CZ" b="1" dirty="0"/>
            <a:t>Lokalizace – určení chybového úseku textu – slovo, morfém, úsek věty, odkázání přes hranici</a:t>
          </a:r>
        </a:p>
      </dgm:t>
    </dgm:pt>
    <dgm:pt modelId="{DF4911D3-A747-4DD3-B73D-EDA3B1196C32}" type="parTrans" cxnId="{FDEC9359-F5EE-4537-AF4B-ECA662B570CC}">
      <dgm:prSet/>
      <dgm:spPr/>
      <dgm:t>
        <a:bodyPr/>
        <a:lstStyle/>
        <a:p>
          <a:endParaRPr lang="cs-CZ"/>
        </a:p>
      </dgm:t>
    </dgm:pt>
    <dgm:pt modelId="{1E261847-5C49-4FB5-8482-2B1A645872D9}" type="sibTrans" cxnId="{FDEC9359-F5EE-4537-AF4B-ECA662B570CC}">
      <dgm:prSet/>
      <dgm:spPr/>
      <dgm:t>
        <a:bodyPr/>
        <a:lstStyle/>
        <a:p>
          <a:endParaRPr lang="cs-CZ"/>
        </a:p>
      </dgm:t>
    </dgm:pt>
    <dgm:pt modelId="{63090704-4596-4E46-B722-65D759D82A4B}">
      <dgm:prSet/>
      <dgm:spPr/>
      <dgm:t>
        <a:bodyPr/>
        <a:lstStyle/>
        <a:p>
          <a:pPr rtl="0"/>
          <a:r>
            <a:rPr lang="cs-CZ" b="1" dirty="0"/>
            <a:t>Rekonstrukce podle dospělého rodilého mluvčího (už překračuje identifikaci ve směru k popisu)</a:t>
          </a:r>
          <a:endParaRPr lang="cs-CZ" dirty="0"/>
        </a:p>
      </dgm:t>
    </dgm:pt>
    <dgm:pt modelId="{9FB32905-E535-49FB-A6A0-11113A1BBB8E}" type="parTrans" cxnId="{7FB4935F-94D2-4DBF-B892-6CDA5126D2A0}">
      <dgm:prSet/>
      <dgm:spPr/>
      <dgm:t>
        <a:bodyPr/>
        <a:lstStyle/>
        <a:p>
          <a:endParaRPr lang="cs-CZ"/>
        </a:p>
      </dgm:t>
    </dgm:pt>
    <dgm:pt modelId="{9EC02D2B-9ABA-4490-BB4E-FFC477F283CC}" type="sibTrans" cxnId="{7FB4935F-94D2-4DBF-B892-6CDA5126D2A0}">
      <dgm:prSet/>
      <dgm:spPr/>
      <dgm:t>
        <a:bodyPr/>
        <a:lstStyle/>
        <a:p>
          <a:endParaRPr lang="cs-CZ"/>
        </a:p>
      </dgm:t>
    </dgm:pt>
    <dgm:pt modelId="{9FF658A8-31E4-4B15-877A-4C5903861CDC}">
      <dgm:prSet/>
      <dgm:spPr/>
      <dgm:t>
        <a:bodyPr/>
        <a:lstStyle/>
        <a:p>
          <a:pPr rtl="0"/>
          <a:r>
            <a:rPr lang="cs-CZ" b="1"/>
            <a:t>Problém – chybí autoritativní interpretace</a:t>
          </a:r>
          <a:endParaRPr lang="cs-CZ"/>
        </a:p>
      </dgm:t>
    </dgm:pt>
    <dgm:pt modelId="{A50ACBE6-5244-42C5-B9FF-1E8F6F290B4A}" type="parTrans" cxnId="{B608AED7-9014-468D-9E4F-2FD130D2CB0F}">
      <dgm:prSet/>
      <dgm:spPr/>
      <dgm:t>
        <a:bodyPr/>
        <a:lstStyle/>
        <a:p>
          <a:endParaRPr lang="cs-CZ"/>
        </a:p>
      </dgm:t>
    </dgm:pt>
    <dgm:pt modelId="{4908F937-7D9E-4578-BAB1-5EF3239F6D9F}" type="sibTrans" cxnId="{B608AED7-9014-468D-9E4F-2FD130D2CB0F}">
      <dgm:prSet/>
      <dgm:spPr/>
      <dgm:t>
        <a:bodyPr/>
        <a:lstStyle/>
        <a:p>
          <a:endParaRPr lang="cs-CZ"/>
        </a:p>
      </dgm:t>
    </dgm:pt>
    <dgm:pt modelId="{79627B4F-5D07-4B9E-AD11-E6E679271DD1}">
      <dgm:prSet/>
      <dgm:spPr/>
      <dgm:t>
        <a:bodyPr/>
        <a:lstStyle/>
        <a:p>
          <a:pPr rtl="0"/>
          <a:r>
            <a:rPr lang="cs-CZ" b="1" i="1" dirty="0"/>
            <a:t>Kdyby </a:t>
          </a:r>
          <a:r>
            <a:rPr lang="cs-CZ" b="1" i="1" dirty="0" err="1"/>
            <a:t>citila</a:t>
          </a:r>
          <a:r>
            <a:rPr lang="cs-CZ" b="1" i="1" dirty="0"/>
            <a:t> na tebe </a:t>
          </a:r>
          <a:r>
            <a:rPr lang="cs-CZ" b="1" i="1" dirty="0" err="1"/>
            <a:t>zlobna</a:t>
          </a:r>
          <a:endParaRPr lang="cs-CZ" b="1" i="1" dirty="0"/>
        </a:p>
      </dgm:t>
    </dgm:pt>
    <dgm:pt modelId="{AC342FFC-F110-4226-84E7-71DABB7053A8}" type="parTrans" cxnId="{0E168C57-0D14-4A49-8EA3-047B8200ED66}">
      <dgm:prSet/>
      <dgm:spPr/>
      <dgm:t>
        <a:bodyPr/>
        <a:lstStyle/>
        <a:p>
          <a:endParaRPr lang="cs-CZ"/>
        </a:p>
      </dgm:t>
    </dgm:pt>
    <dgm:pt modelId="{0AF0D44A-AE27-4CC9-9543-B682DDE40493}" type="sibTrans" cxnId="{0E168C57-0D14-4A49-8EA3-047B8200ED66}">
      <dgm:prSet/>
      <dgm:spPr/>
      <dgm:t>
        <a:bodyPr/>
        <a:lstStyle/>
        <a:p>
          <a:endParaRPr lang="cs-CZ"/>
        </a:p>
      </dgm:t>
    </dgm:pt>
    <dgm:pt modelId="{F8F215E0-A91B-48B5-A319-55D649AC619D}">
      <dgm:prSet/>
      <dgm:spPr/>
      <dgm:t>
        <a:bodyPr/>
        <a:lstStyle/>
        <a:p>
          <a:pPr rtl="0"/>
          <a:r>
            <a:rPr lang="cs-CZ" i="1" dirty="0"/>
            <a:t>Kdyby cítila na tebe zlost</a:t>
          </a:r>
        </a:p>
      </dgm:t>
    </dgm:pt>
    <dgm:pt modelId="{B7FB23F3-4C2D-4686-A424-654BAFE7160E}" type="parTrans" cxnId="{7595AC61-905D-4F98-A116-2DD4846C56C1}">
      <dgm:prSet/>
      <dgm:spPr/>
      <dgm:t>
        <a:bodyPr/>
        <a:lstStyle/>
        <a:p>
          <a:endParaRPr lang="cs-CZ"/>
        </a:p>
      </dgm:t>
    </dgm:pt>
    <dgm:pt modelId="{53ADB809-CB3F-4AE1-85CD-589A6EEB9E5F}" type="sibTrans" cxnId="{7595AC61-905D-4F98-A116-2DD4846C56C1}">
      <dgm:prSet/>
      <dgm:spPr/>
      <dgm:t>
        <a:bodyPr/>
        <a:lstStyle/>
        <a:p>
          <a:endParaRPr lang="cs-CZ"/>
        </a:p>
      </dgm:t>
    </dgm:pt>
    <dgm:pt modelId="{9E22E5B9-E6CC-41E2-AD44-594768C5330C}">
      <dgm:prSet/>
      <dgm:spPr/>
      <dgm:t>
        <a:bodyPr/>
        <a:lstStyle/>
        <a:p>
          <a:pPr rtl="0"/>
          <a:r>
            <a:rPr lang="cs-CZ" i="1" dirty="0"/>
            <a:t>Kdyby se cítila na tebe rozzlobená</a:t>
          </a:r>
        </a:p>
      </dgm:t>
    </dgm:pt>
    <dgm:pt modelId="{303A22D4-476E-4319-9F90-0DCEE5495BEB}" type="parTrans" cxnId="{B981F485-410B-42EE-8762-4F2A0479FD36}">
      <dgm:prSet/>
      <dgm:spPr/>
      <dgm:t>
        <a:bodyPr/>
        <a:lstStyle/>
        <a:p>
          <a:endParaRPr lang="cs-CZ"/>
        </a:p>
      </dgm:t>
    </dgm:pt>
    <dgm:pt modelId="{853764B5-126C-45E0-952A-5E8997D193D8}" type="sibTrans" cxnId="{B981F485-410B-42EE-8762-4F2A0479FD36}">
      <dgm:prSet/>
      <dgm:spPr/>
      <dgm:t>
        <a:bodyPr/>
        <a:lstStyle/>
        <a:p>
          <a:endParaRPr lang="cs-CZ"/>
        </a:p>
      </dgm:t>
    </dgm:pt>
    <dgm:pt modelId="{45392DF6-BC17-447E-9A6D-9AD66253BDE6}">
      <dgm:prSet/>
      <dgm:spPr/>
      <dgm:t>
        <a:bodyPr/>
        <a:lstStyle/>
        <a:p>
          <a:pPr rtl="0"/>
          <a:r>
            <a:rPr lang="cs-CZ" i="1" dirty="0"/>
            <a:t>Kdyby se na tebe zlobila</a:t>
          </a:r>
        </a:p>
      </dgm:t>
    </dgm:pt>
    <dgm:pt modelId="{57718DDF-14F7-4F17-B48B-C13C9ACD747E}" type="parTrans" cxnId="{CA37EA02-85FD-4487-B64A-EE33A80EAFF1}">
      <dgm:prSet/>
      <dgm:spPr/>
      <dgm:t>
        <a:bodyPr/>
        <a:lstStyle/>
        <a:p>
          <a:endParaRPr lang="cs-CZ"/>
        </a:p>
      </dgm:t>
    </dgm:pt>
    <dgm:pt modelId="{EA14E636-6BCA-4934-94DA-5F82DCD90F7A}" type="sibTrans" cxnId="{CA37EA02-85FD-4487-B64A-EE33A80EAFF1}">
      <dgm:prSet/>
      <dgm:spPr/>
      <dgm:t>
        <a:bodyPr/>
        <a:lstStyle/>
        <a:p>
          <a:endParaRPr lang="cs-CZ"/>
        </a:p>
      </dgm:t>
    </dgm:pt>
    <dgm:pt modelId="{260D248D-CF41-4B89-870A-B6BE2D787C68}" type="pres">
      <dgm:prSet presAssocID="{0DBAB2A5-BBBB-4223-A03C-CC72627DB04B}" presName="linear" presStyleCnt="0">
        <dgm:presLayoutVars>
          <dgm:animLvl val="lvl"/>
          <dgm:resizeHandles val="exact"/>
        </dgm:presLayoutVars>
      </dgm:prSet>
      <dgm:spPr/>
    </dgm:pt>
    <dgm:pt modelId="{BF3BCBFB-005C-4067-B577-2F6C8020F259}" type="pres">
      <dgm:prSet presAssocID="{CF6AF01D-EB76-40CA-BE81-A5A748A203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5E17F9-55D5-4DB4-A70E-DB2C48B278AA}" type="pres">
      <dgm:prSet presAssocID="{1E261847-5C49-4FB5-8482-2B1A645872D9}" presName="spacer" presStyleCnt="0"/>
      <dgm:spPr/>
    </dgm:pt>
    <dgm:pt modelId="{83AF4B5E-808A-4F5F-96A0-D8315623E4DF}" type="pres">
      <dgm:prSet presAssocID="{63090704-4596-4E46-B722-65D759D82A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ACE8020-EB8B-4EA5-9935-7EBA9F025BF1}" type="pres">
      <dgm:prSet presAssocID="{9EC02D2B-9ABA-4490-BB4E-FFC477F283CC}" presName="spacer" presStyleCnt="0"/>
      <dgm:spPr/>
    </dgm:pt>
    <dgm:pt modelId="{FBE3B1F2-1D6C-44DE-B14B-CBC0319B45A6}" type="pres">
      <dgm:prSet presAssocID="{9FF658A8-31E4-4B15-877A-4C5903861CD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6AD5AA-A045-44B5-8EA7-54E17D9BBCA8}" type="pres">
      <dgm:prSet presAssocID="{9FF658A8-31E4-4B15-877A-4C5903861CD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A37EA02-85FD-4487-B64A-EE33A80EAFF1}" srcId="{9FF658A8-31E4-4B15-877A-4C5903861CDC}" destId="{45392DF6-BC17-447E-9A6D-9AD66253BDE6}" srcOrd="3" destOrd="0" parTransId="{57718DDF-14F7-4F17-B48B-C13C9ACD747E}" sibTransId="{EA14E636-6BCA-4934-94DA-5F82DCD90F7A}"/>
    <dgm:cxn modelId="{5F1C3C13-C3F5-4E19-8D08-A2F9B1E6813E}" type="presOf" srcId="{9FF658A8-31E4-4B15-877A-4C5903861CDC}" destId="{FBE3B1F2-1D6C-44DE-B14B-CBC0319B45A6}" srcOrd="0" destOrd="0" presId="urn:microsoft.com/office/officeart/2005/8/layout/vList2"/>
    <dgm:cxn modelId="{BE579F2A-66D0-43EC-8C9D-7084961453CF}" type="presOf" srcId="{79627B4F-5D07-4B9E-AD11-E6E679271DD1}" destId="{A86AD5AA-A045-44B5-8EA7-54E17D9BBCA8}" srcOrd="0" destOrd="0" presId="urn:microsoft.com/office/officeart/2005/8/layout/vList2"/>
    <dgm:cxn modelId="{5DE24235-AD47-43B4-BD44-B533ABB5E151}" type="presOf" srcId="{F8F215E0-A91B-48B5-A319-55D649AC619D}" destId="{A86AD5AA-A045-44B5-8EA7-54E17D9BBCA8}" srcOrd="0" destOrd="1" presId="urn:microsoft.com/office/officeart/2005/8/layout/vList2"/>
    <dgm:cxn modelId="{7FB4935F-94D2-4DBF-B892-6CDA5126D2A0}" srcId="{0DBAB2A5-BBBB-4223-A03C-CC72627DB04B}" destId="{63090704-4596-4E46-B722-65D759D82A4B}" srcOrd="1" destOrd="0" parTransId="{9FB32905-E535-49FB-A6A0-11113A1BBB8E}" sibTransId="{9EC02D2B-9ABA-4490-BB4E-FFC477F283CC}"/>
    <dgm:cxn modelId="{7595AC61-905D-4F98-A116-2DD4846C56C1}" srcId="{9FF658A8-31E4-4B15-877A-4C5903861CDC}" destId="{F8F215E0-A91B-48B5-A319-55D649AC619D}" srcOrd="1" destOrd="0" parTransId="{B7FB23F3-4C2D-4686-A424-654BAFE7160E}" sibTransId="{53ADB809-CB3F-4AE1-85CD-589A6EEB9E5F}"/>
    <dgm:cxn modelId="{55BAF546-9E44-4435-A3DC-412BBECE49B2}" type="presOf" srcId="{63090704-4596-4E46-B722-65D759D82A4B}" destId="{83AF4B5E-808A-4F5F-96A0-D8315623E4DF}" srcOrd="0" destOrd="0" presId="urn:microsoft.com/office/officeart/2005/8/layout/vList2"/>
    <dgm:cxn modelId="{0E168C57-0D14-4A49-8EA3-047B8200ED66}" srcId="{9FF658A8-31E4-4B15-877A-4C5903861CDC}" destId="{79627B4F-5D07-4B9E-AD11-E6E679271DD1}" srcOrd="0" destOrd="0" parTransId="{AC342FFC-F110-4226-84E7-71DABB7053A8}" sibTransId="{0AF0D44A-AE27-4CC9-9543-B682DDE40493}"/>
    <dgm:cxn modelId="{FDEC9359-F5EE-4537-AF4B-ECA662B570CC}" srcId="{0DBAB2A5-BBBB-4223-A03C-CC72627DB04B}" destId="{CF6AF01D-EB76-40CA-BE81-A5A748A20365}" srcOrd="0" destOrd="0" parTransId="{DF4911D3-A747-4DD3-B73D-EDA3B1196C32}" sibTransId="{1E261847-5C49-4FB5-8482-2B1A645872D9}"/>
    <dgm:cxn modelId="{46C58E7B-31CA-4A56-9DA5-B4AC655454F2}" type="presOf" srcId="{CF6AF01D-EB76-40CA-BE81-A5A748A20365}" destId="{BF3BCBFB-005C-4067-B577-2F6C8020F259}" srcOrd="0" destOrd="0" presId="urn:microsoft.com/office/officeart/2005/8/layout/vList2"/>
    <dgm:cxn modelId="{B981F485-410B-42EE-8762-4F2A0479FD36}" srcId="{9FF658A8-31E4-4B15-877A-4C5903861CDC}" destId="{9E22E5B9-E6CC-41E2-AD44-594768C5330C}" srcOrd="2" destOrd="0" parTransId="{303A22D4-476E-4319-9F90-0DCEE5495BEB}" sibTransId="{853764B5-126C-45E0-952A-5E8997D193D8}"/>
    <dgm:cxn modelId="{0C3FC98F-3558-4989-9968-65820D253759}" type="presOf" srcId="{9E22E5B9-E6CC-41E2-AD44-594768C5330C}" destId="{A86AD5AA-A045-44B5-8EA7-54E17D9BBCA8}" srcOrd="0" destOrd="2" presId="urn:microsoft.com/office/officeart/2005/8/layout/vList2"/>
    <dgm:cxn modelId="{CE046499-24A7-49D5-B021-CE58E03CC4E3}" type="presOf" srcId="{45392DF6-BC17-447E-9A6D-9AD66253BDE6}" destId="{A86AD5AA-A045-44B5-8EA7-54E17D9BBCA8}" srcOrd="0" destOrd="3" presId="urn:microsoft.com/office/officeart/2005/8/layout/vList2"/>
    <dgm:cxn modelId="{BFA632CB-6BBE-42A9-91B7-361B3E6FE8C3}" type="presOf" srcId="{0DBAB2A5-BBBB-4223-A03C-CC72627DB04B}" destId="{260D248D-CF41-4B89-870A-B6BE2D787C68}" srcOrd="0" destOrd="0" presId="urn:microsoft.com/office/officeart/2005/8/layout/vList2"/>
    <dgm:cxn modelId="{B608AED7-9014-468D-9E4F-2FD130D2CB0F}" srcId="{0DBAB2A5-BBBB-4223-A03C-CC72627DB04B}" destId="{9FF658A8-31E4-4B15-877A-4C5903861CDC}" srcOrd="2" destOrd="0" parTransId="{A50ACBE6-5244-42C5-B9FF-1E8F6F290B4A}" sibTransId="{4908F937-7D9E-4578-BAB1-5EF3239F6D9F}"/>
    <dgm:cxn modelId="{06556A0E-2D08-46D1-AB38-98D6A2857AD2}" type="presParOf" srcId="{260D248D-CF41-4B89-870A-B6BE2D787C68}" destId="{BF3BCBFB-005C-4067-B577-2F6C8020F259}" srcOrd="0" destOrd="0" presId="urn:microsoft.com/office/officeart/2005/8/layout/vList2"/>
    <dgm:cxn modelId="{624A61EA-4A08-425E-BD5A-339AF4EB8B49}" type="presParOf" srcId="{260D248D-CF41-4B89-870A-B6BE2D787C68}" destId="{8F5E17F9-55D5-4DB4-A70E-DB2C48B278AA}" srcOrd="1" destOrd="0" presId="urn:microsoft.com/office/officeart/2005/8/layout/vList2"/>
    <dgm:cxn modelId="{B60E4A45-353D-4CCF-887C-B41B46FA6788}" type="presParOf" srcId="{260D248D-CF41-4B89-870A-B6BE2D787C68}" destId="{83AF4B5E-808A-4F5F-96A0-D8315623E4DF}" srcOrd="2" destOrd="0" presId="urn:microsoft.com/office/officeart/2005/8/layout/vList2"/>
    <dgm:cxn modelId="{3E20F60D-9536-4C74-9DF8-C88F45E0DE87}" type="presParOf" srcId="{260D248D-CF41-4B89-870A-B6BE2D787C68}" destId="{9ACE8020-EB8B-4EA5-9935-7EBA9F025BF1}" srcOrd="3" destOrd="0" presId="urn:microsoft.com/office/officeart/2005/8/layout/vList2"/>
    <dgm:cxn modelId="{8CB7D2A5-69B9-40B9-B5CA-9A3C031318E8}" type="presParOf" srcId="{260D248D-CF41-4B89-870A-B6BE2D787C68}" destId="{FBE3B1F2-1D6C-44DE-B14B-CBC0319B45A6}" srcOrd="4" destOrd="0" presId="urn:microsoft.com/office/officeart/2005/8/layout/vList2"/>
    <dgm:cxn modelId="{3F66726E-A5DA-4109-BC45-5826F0189041}" type="presParOf" srcId="{260D248D-CF41-4B89-870A-B6BE2D787C68}" destId="{A86AD5AA-A045-44B5-8EA7-54E17D9BBCA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770D18-923E-408F-A89F-87BDEAD12A89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2AC4D80B-2FB0-4234-8B1A-E554C57F6BC4}">
      <dgm:prSet/>
      <dgm:spPr/>
      <dgm:t>
        <a:bodyPr/>
        <a:lstStyle/>
        <a:p>
          <a:pPr rtl="0"/>
          <a:r>
            <a:rPr lang="cs-CZ" b="1" dirty="0"/>
            <a:t>Zjevné – </a:t>
          </a:r>
          <a:r>
            <a:rPr lang="cs-CZ" b="1" i="1" dirty="0"/>
            <a:t>Vidím sestrou</a:t>
          </a:r>
          <a:endParaRPr lang="cs-CZ" i="1" dirty="0"/>
        </a:p>
      </dgm:t>
    </dgm:pt>
    <dgm:pt modelId="{EC4F6FF3-3DBC-4810-BBF1-91EA53053CDA}" type="parTrans" cxnId="{8B805982-C75E-4046-9CEF-6F6C99D24DF3}">
      <dgm:prSet/>
      <dgm:spPr/>
      <dgm:t>
        <a:bodyPr/>
        <a:lstStyle/>
        <a:p>
          <a:endParaRPr lang="cs-CZ"/>
        </a:p>
      </dgm:t>
    </dgm:pt>
    <dgm:pt modelId="{812366FD-BC44-4D4E-8553-0D4CE04E8C8C}" type="sibTrans" cxnId="{8B805982-C75E-4046-9CEF-6F6C99D24DF3}">
      <dgm:prSet/>
      <dgm:spPr/>
      <dgm:t>
        <a:bodyPr/>
        <a:lstStyle/>
        <a:p>
          <a:endParaRPr lang="cs-CZ"/>
        </a:p>
      </dgm:t>
    </dgm:pt>
    <dgm:pt modelId="{6F4F2834-A573-4732-ADB7-958BB0145D02}">
      <dgm:prSet/>
      <dgm:spPr/>
      <dgm:t>
        <a:bodyPr/>
        <a:lstStyle/>
        <a:p>
          <a:pPr rtl="0"/>
          <a:r>
            <a:rPr lang="cs-CZ" b="1" dirty="0"/>
            <a:t>Skryté – </a:t>
          </a:r>
          <a:r>
            <a:rPr lang="cs-CZ" b="1" i="1" dirty="0"/>
            <a:t>Co děláte večer? – Jsem student</a:t>
          </a:r>
          <a:endParaRPr lang="cs-CZ" i="1" dirty="0"/>
        </a:p>
      </dgm:t>
    </dgm:pt>
    <dgm:pt modelId="{C1C855E6-33C5-4E9A-9FDA-B23B4DDE8135}" type="parTrans" cxnId="{3120E850-73EA-41D4-BE0A-E823A59B54CB}">
      <dgm:prSet/>
      <dgm:spPr/>
      <dgm:t>
        <a:bodyPr/>
        <a:lstStyle/>
        <a:p>
          <a:endParaRPr lang="cs-CZ"/>
        </a:p>
      </dgm:t>
    </dgm:pt>
    <dgm:pt modelId="{84437C03-B4E6-4B62-B470-F2668A1010BF}" type="sibTrans" cxnId="{3120E850-73EA-41D4-BE0A-E823A59B54CB}">
      <dgm:prSet/>
      <dgm:spPr/>
      <dgm:t>
        <a:bodyPr/>
        <a:lstStyle/>
        <a:p>
          <a:endParaRPr lang="cs-CZ"/>
        </a:p>
      </dgm:t>
    </dgm:pt>
    <dgm:pt modelId="{4EA3311D-330D-48D6-8903-5268FF776B7B}" type="pres">
      <dgm:prSet presAssocID="{39770D18-923E-408F-A89F-87BDEAD12A8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988FB38-AE40-4147-8083-E48E19800510}" type="pres">
      <dgm:prSet presAssocID="{2AC4D80B-2FB0-4234-8B1A-E554C57F6BC4}" presName="circle1" presStyleLbl="node1" presStyleIdx="0" presStyleCnt="2"/>
      <dgm:spPr/>
    </dgm:pt>
    <dgm:pt modelId="{7EBDCF01-8A1D-44E7-A833-CB20F7032D9B}" type="pres">
      <dgm:prSet presAssocID="{2AC4D80B-2FB0-4234-8B1A-E554C57F6BC4}" presName="space" presStyleCnt="0"/>
      <dgm:spPr/>
    </dgm:pt>
    <dgm:pt modelId="{17A90336-9D32-4166-9428-674CB89FA0AB}" type="pres">
      <dgm:prSet presAssocID="{2AC4D80B-2FB0-4234-8B1A-E554C57F6BC4}" presName="rect1" presStyleLbl="alignAcc1" presStyleIdx="0" presStyleCnt="2"/>
      <dgm:spPr/>
    </dgm:pt>
    <dgm:pt modelId="{8F3736F6-FDD3-49C1-9E6E-87E0FD6840AB}" type="pres">
      <dgm:prSet presAssocID="{6F4F2834-A573-4732-ADB7-958BB0145D02}" presName="vertSpace2" presStyleLbl="node1" presStyleIdx="0" presStyleCnt="2"/>
      <dgm:spPr/>
    </dgm:pt>
    <dgm:pt modelId="{D558508A-5255-465B-B946-105E0A1E5BAC}" type="pres">
      <dgm:prSet presAssocID="{6F4F2834-A573-4732-ADB7-958BB0145D02}" presName="circle2" presStyleLbl="node1" presStyleIdx="1" presStyleCnt="2"/>
      <dgm:spPr/>
    </dgm:pt>
    <dgm:pt modelId="{6C67A2D0-2E37-40FD-8AFD-A572F9A76AE5}" type="pres">
      <dgm:prSet presAssocID="{6F4F2834-A573-4732-ADB7-958BB0145D02}" presName="rect2" presStyleLbl="alignAcc1" presStyleIdx="1" presStyleCnt="2"/>
      <dgm:spPr/>
    </dgm:pt>
    <dgm:pt modelId="{6FA7681C-D978-4006-968B-FEBA06724286}" type="pres">
      <dgm:prSet presAssocID="{2AC4D80B-2FB0-4234-8B1A-E554C57F6BC4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9B3476E5-3D17-4555-89F5-16BAA5834BD8}" type="pres">
      <dgm:prSet presAssocID="{6F4F2834-A573-4732-ADB7-958BB0145D02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46619E21-AA73-49C0-BFEF-F49657B9265C}" type="presOf" srcId="{6F4F2834-A573-4732-ADB7-958BB0145D02}" destId="{6C67A2D0-2E37-40FD-8AFD-A572F9A76AE5}" srcOrd="0" destOrd="0" presId="urn:microsoft.com/office/officeart/2005/8/layout/target3"/>
    <dgm:cxn modelId="{3120E850-73EA-41D4-BE0A-E823A59B54CB}" srcId="{39770D18-923E-408F-A89F-87BDEAD12A89}" destId="{6F4F2834-A573-4732-ADB7-958BB0145D02}" srcOrd="1" destOrd="0" parTransId="{C1C855E6-33C5-4E9A-9FDA-B23B4DDE8135}" sibTransId="{84437C03-B4E6-4B62-B470-F2668A1010BF}"/>
    <dgm:cxn modelId="{91173953-D90A-4653-8DB9-6816D322B470}" type="presOf" srcId="{2AC4D80B-2FB0-4234-8B1A-E554C57F6BC4}" destId="{6FA7681C-D978-4006-968B-FEBA06724286}" srcOrd="1" destOrd="0" presId="urn:microsoft.com/office/officeart/2005/8/layout/target3"/>
    <dgm:cxn modelId="{52B08375-3CB6-4A6C-92D0-ECAC24F36AAB}" type="presOf" srcId="{39770D18-923E-408F-A89F-87BDEAD12A89}" destId="{4EA3311D-330D-48D6-8903-5268FF776B7B}" srcOrd="0" destOrd="0" presId="urn:microsoft.com/office/officeart/2005/8/layout/target3"/>
    <dgm:cxn modelId="{8B805982-C75E-4046-9CEF-6F6C99D24DF3}" srcId="{39770D18-923E-408F-A89F-87BDEAD12A89}" destId="{2AC4D80B-2FB0-4234-8B1A-E554C57F6BC4}" srcOrd="0" destOrd="0" parTransId="{EC4F6FF3-3DBC-4810-BBF1-91EA53053CDA}" sibTransId="{812366FD-BC44-4D4E-8553-0D4CE04E8C8C}"/>
    <dgm:cxn modelId="{0A93DC83-9B0B-4CB6-A374-B784A32FD8E9}" type="presOf" srcId="{6F4F2834-A573-4732-ADB7-958BB0145D02}" destId="{9B3476E5-3D17-4555-89F5-16BAA5834BD8}" srcOrd="1" destOrd="0" presId="urn:microsoft.com/office/officeart/2005/8/layout/target3"/>
    <dgm:cxn modelId="{03F31C9B-C00F-4725-A557-CE66502C3278}" type="presOf" srcId="{2AC4D80B-2FB0-4234-8B1A-E554C57F6BC4}" destId="{17A90336-9D32-4166-9428-674CB89FA0AB}" srcOrd="0" destOrd="0" presId="urn:microsoft.com/office/officeart/2005/8/layout/target3"/>
    <dgm:cxn modelId="{F8FDCA6E-1EB0-4ED0-85E1-6AE40954E6F3}" type="presParOf" srcId="{4EA3311D-330D-48D6-8903-5268FF776B7B}" destId="{8988FB38-AE40-4147-8083-E48E19800510}" srcOrd="0" destOrd="0" presId="urn:microsoft.com/office/officeart/2005/8/layout/target3"/>
    <dgm:cxn modelId="{F6FF8E93-81F2-4438-9457-1396AF1250C7}" type="presParOf" srcId="{4EA3311D-330D-48D6-8903-5268FF776B7B}" destId="{7EBDCF01-8A1D-44E7-A833-CB20F7032D9B}" srcOrd="1" destOrd="0" presId="urn:microsoft.com/office/officeart/2005/8/layout/target3"/>
    <dgm:cxn modelId="{2639985E-C964-4E46-A76B-4C54F4ABF4B9}" type="presParOf" srcId="{4EA3311D-330D-48D6-8903-5268FF776B7B}" destId="{17A90336-9D32-4166-9428-674CB89FA0AB}" srcOrd="2" destOrd="0" presId="urn:microsoft.com/office/officeart/2005/8/layout/target3"/>
    <dgm:cxn modelId="{B360DD74-2640-4A88-A7BE-2E76EF44313F}" type="presParOf" srcId="{4EA3311D-330D-48D6-8903-5268FF776B7B}" destId="{8F3736F6-FDD3-49C1-9E6E-87E0FD6840AB}" srcOrd="3" destOrd="0" presId="urn:microsoft.com/office/officeart/2005/8/layout/target3"/>
    <dgm:cxn modelId="{5C4550DF-2227-427C-B974-751D2BA4B1DB}" type="presParOf" srcId="{4EA3311D-330D-48D6-8903-5268FF776B7B}" destId="{D558508A-5255-465B-B946-105E0A1E5BAC}" srcOrd="4" destOrd="0" presId="urn:microsoft.com/office/officeart/2005/8/layout/target3"/>
    <dgm:cxn modelId="{9C95C3F6-893A-4C1D-B7E2-26AF6151AEC1}" type="presParOf" srcId="{4EA3311D-330D-48D6-8903-5268FF776B7B}" destId="{6C67A2D0-2E37-40FD-8AFD-A572F9A76AE5}" srcOrd="5" destOrd="0" presId="urn:microsoft.com/office/officeart/2005/8/layout/target3"/>
    <dgm:cxn modelId="{C675845B-9E5A-4D92-8367-E6A56C55433E}" type="presParOf" srcId="{4EA3311D-330D-48D6-8903-5268FF776B7B}" destId="{6FA7681C-D978-4006-968B-FEBA06724286}" srcOrd="6" destOrd="0" presId="urn:microsoft.com/office/officeart/2005/8/layout/target3"/>
    <dgm:cxn modelId="{7717C901-C3E5-410A-B9DD-B551364DFF26}" type="presParOf" srcId="{4EA3311D-330D-48D6-8903-5268FF776B7B}" destId="{9B3476E5-3D17-4555-89F5-16BAA5834BD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1DBB37E-5C36-4D0C-8041-349C5157714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67077BF-ECE0-4845-8A71-218D8ABA99BF}">
      <dgm:prSet/>
      <dgm:spPr/>
      <dgm:t>
        <a:bodyPr/>
        <a:lstStyle/>
        <a:p>
          <a:pPr rtl="0"/>
          <a:r>
            <a:rPr lang="cs-CZ" b="1" dirty="0"/>
            <a:t>Popis má umožnit: </a:t>
          </a:r>
        </a:p>
      </dgm:t>
    </dgm:pt>
    <dgm:pt modelId="{5D606ACF-206B-4E81-A31A-2D1A95B8DFD9}" type="parTrans" cxnId="{768600BE-E032-45AA-9C96-9A88B0AED04A}">
      <dgm:prSet/>
      <dgm:spPr/>
      <dgm:t>
        <a:bodyPr/>
        <a:lstStyle/>
        <a:p>
          <a:endParaRPr lang="cs-CZ"/>
        </a:p>
      </dgm:t>
    </dgm:pt>
    <dgm:pt modelId="{2EEC03D4-EFA0-485C-84E1-DE4D9496D4E8}" type="sibTrans" cxnId="{768600BE-E032-45AA-9C96-9A88B0AED04A}">
      <dgm:prSet/>
      <dgm:spPr/>
      <dgm:t>
        <a:bodyPr/>
        <a:lstStyle/>
        <a:p>
          <a:endParaRPr lang="cs-CZ"/>
        </a:p>
      </dgm:t>
    </dgm:pt>
    <dgm:pt modelId="{EEBA9346-4EAE-4815-A74A-91D582245CBE}">
      <dgm:prSet/>
      <dgm:spPr/>
      <dgm:t>
        <a:bodyPr/>
        <a:lstStyle/>
        <a:p>
          <a:pPr rtl="0"/>
          <a:r>
            <a:rPr lang="cs-CZ" b="1" dirty="0"/>
            <a:t>Systém popisu by měl být:</a:t>
          </a:r>
        </a:p>
      </dgm:t>
    </dgm:pt>
    <dgm:pt modelId="{42F2AC9E-B7A2-4645-AB0D-21A924C0289B}" type="parTrans" cxnId="{7E7C7A5B-B683-4C95-8926-BA88DCAA5ECC}">
      <dgm:prSet/>
      <dgm:spPr/>
      <dgm:t>
        <a:bodyPr/>
        <a:lstStyle/>
        <a:p>
          <a:endParaRPr lang="cs-CZ"/>
        </a:p>
      </dgm:t>
    </dgm:pt>
    <dgm:pt modelId="{BB88D5EA-B014-481D-9D1D-C808499F816F}" type="sibTrans" cxnId="{7E7C7A5B-B683-4C95-8926-BA88DCAA5ECC}">
      <dgm:prSet/>
      <dgm:spPr/>
      <dgm:t>
        <a:bodyPr/>
        <a:lstStyle/>
        <a:p>
          <a:endParaRPr lang="cs-CZ"/>
        </a:p>
      </dgm:t>
    </dgm:pt>
    <dgm:pt modelId="{3D45ACB4-1A0E-4AAE-B9A7-52DC1DC8B85E}">
      <dgm:prSet/>
      <dgm:spPr/>
      <dgm:t>
        <a:bodyPr/>
        <a:lstStyle/>
        <a:p>
          <a:pPr rtl="0"/>
          <a:r>
            <a:rPr lang="cs-CZ" b="1" dirty="0"/>
            <a:t>propracovaný, komplexní vs.</a:t>
          </a:r>
        </a:p>
      </dgm:t>
    </dgm:pt>
    <dgm:pt modelId="{CA4166E7-A525-45D6-85FF-719D92A86D7A}" type="parTrans" cxnId="{D40EB549-531C-40C3-934F-F4B4CBD435BE}">
      <dgm:prSet/>
      <dgm:spPr/>
      <dgm:t>
        <a:bodyPr/>
        <a:lstStyle/>
        <a:p>
          <a:endParaRPr lang="cs-CZ"/>
        </a:p>
      </dgm:t>
    </dgm:pt>
    <dgm:pt modelId="{86FDBFDA-4F91-4C9A-A460-53807134A27D}" type="sibTrans" cxnId="{D40EB549-531C-40C3-934F-F4B4CBD435BE}">
      <dgm:prSet/>
      <dgm:spPr/>
      <dgm:t>
        <a:bodyPr/>
        <a:lstStyle/>
        <a:p>
          <a:endParaRPr lang="cs-CZ"/>
        </a:p>
      </dgm:t>
    </dgm:pt>
    <dgm:pt modelId="{0B14FE02-4C6C-4154-B813-035F641723A0}">
      <dgm:prSet/>
      <dgm:spPr/>
      <dgm:t>
        <a:bodyPr/>
        <a:lstStyle/>
        <a:p>
          <a:pPr rtl="0"/>
          <a:r>
            <a:rPr lang="cs-CZ" b="1" dirty="0"/>
            <a:t>jednoduchý, uživatelsky přátelský (pro studenty </a:t>
          </a:r>
          <a:r>
            <a:rPr lang="cs-CZ" b="1" dirty="0" err="1"/>
            <a:t>nelingvisty</a:t>
          </a:r>
          <a:r>
            <a:rPr lang="cs-CZ" b="1" dirty="0"/>
            <a:t>)</a:t>
          </a:r>
        </a:p>
      </dgm:t>
    </dgm:pt>
    <dgm:pt modelId="{14007840-6580-4ECB-8EBA-08AAF79EBCD8}" type="parTrans" cxnId="{2F2817A9-8FD7-46DA-99CA-4461BAAEAC47}">
      <dgm:prSet/>
      <dgm:spPr/>
      <dgm:t>
        <a:bodyPr/>
        <a:lstStyle/>
        <a:p>
          <a:endParaRPr lang="cs-CZ"/>
        </a:p>
      </dgm:t>
    </dgm:pt>
    <dgm:pt modelId="{7669FAB5-A8B0-4017-B1F5-8F061FCF118D}" type="sibTrans" cxnId="{2F2817A9-8FD7-46DA-99CA-4461BAAEAC47}">
      <dgm:prSet/>
      <dgm:spPr/>
      <dgm:t>
        <a:bodyPr/>
        <a:lstStyle/>
        <a:p>
          <a:endParaRPr lang="cs-CZ"/>
        </a:p>
      </dgm:t>
    </dgm:pt>
    <dgm:pt modelId="{0B668EA7-3322-49F8-A720-F750D19EF776}">
      <dgm:prSet/>
      <dgm:spPr/>
      <dgm:t>
        <a:bodyPr/>
        <a:lstStyle/>
        <a:p>
          <a:pPr rtl="0"/>
          <a:r>
            <a:rPr lang="cs-CZ" b="1" dirty="0"/>
            <a:t>kategorizovat chyby a analyzovat je systematicky z hlediska cílového jazyka</a:t>
          </a:r>
        </a:p>
      </dgm:t>
    </dgm:pt>
    <dgm:pt modelId="{71991233-1303-44EE-9AFB-E58C9F3C5D8C}" type="parTrans" cxnId="{4EA00E73-8A84-4801-9ABD-4CD4EB1DDA1A}">
      <dgm:prSet/>
      <dgm:spPr/>
      <dgm:t>
        <a:bodyPr/>
        <a:lstStyle/>
        <a:p>
          <a:endParaRPr lang="cs-CZ"/>
        </a:p>
      </dgm:t>
    </dgm:pt>
    <dgm:pt modelId="{D731FDFB-56D6-47AE-8247-AA03A43E7C88}" type="sibTrans" cxnId="{4EA00E73-8A84-4801-9ABD-4CD4EB1DDA1A}">
      <dgm:prSet/>
      <dgm:spPr/>
      <dgm:t>
        <a:bodyPr/>
        <a:lstStyle/>
        <a:p>
          <a:endParaRPr lang="cs-CZ"/>
        </a:p>
      </dgm:t>
    </dgm:pt>
    <dgm:pt modelId="{2AB29914-3A62-4FAC-89EB-08BBF95A2C62}">
      <dgm:prSet/>
      <dgm:spPr/>
      <dgm:t>
        <a:bodyPr/>
        <a:lstStyle/>
        <a:p>
          <a:pPr rtl="0"/>
          <a:r>
            <a:rPr lang="cs-CZ" b="1" dirty="0"/>
            <a:t>mluvit o nich (zpřesnit intuitivní ponětí o nich)</a:t>
          </a:r>
        </a:p>
      </dgm:t>
    </dgm:pt>
    <dgm:pt modelId="{AB9D2495-CAF4-40E4-9EC5-B4EE8702860A}" type="parTrans" cxnId="{073D4E1E-54FD-4062-ACC3-C7C68A796E82}">
      <dgm:prSet/>
      <dgm:spPr/>
      <dgm:t>
        <a:bodyPr/>
        <a:lstStyle/>
        <a:p>
          <a:endParaRPr lang="cs-CZ"/>
        </a:p>
      </dgm:t>
    </dgm:pt>
    <dgm:pt modelId="{7651E2A2-D427-4977-8A9B-46B1F2DF2C70}" type="sibTrans" cxnId="{073D4E1E-54FD-4062-ACC3-C7C68A796E82}">
      <dgm:prSet/>
      <dgm:spPr/>
      <dgm:t>
        <a:bodyPr/>
        <a:lstStyle/>
        <a:p>
          <a:endParaRPr lang="cs-CZ"/>
        </a:p>
      </dgm:t>
    </dgm:pt>
    <dgm:pt modelId="{5F0A77E9-5EB8-40E8-A946-E866A115E129}">
      <dgm:prSet/>
      <dgm:spPr/>
      <dgm:t>
        <a:bodyPr/>
        <a:lstStyle/>
        <a:p>
          <a:pPr rtl="0"/>
          <a:r>
            <a:rPr lang="cs-CZ" b="1" dirty="0"/>
            <a:t>analyzovat jejich užívání</a:t>
          </a:r>
        </a:p>
      </dgm:t>
    </dgm:pt>
    <dgm:pt modelId="{02493B75-3B7B-4E0C-B7ED-3B402B2072B8}" type="parTrans" cxnId="{8C0298BE-2E89-43D9-BFAD-0CBCD5C51156}">
      <dgm:prSet/>
      <dgm:spPr/>
      <dgm:t>
        <a:bodyPr/>
        <a:lstStyle/>
        <a:p>
          <a:endParaRPr lang="cs-CZ"/>
        </a:p>
      </dgm:t>
    </dgm:pt>
    <dgm:pt modelId="{8D0FBCB0-3ED1-4D78-935D-A8B7577EFB04}" type="sibTrans" cxnId="{8C0298BE-2E89-43D9-BFAD-0CBCD5C51156}">
      <dgm:prSet/>
      <dgm:spPr/>
      <dgm:t>
        <a:bodyPr/>
        <a:lstStyle/>
        <a:p>
          <a:endParaRPr lang="cs-CZ"/>
        </a:p>
      </dgm:t>
    </dgm:pt>
    <dgm:pt modelId="{1E1EE81C-0DAC-4ACC-A0BA-D4222858F42D}" type="pres">
      <dgm:prSet presAssocID="{81DBB37E-5C36-4D0C-8041-349C51577141}" presName="linear" presStyleCnt="0">
        <dgm:presLayoutVars>
          <dgm:animLvl val="lvl"/>
          <dgm:resizeHandles val="exact"/>
        </dgm:presLayoutVars>
      </dgm:prSet>
      <dgm:spPr/>
    </dgm:pt>
    <dgm:pt modelId="{F3F59B85-CA77-476B-8A5A-F2C7662102AB}" type="pres">
      <dgm:prSet presAssocID="{A67077BF-ECE0-4845-8A71-218D8ABA99B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2C2C9DA-7AB8-4693-9881-6606A59DA399}" type="pres">
      <dgm:prSet presAssocID="{A67077BF-ECE0-4845-8A71-218D8ABA99BF}" presName="childText" presStyleLbl="revTx" presStyleIdx="0" presStyleCnt="2">
        <dgm:presLayoutVars>
          <dgm:bulletEnabled val="1"/>
        </dgm:presLayoutVars>
      </dgm:prSet>
      <dgm:spPr/>
    </dgm:pt>
    <dgm:pt modelId="{170C0BCF-949C-4D6B-9353-2E3F88F2406C}" type="pres">
      <dgm:prSet presAssocID="{EEBA9346-4EAE-4815-A74A-91D582245CB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5414F0-AC6A-4A63-B12C-9FA2D0143116}" type="pres">
      <dgm:prSet presAssocID="{EEBA9346-4EAE-4815-A74A-91D582245CB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73D4E1E-54FD-4062-ACC3-C7C68A796E82}" srcId="{A67077BF-ECE0-4845-8A71-218D8ABA99BF}" destId="{2AB29914-3A62-4FAC-89EB-08BBF95A2C62}" srcOrd="1" destOrd="0" parTransId="{AB9D2495-CAF4-40E4-9EC5-B4EE8702860A}" sibTransId="{7651E2A2-D427-4977-8A9B-46B1F2DF2C70}"/>
    <dgm:cxn modelId="{A66BEC2C-B099-4476-B39A-2E6FFCC04147}" type="presOf" srcId="{5F0A77E9-5EB8-40E8-A946-E866A115E129}" destId="{52C2C9DA-7AB8-4693-9881-6606A59DA399}" srcOrd="0" destOrd="2" presId="urn:microsoft.com/office/officeart/2005/8/layout/vList2"/>
    <dgm:cxn modelId="{7E7C7A5B-B683-4C95-8926-BA88DCAA5ECC}" srcId="{81DBB37E-5C36-4D0C-8041-349C51577141}" destId="{EEBA9346-4EAE-4815-A74A-91D582245CBE}" srcOrd="1" destOrd="0" parTransId="{42F2AC9E-B7A2-4645-AB0D-21A924C0289B}" sibTransId="{BB88D5EA-B014-481D-9D1D-C808499F816F}"/>
    <dgm:cxn modelId="{0EE0A669-13C9-4E42-B2DB-ED2739044791}" type="presOf" srcId="{81DBB37E-5C36-4D0C-8041-349C51577141}" destId="{1E1EE81C-0DAC-4ACC-A0BA-D4222858F42D}" srcOrd="0" destOrd="0" presId="urn:microsoft.com/office/officeart/2005/8/layout/vList2"/>
    <dgm:cxn modelId="{D40EB549-531C-40C3-934F-F4B4CBD435BE}" srcId="{EEBA9346-4EAE-4815-A74A-91D582245CBE}" destId="{3D45ACB4-1A0E-4AAE-B9A7-52DC1DC8B85E}" srcOrd="0" destOrd="0" parTransId="{CA4166E7-A525-45D6-85FF-719D92A86D7A}" sibTransId="{86FDBFDA-4F91-4C9A-A460-53807134A27D}"/>
    <dgm:cxn modelId="{4EA00E73-8A84-4801-9ABD-4CD4EB1DDA1A}" srcId="{A67077BF-ECE0-4845-8A71-218D8ABA99BF}" destId="{0B668EA7-3322-49F8-A720-F750D19EF776}" srcOrd="0" destOrd="0" parTransId="{71991233-1303-44EE-9AFB-E58C9F3C5D8C}" sibTransId="{D731FDFB-56D6-47AE-8247-AA03A43E7C88}"/>
    <dgm:cxn modelId="{9D54569A-15DB-489A-A509-6E705DDEA5DE}" type="presOf" srcId="{EEBA9346-4EAE-4815-A74A-91D582245CBE}" destId="{170C0BCF-949C-4D6B-9353-2E3F88F2406C}" srcOrd="0" destOrd="0" presId="urn:microsoft.com/office/officeart/2005/8/layout/vList2"/>
    <dgm:cxn modelId="{F1F1C99B-ED4F-4347-83FB-1474CC5660AD}" type="presOf" srcId="{A67077BF-ECE0-4845-8A71-218D8ABA99BF}" destId="{F3F59B85-CA77-476B-8A5A-F2C7662102AB}" srcOrd="0" destOrd="0" presId="urn:microsoft.com/office/officeart/2005/8/layout/vList2"/>
    <dgm:cxn modelId="{34B850A7-0DEA-4972-A3C1-39EC49CA1258}" type="presOf" srcId="{0B14FE02-4C6C-4154-B813-035F641723A0}" destId="{BE5414F0-AC6A-4A63-B12C-9FA2D0143116}" srcOrd="0" destOrd="1" presId="urn:microsoft.com/office/officeart/2005/8/layout/vList2"/>
    <dgm:cxn modelId="{2F2817A9-8FD7-46DA-99CA-4461BAAEAC47}" srcId="{EEBA9346-4EAE-4815-A74A-91D582245CBE}" destId="{0B14FE02-4C6C-4154-B813-035F641723A0}" srcOrd="1" destOrd="0" parTransId="{14007840-6580-4ECB-8EBA-08AAF79EBCD8}" sibTransId="{7669FAB5-A8B0-4017-B1F5-8F061FCF118D}"/>
    <dgm:cxn modelId="{2D3201AA-41B4-460D-8023-8FAE30256FA8}" type="presOf" srcId="{0B668EA7-3322-49F8-A720-F750D19EF776}" destId="{52C2C9DA-7AB8-4693-9881-6606A59DA399}" srcOrd="0" destOrd="0" presId="urn:microsoft.com/office/officeart/2005/8/layout/vList2"/>
    <dgm:cxn modelId="{79566AAD-3F93-4D6A-9DAA-BC00F190A695}" type="presOf" srcId="{2AB29914-3A62-4FAC-89EB-08BBF95A2C62}" destId="{52C2C9DA-7AB8-4693-9881-6606A59DA399}" srcOrd="0" destOrd="1" presId="urn:microsoft.com/office/officeart/2005/8/layout/vList2"/>
    <dgm:cxn modelId="{768600BE-E032-45AA-9C96-9A88B0AED04A}" srcId="{81DBB37E-5C36-4D0C-8041-349C51577141}" destId="{A67077BF-ECE0-4845-8A71-218D8ABA99BF}" srcOrd="0" destOrd="0" parTransId="{5D606ACF-206B-4E81-A31A-2D1A95B8DFD9}" sibTransId="{2EEC03D4-EFA0-485C-84E1-DE4D9496D4E8}"/>
    <dgm:cxn modelId="{8C0298BE-2E89-43D9-BFAD-0CBCD5C51156}" srcId="{A67077BF-ECE0-4845-8A71-218D8ABA99BF}" destId="{5F0A77E9-5EB8-40E8-A946-E866A115E129}" srcOrd="2" destOrd="0" parTransId="{02493B75-3B7B-4E0C-B7ED-3B402B2072B8}" sibTransId="{8D0FBCB0-3ED1-4D78-935D-A8B7577EFB04}"/>
    <dgm:cxn modelId="{4793A5D8-E1C6-4DBE-BC34-C2D50602C66A}" type="presOf" srcId="{3D45ACB4-1A0E-4AAE-B9A7-52DC1DC8B85E}" destId="{BE5414F0-AC6A-4A63-B12C-9FA2D0143116}" srcOrd="0" destOrd="0" presId="urn:microsoft.com/office/officeart/2005/8/layout/vList2"/>
    <dgm:cxn modelId="{9090BB9D-014E-484E-861E-F2D9F4661E39}" type="presParOf" srcId="{1E1EE81C-0DAC-4ACC-A0BA-D4222858F42D}" destId="{F3F59B85-CA77-476B-8A5A-F2C7662102AB}" srcOrd="0" destOrd="0" presId="urn:microsoft.com/office/officeart/2005/8/layout/vList2"/>
    <dgm:cxn modelId="{3547E109-11EB-4409-8A7D-D323A8112B49}" type="presParOf" srcId="{1E1EE81C-0DAC-4ACC-A0BA-D4222858F42D}" destId="{52C2C9DA-7AB8-4693-9881-6606A59DA399}" srcOrd="1" destOrd="0" presId="urn:microsoft.com/office/officeart/2005/8/layout/vList2"/>
    <dgm:cxn modelId="{CA869781-B280-4563-9800-0423EBE2A696}" type="presParOf" srcId="{1E1EE81C-0DAC-4ACC-A0BA-D4222858F42D}" destId="{170C0BCF-949C-4D6B-9353-2E3F88F2406C}" srcOrd="2" destOrd="0" presId="urn:microsoft.com/office/officeart/2005/8/layout/vList2"/>
    <dgm:cxn modelId="{ECE76413-AF5D-4B4D-BD02-4DE0476BB5A9}" type="presParOf" srcId="{1E1EE81C-0DAC-4ACC-A0BA-D4222858F42D}" destId="{BE5414F0-AC6A-4A63-B12C-9FA2D014311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E35748D-3A30-4179-9590-6EAE625B1E9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AC66971-0680-48C8-900E-2450B8205B32}">
      <dgm:prSet/>
      <dgm:spPr/>
      <dgm:t>
        <a:bodyPr/>
        <a:lstStyle/>
        <a:p>
          <a:pPr rtl="0"/>
          <a:r>
            <a:rPr lang="cs-CZ" b="1" dirty="0"/>
            <a:t>Rovina – zvuková, grafická, morfologická, syntaktická, lexikální, diskurzní</a:t>
          </a:r>
          <a:endParaRPr lang="cs-CZ" dirty="0"/>
        </a:p>
      </dgm:t>
    </dgm:pt>
    <dgm:pt modelId="{1A6D99CC-34E6-45E0-BAD5-4F52E322F8E8}" type="parTrans" cxnId="{BCD50A78-C2A9-42DC-ABEF-59FC8C7C100F}">
      <dgm:prSet/>
      <dgm:spPr/>
      <dgm:t>
        <a:bodyPr/>
        <a:lstStyle/>
        <a:p>
          <a:endParaRPr lang="cs-CZ"/>
        </a:p>
      </dgm:t>
    </dgm:pt>
    <dgm:pt modelId="{0CE8CEA9-3FA8-4A47-9D5B-74AE3E16977F}" type="sibTrans" cxnId="{BCD50A78-C2A9-42DC-ABEF-59FC8C7C100F}">
      <dgm:prSet/>
      <dgm:spPr/>
      <dgm:t>
        <a:bodyPr/>
        <a:lstStyle/>
        <a:p>
          <a:endParaRPr lang="cs-CZ"/>
        </a:p>
      </dgm:t>
    </dgm:pt>
    <dgm:pt modelId="{ACF99013-A060-4A79-9A95-30716E3CF41F}">
      <dgm:prSet/>
      <dgm:spPr/>
      <dgm:t>
        <a:bodyPr/>
        <a:lstStyle/>
        <a:p>
          <a:pPr rtl="0"/>
          <a:r>
            <a:rPr lang="cs-CZ" b="1" dirty="0"/>
            <a:t>Lexikální x gramatické chyby</a:t>
          </a:r>
          <a:endParaRPr lang="cs-CZ" dirty="0"/>
        </a:p>
      </dgm:t>
    </dgm:pt>
    <dgm:pt modelId="{DF48D0AE-9899-4399-9599-5E673B548968}" type="parTrans" cxnId="{911C5E78-868E-49C9-BF23-76BAE73DD060}">
      <dgm:prSet/>
      <dgm:spPr/>
      <dgm:t>
        <a:bodyPr/>
        <a:lstStyle/>
        <a:p>
          <a:endParaRPr lang="cs-CZ"/>
        </a:p>
      </dgm:t>
    </dgm:pt>
    <dgm:pt modelId="{8181DF26-C607-4BF4-BA09-D28796767B31}" type="sibTrans" cxnId="{911C5E78-868E-49C9-BF23-76BAE73DD060}">
      <dgm:prSet/>
      <dgm:spPr/>
      <dgm:t>
        <a:bodyPr/>
        <a:lstStyle/>
        <a:p>
          <a:endParaRPr lang="cs-CZ"/>
        </a:p>
      </dgm:t>
    </dgm:pt>
    <dgm:pt modelId="{350946F9-2CC9-4676-9D1E-84B142AB5455}">
      <dgm:prSet/>
      <dgm:spPr/>
      <dgm:t>
        <a:bodyPr/>
        <a:lstStyle/>
        <a:p>
          <a:pPr rtl="0"/>
          <a:r>
            <a:rPr lang="cs-CZ" b="1" dirty="0"/>
            <a:t>Gramatické dále členěny: tvar, valence, mluvnické kategorie – osoba, číslo, čas apod.</a:t>
          </a:r>
          <a:endParaRPr lang="cs-CZ" dirty="0"/>
        </a:p>
      </dgm:t>
    </dgm:pt>
    <dgm:pt modelId="{9D535190-6F94-4BD2-9FCF-B23491B43679}" type="parTrans" cxnId="{1C4CB6F4-E879-441D-84E0-9D0CED2BAA82}">
      <dgm:prSet/>
      <dgm:spPr/>
      <dgm:t>
        <a:bodyPr/>
        <a:lstStyle/>
        <a:p>
          <a:endParaRPr lang="cs-CZ"/>
        </a:p>
      </dgm:t>
    </dgm:pt>
    <dgm:pt modelId="{2930C5D8-7C49-48C8-BD3E-6E8B74E58E4E}" type="sibTrans" cxnId="{1C4CB6F4-E879-441D-84E0-9D0CED2BAA82}">
      <dgm:prSet/>
      <dgm:spPr/>
      <dgm:t>
        <a:bodyPr/>
        <a:lstStyle/>
        <a:p>
          <a:endParaRPr lang="cs-CZ"/>
        </a:p>
      </dgm:t>
    </dgm:pt>
    <dgm:pt modelId="{8F75B3BD-F948-4B6E-AB07-9597E3312CD2}">
      <dgm:prSet/>
      <dgm:spPr/>
      <dgm:t>
        <a:bodyPr/>
        <a:lstStyle/>
        <a:p>
          <a:pPr rtl="0"/>
          <a:r>
            <a:rPr lang="cs-CZ" b="1" dirty="0"/>
            <a:t>Mnoho různých přístupů</a:t>
          </a:r>
        </a:p>
      </dgm:t>
    </dgm:pt>
    <dgm:pt modelId="{5F15D32A-634F-4783-AB31-0D7828103BB3}" type="parTrans" cxnId="{7138A02F-95A3-4BE0-995D-BB54D410AAA1}">
      <dgm:prSet/>
      <dgm:spPr/>
      <dgm:t>
        <a:bodyPr/>
        <a:lstStyle/>
        <a:p>
          <a:endParaRPr lang="cs-CZ"/>
        </a:p>
      </dgm:t>
    </dgm:pt>
    <dgm:pt modelId="{A45D9870-7F8D-459B-9FA8-6AA6792DBBFC}" type="sibTrans" cxnId="{7138A02F-95A3-4BE0-995D-BB54D410AAA1}">
      <dgm:prSet/>
      <dgm:spPr/>
      <dgm:t>
        <a:bodyPr/>
        <a:lstStyle/>
        <a:p>
          <a:endParaRPr lang="cs-CZ"/>
        </a:p>
      </dgm:t>
    </dgm:pt>
    <dgm:pt modelId="{DF167B19-224F-42BD-B8B1-DFD21962DC3A}">
      <dgm:prSet/>
      <dgm:spPr/>
      <dgm:t>
        <a:bodyPr/>
        <a:lstStyle/>
        <a:p>
          <a:pPr rtl="0"/>
          <a:r>
            <a:rPr lang="cs-CZ" b="1" dirty="0"/>
            <a:t>Nepokrývá vše stejně detailně, často reflektuje témata probíraná ve výuce, popř.- relevantní pro výzkum </a:t>
          </a:r>
          <a:endParaRPr lang="cs-CZ" dirty="0"/>
        </a:p>
      </dgm:t>
    </dgm:pt>
    <dgm:pt modelId="{ED1EF6D5-7DD1-4AE5-857E-C2CC733AB3B9}" type="parTrans" cxnId="{006C3FFA-78D1-4952-8D0C-A8DE6F9F335D}">
      <dgm:prSet/>
      <dgm:spPr/>
      <dgm:t>
        <a:bodyPr/>
        <a:lstStyle/>
        <a:p>
          <a:endParaRPr lang="cs-CZ"/>
        </a:p>
      </dgm:t>
    </dgm:pt>
    <dgm:pt modelId="{B3F76F55-94B3-498F-AD06-2C5221E5FF8B}" type="sibTrans" cxnId="{006C3FFA-78D1-4952-8D0C-A8DE6F9F335D}">
      <dgm:prSet/>
      <dgm:spPr/>
      <dgm:t>
        <a:bodyPr/>
        <a:lstStyle/>
        <a:p>
          <a:endParaRPr lang="cs-CZ"/>
        </a:p>
      </dgm:t>
    </dgm:pt>
    <dgm:pt modelId="{9690C731-B6AE-4B49-8EAA-6F1C92495577}" type="pres">
      <dgm:prSet presAssocID="{DE35748D-3A30-4179-9590-6EAE625B1E9D}" presName="Name0" presStyleCnt="0">
        <dgm:presLayoutVars>
          <dgm:chMax val="7"/>
          <dgm:chPref val="7"/>
          <dgm:dir/>
        </dgm:presLayoutVars>
      </dgm:prSet>
      <dgm:spPr/>
    </dgm:pt>
    <dgm:pt modelId="{93A20A88-ED07-4C33-8B76-97AB8F512601}" type="pres">
      <dgm:prSet presAssocID="{DE35748D-3A30-4179-9590-6EAE625B1E9D}" presName="Name1" presStyleCnt="0"/>
      <dgm:spPr/>
    </dgm:pt>
    <dgm:pt modelId="{C685FFF7-29C4-4D48-99CF-E9A59D5FA81C}" type="pres">
      <dgm:prSet presAssocID="{DE35748D-3A30-4179-9590-6EAE625B1E9D}" presName="cycle" presStyleCnt="0"/>
      <dgm:spPr/>
    </dgm:pt>
    <dgm:pt modelId="{84BD41FE-71BF-4D7E-848E-9365F81891CC}" type="pres">
      <dgm:prSet presAssocID="{DE35748D-3A30-4179-9590-6EAE625B1E9D}" presName="srcNode" presStyleLbl="node1" presStyleIdx="0" presStyleCnt="5"/>
      <dgm:spPr/>
    </dgm:pt>
    <dgm:pt modelId="{A50B0EB9-8C84-4C7F-93D9-7019F5AFE7A5}" type="pres">
      <dgm:prSet presAssocID="{DE35748D-3A30-4179-9590-6EAE625B1E9D}" presName="conn" presStyleLbl="parChTrans1D2" presStyleIdx="0" presStyleCnt="1"/>
      <dgm:spPr/>
    </dgm:pt>
    <dgm:pt modelId="{76669B64-0929-4282-BEDB-E5F052C745A8}" type="pres">
      <dgm:prSet presAssocID="{DE35748D-3A30-4179-9590-6EAE625B1E9D}" presName="extraNode" presStyleLbl="node1" presStyleIdx="0" presStyleCnt="5"/>
      <dgm:spPr/>
    </dgm:pt>
    <dgm:pt modelId="{4EA9F7EC-97B2-4B1E-A3EC-BE1252CD931E}" type="pres">
      <dgm:prSet presAssocID="{DE35748D-3A30-4179-9590-6EAE625B1E9D}" presName="dstNode" presStyleLbl="node1" presStyleIdx="0" presStyleCnt="5"/>
      <dgm:spPr/>
    </dgm:pt>
    <dgm:pt modelId="{99C2CCEB-229C-414A-840A-E6D4D3327E8F}" type="pres">
      <dgm:prSet presAssocID="{AAC66971-0680-48C8-900E-2450B8205B32}" presName="text_1" presStyleLbl="node1" presStyleIdx="0" presStyleCnt="5">
        <dgm:presLayoutVars>
          <dgm:bulletEnabled val="1"/>
        </dgm:presLayoutVars>
      </dgm:prSet>
      <dgm:spPr/>
    </dgm:pt>
    <dgm:pt modelId="{8DC190E0-439C-4860-80A8-8843AC4ACA0D}" type="pres">
      <dgm:prSet presAssocID="{AAC66971-0680-48C8-900E-2450B8205B32}" presName="accent_1" presStyleCnt="0"/>
      <dgm:spPr/>
    </dgm:pt>
    <dgm:pt modelId="{0A12C61C-7C2D-4802-A78A-E77AF86D60D5}" type="pres">
      <dgm:prSet presAssocID="{AAC66971-0680-48C8-900E-2450B8205B32}" presName="accentRepeatNode" presStyleLbl="solidFgAcc1" presStyleIdx="0" presStyleCnt="5"/>
      <dgm:spPr/>
    </dgm:pt>
    <dgm:pt modelId="{2FB5378D-66F8-4FF2-BFBE-78FC4173B4F3}" type="pres">
      <dgm:prSet presAssocID="{ACF99013-A060-4A79-9A95-30716E3CF41F}" presName="text_2" presStyleLbl="node1" presStyleIdx="1" presStyleCnt="5">
        <dgm:presLayoutVars>
          <dgm:bulletEnabled val="1"/>
        </dgm:presLayoutVars>
      </dgm:prSet>
      <dgm:spPr/>
    </dgm:pt>
    <dgm:pt modelId="{FAAC1826-5186-41B5-8BBC-BA02F9FF9A02}" type="pres">
      <dgm:prSet presAssocID="{ACF99013-A060-4A79-9A95-30716E3CF41F}" presName="accent_2" presStyleCnt="0"/>
      <dgm:spPr/>
    </dgm:pt>
    <dgm:pt modelId="{921ADE04-CB46-45DA-8982-63C76B30749F}" type="pres">
      <dgm:prSet presAssocID="{ACF99013-A060-4A79-9A95-30716E3CF41F}" presName="accentRepeatNode" presStyleLbl="solidFgAcc1" presStyleIdx="1" presStyleCnt="5"/>
      <dgm:spPr/>
    </dgm:pt>
    <dgm:pt modelId="{769805A7-E1EB-42D6-9B6C-D7D7075E57C1}" type="pres">
      <dgm:prSet presAssocID="{350946F9-2CC9-4676-9D1E-84B142AB5455}" presName="text_3" presStyleLbl="node1" presStyleIdx="2" presStyleCnt="5">
        <dgm:presLayoutVars>
          <dgm:bulletEnabled val="1"/>
        </dgm:presLayoutVars>
      </dgm:prSet>
      <dgm:spPr/>
    </dgm:pt>
    <dgm:pt modelId="{C4608D62-24D6-4564-8390-54B4DF291544}" type="pres">
      <dgm:prSet presAssocID="{350946F9-2CC9-4676-9D1E-84B142AB5455}" presName="accent_3" presStyleCnt="0"/>
      <dgm:spPr/>
    </dgm:pt>
    <dgm:pt modelId="{D6F9C65E-7546-4D91-B52C-10E130230655}" type="pres">
      <dgm:prSet presAssocID="{350946F9-2CC9-4676-9D1E-84B142AB5455}" presName="accentRepeatNode" presStyleLbl="solidFgAcc1" presStyleIdx="2" presStyleCnt="5"/>
      <dgm:spPr/>
    </dgm:pt>
    <dgm:pt modelId="{BF74E649-7B87-493F-BE31-E7619E44F21D}" type="pres">
      <dgm:prSet presAssocID="{8F75B3BD-F948-4B6E-AB07-9597E3312CD2}" presName="text_4" presStyleLbl="node1" presStyleIdx="3" presStyleCnt="5" custLinFactNeighborY="-3599">
        <dgm:presLayoutVars>
          <dgm:bulletEnabled val="1"/>
        </dgm:presLayoutVars>
      </dgm:prSet>
      <dgm:spPr/>
    </dgm:pt>
    <dgm:pt modelId="{1D8E5E9E-3737-491D-A96F-59C5B864CE6E}" type="pres">
      <dgm:prSet presAssocID="{8F75B3BD-F948-4B6E-AB07-9597E3312CD2}" presName="accent_4" presStyleCnt="0"/>
      <dgm:spPr/>
    </dgm:pt>
    <dgm:pt modelId="{14B4E5C0-A9C1-4280-A975-4C923F4B5E55}" type="pres">
      <dgm:prSet presAssocID="{8F75B3BD-F948-4B6E-AB07-9597E3312CD2}" presName="accentRepeatNode" presStyleLbl="solidFgAcc1" presStyleIdx="3" presStyleCnt="5"/>
      <dgm:spPr/>
    </dgm:pt>
    <dgm:pt modelId="{E47F9F2A-8EF0-4931-862B-4D56165D51E2}" type="pres">
      <dgm:prSet presAssocID="{DF167B19-224F-42BD-B8B1-DFD21962DC3A}" presName="text_5" presStyleLbl="node1" presStyleIdx="4" presStyleCnt="5">
        <dgm:presLayoutVars>
          <dgm:bulletEnabled val="1"/>
        </dgm:presLayoutVars>
      </dgm:prSet>
      <dgm:spPr/>
    </dgm:pt>
    <dgm:pt modelId="{19139A7C-DB73-44BB-899A-C7AEB8EE864C}" type="pres">
      <dgm:prSet presAssocID="{DF167B19-224F-42BD-B8B1-DFD21962DC3A}" presName="accent_5" presStyleCnt="0"/>
      <dgm:spPr/>
    </dgm:pt>
    <dgm:pt modelId="{B2D4644B-2082-4209-B296-79AAF236BF0D}" type="pres">
      <dgm:prSet presAssocID="{DF167B19-224F-42BD-B8B1-DFD21962DC3A}" presName="accentRepeatNode" presStyleLbl="solidFgAcc1" presStyleIdx="4" presStyleCnt="5"/>
      <dgm:spPr/>
    </dgm:pt>
  </dgm:ptLst>
  <dgm:cxnLst>
    <dgm:cxn modelId="{5D233E0D-23CA-49A7-A9B5-DF56272B5E6F}" type="presOf" srcId="{350946F9-2CC9-4676-9D1E-84B142AB5455}" destId="{769805A7-E1EB-42D6-9B6C-D7D7075E57C1}" srcOrd="0" destOrd="0" presId="urn:microsoft.com/office/officeart/2008/layout/VerticalCurvedList"/>
    <dgm:cxn modelId="{7138A02F-95A3-4BE0-995D-BB54D410AAA1}" srcId="{DE35748D-3A30-4179-9590-6EAE625B1E9D}" destId="{8F75B3BD-F948-4B6E-AB07-9597E3312CD2}" srcOrd="3" destOrd="0" parTransId="{5F15D32A-634F-4783-AB31-0D7828103BB3}" sibTransId="{A45D9870-7F8D-459B-9FA8-6AA6792DBBFC}"/>
    <dgm:cxn modelId="{562AAB30-6ED7-4030-A6F7-C81B8EA93F81}" type="presOf" srcId="{DF167B19-224F-42BD-B8B1-DFD21962DC3A}" destId="{E47F9F2A-8EF0-4931-862B-4D56165D51E2}" srcOrd="0" destOrd="0" presId="urn:microsoft.com/office/officeart/2008/layout/VerticalCurvedList"/>
    <dgm:cxn modelId="{BCD50A78-C2A9-42DC-ABEF-59FC8C7C100F}" srcId="{DE35748D-3A30-4179-9590-6EAE625B1E9D}" destId="{AAC66971-0680-48C8-900E-2450B8205B32}" srcOrd="0" destOrd="0" parTransId="{1A6D99CC-34E6-45E0-BAD5-4F52E322F8E8}" sibTransId="{0CE8CEA9-3FA8-4A47-9D5B-74AE3E16977F}"/>
    <dgm:cxn modelId="{911C5E78-868E-49C9-BF23-76BAE73DD060}" srcId="{DE35748D-3A30-4179-9590-6EAE625B1E9D}" destId="{ACF99013-A060-4A79-9A95-30716E3CF41F}" srcOrd="1" destOrd="0" parTransId="{DF48D0AE-9899-4399-9599-5E673B548968}" sibTransId="{8181DF26-C607-4BF4-BA09-D28796767B31}"/>
    <dgm:cxn modelId="{2F7B9387-6AC1-46C5-8012-1F8D8F61182F}" type="presOf" srcId="{ACF99013-A060-4A79-9A95-30716E3CF41F}" destId="{2FB5378D-66F8-4FF2-BFBE-78FC4173B4F3}" srcOrd="0" destOrd="0" presId="urn:microsoft.com/office/officeart/2008/layout/VerticalCurvedList"/>
    <dgm:cxn modelId="{C98C09AD-AF7C-473A-91D7-9517EDE60025}" type="presOf" srcId="{0CE8CEA9-3FA8-4A47-9D5B-74AE3E16977F}" destId="{A50B0EB9-8C84-4C7F-93D9-7019F5AFE7A5}" srcOrd="0" destOrd="0" presId="urn:microsoft.com/office/officeart/2008/layout/VerticalCurvedList"/>
    <dgm:cxn modelId="{4E5BF4B8-ED2A-4778-BE19-7D2240087C27}" type="presOf" srcId="{DE35748D-3A30-4179-9590-6EAE625B1E9D}" destId="{9690C731-B6AE-4B49-8EAA-6F1C92495577}" srcOrd="0" destOrd="0" presId="urn:microsoft.com/office/officeart/2008/layout/VerticalCurvedList"/>
    <dgm:cxn modelId="{1DE4ECCD-EE2A-471E-A0AD-F4DEC978C6CB}" type="presOf" srcId="{AAC66971-0680-48C8-900E-2450B8205B32}" destId="{99C2CCEB-229C-414A-840A-E6D4D3327E8F}" srcOrd="0" destOrd="0" presId="urn:microsoft.com/office/officeart/2008/layout/VerticalCurvedList"/>
    <dgm:cxn modelId="{1C4CB6F4-E879-441D-84E0-9D0CED2BAA82}" srcId="{DE35748D-3A30-4179-9590-6EAE625B1E9D}" destId="{350946F9-2CC9-4676-9D1E-84B142AB5455}" srcOrd="2" destOrd="0" parTransId="{9D535190-6F94-4BD2-9FCF-B23491B43679}" sibTransId="{2930C5D8-7C49-48C8-BD3E-6E8B74E58E4E}"/>
    <dgm:cxn modelId="{9B2F06F8-E97F-424C-A44E-9FA0D6E724B8}" type="presOf" srcId="{8F75B3BD-F948-4B6E-AB07-9597E3312CD2}" destId="{BF74E649-7B87-493F-BE31-E7619E44F21D}" srcOrd="0" destOrd="0" presId="urn:microsoft.com/office/officeart/2008/layout/VerticalCurvedList"/>
    <dgm:cxn modelId="{006C3FFA-78D1-4952-8D0C-A8DE6F9F335D}" srcId="{DE35748D-3A30-4179-9590-6EAE625B1E9D}" destId="{DF167B19-224F-42BD-B8B1-DFD21962DC3A}" srcOrd="4" destOrd="0" parTransId="{ED1EF6D5-7DD1-4AE5-857E-C2CC733AB3B9}" sibTransId="{B3F76F55-94B3-498F-AD06-2C5221E5FF8B}"/>
    <dgm:cxn modelId="{6ED82AA5-A70B-4154-87C1-0281E124341B}" type="presParOf" srcId="{9690C731-B6AE-4B49-8EAA-6F1C92495577}" destId="{93A20A88-ED07-4C33-8B76-97AB8F512601}" srcOrd="0" destOrd="0" presId="urn:microsoft.com/office/officeart/2008/layout/VerticalCurvedList"/>
    <dgm:cxn modelId="{BF531F75-5E02-41C2-A6E9-FA67D50CCE4A}" type="presParOf" srcId="{93A20A88-ED07-4C33-8B76-97AB8F512601}" destId="{C685FFF7-29C4-4D48-99CF-E9A59D5FA81C}" srcOrd="0" destOrd="0" presId="urn:microsoft.com/office/officeart/2008/layout/VerticalCurvedList"/>
    <dgm:cxn modelId="{7C92851A-B1A7-4C0E-A7BF-6F45A5D7BF4E}" type="presParOf" srcId="{C685FFF7-29C4-4D48-99CF-E9A59D5FA81C}" destId="{84BD41FE-71BF-4D7E-848E-9365F81891CC}" srcOrd="0" destOrd="0" presId="urn:microsoft.com/office/officeart/2008/layout/VerticalCurvedList"/>
    <dgm:cxn modelId="{2A9E08D2-5F2C-4A90-B6DF-FE1F8AAE28F7}" type="presParOf" srcId="{C685FFF7-29C4-4D48-99CF-E9A59D5FA81C}" destId="{A50B0EB9-8C84-4C7F-93D9-7019F5AFE7A5}" srcOrd="1" destOrd="0" presId="urn:microsoft.com/office/officeart/2008/layout/VerticalCurvedList"/>
    <dgm:cxn modelId="{9E2CAF9A-4769-459D-A12E-432703D6EA31}" type="presParOf" srcId="{C685FFF7-29C4-4D48-99CF-E9A59D5FA81C}" destId="{76669B64-0929-4282-BEDB-E5F052C745A8}" srcOrd="2" destOrd="0" presId="urn:microsoft.com/office/officeart/2008/layout/VerticalCurvedList"/>
    <dgm:cxn modelId="{B6074D04-4089-4454-87B4-FAC21E34F036}" type="presParOf" srcId="{C685FFF7-29C4-4D48-99CF-E9A59D5FA81C}" destId="{4EA9F7EC-97B2-4B1E-A3EC-BE1252CD931E}" srcOrd="3" destOrd="0" presId="urn:microsoft.com/office/officeart/2008/layout/VerticalCurvedList"/>
    <dgm:cxn modelId="{0AA5F1A8-45C5-4A6B-B303-E158DF48D44E}" type="presParOf" srcId="{93A20A88-ED07-4C33-8B76-97AB8F512601}" destId="{99C2CCEB-229C-414A-840A-E6D4D3327E8F}" srcOrd="1" destOrd="0" presId="urn:microsoft.com/office/officeart/2008/layout/VerticalCurvedList"/>
    <dgm:cxn modelId="{CB0A0523-0C86-46DF-9A14-C6EA097E1057}" type="presParOf" srcId="{93A20A88-ED07-4C33-8B76-97AB8F512601}" destId="{8DC190E0-439C-4860-80A8-8843AC4ACA0D}" srcOrd="2" destOrd="0" presId="urn:microsoft.com/office/officeart/2008/layout/VerticalCurvedList"/>
    <dgm:cxn modelId="{A3C4BDD7-630B-4A72-B70C-17E1EE3FC5D4}" type="presParOf" srcId="{8DC190E0-439C-4860-80A8-8843AC4ACA0D}" destId="{0A12C61C-7C2D-4802-A78A-E77AF86D60D5}" srcOrd="0" destOrd="0" presId="urn:microsoft.com/office/officeart/2008/layout/VerticalCurvedList"/>
    <dgm:cxn modelId="{25D92480-1EF0-4965-8F85-C7746A623B85}" type="presParOf" srcId="{93A20A88-ED07-4C33-8B76-97AB8F512601}" destId="{2FB5378D-66F8-4FF2-BFBE-78FC4173B4F3}" srcOrd="3" destOrd="0" presId="urn:microsoft.com/office/officeart/2008/layout/VerticalCurvedList"/>
    <dgm:cxn modelId="{F0C4D1BC-E9CA-4215-B04F-6D95E523A873}" type="presParOf" srcId="{93A20A88-ED07-4C33-8B76-97AB8F512601}" destId="{FAAC1826-5186-41B5-8BBC-BA02F9FF9A02}" srcOrd="4" destOrd="0" presId="urn:microsoft.com/office/officeart/2008/layout/VerticalCurvedList"/>
    <dgm:cxn modelId="{0B066B27-3B2E-4985-8EDA-6C81D8E8724B}" type="presParOf" srcId="{FAAC1826-5186-41B5-8BBC-BA02F9FF9A02}" destId="{921ADE04-CB46-45DA-8982-63C76B30749F}" srcOrd="0" destOrd="0" presId="urn:microsoft.com/office/officeart/2008/layout/VerticalCurvedList"/>
    <dgm:cxn modelId="{E22E70AA-2818-4139-83DE-DF1BC31E8D2D}" type="presParOf" srcId="{93A20A88-ED07-4C33-8B76-97AB8F512601}" destId="{769805A7-E1EB-42D6-9B6C-D7D7075E57C1}" srcOrd="5" destOrd="0" presId="urn:microsoft.com/office/officeart/2008/layout/VerticalCurvedList"/>
    <dgm:cxn modelId="{80D9C5E8-D1FC-43EF-96A0-C121A9E416BC}" type="presParOf" srcId="{93A20A88-ED07-4C33-8B76-97AB8F512601}" destId="{C4608D62-24D6-4564-8390-54B4DF291544}" srcOrd="6" destOrd="0" presId="urn:microsoft.com/office/officeart/2008/layout/VerticalCurvedList"/>
    <dgm:cxn modelId="{9B62A7FA-BE44-40DD-80E9-780C10E8FF00}" type="presParOf" srcId="{C4608D62-24D6-4564-8390-54B4DF291544}" destId="{D6F9C65E-7546-4D91-B52C-10E130230655}" srcOrd="0" destOrd="0" presId="urn:microsoft.com/office/officeart/2008/layout/VerticalCurvedList"/>
    <dgm:cxn modelId="{7A749A7A-C298-41ED-8A8B-BADC0805B6FF}" type="presParOf" srcId="{93A20A88-ED07-4C33-8B76-97AB8F512601}" destId="{BF74E649-7B87-493F-BE31-E7619E44F21D}" srcOrd="7" destOrd="0" presId="urn:microsoft.com/office/officeart/2008/layout/VerticalCurvedList"/>
    <dgm:cxn modelId="{B8282F08-AAC0-407B-9C1E-788759813B21}" type="presParOf" srcId="{93A20A88-ED07-4C33-8B76-97AB8F512601}" destId="{1D8E5E9E-3737-491D-A96F-59C5B864CE6E}" srcOrd="8" destOrd="0" presId="urn:microsoft.com/office/officeart/2008/layout/VerticalCurvedList"/>
    <dgm:cxn modelId="{816595F5-1F98-47BC-88A9-19F0D8051B1A}" type="presParOf" srcId="{1D8E5E9E-3737-491D-A96F-59C5B864CE6E}" destId="{14B4E5C0-A9C1-4280-A975-4C923F4B5E55}" srcOrd="0" destOrd="0" presId="urn:microsoft.com/office/officeart/2008/layout/VerticalCurvedList"/>
    <dgm:cxn modelId="{A819558B-DEBA-4366-A6C8-F52278A3B7D2}" type="presParOf" srcId="{93A20A88-ED07-4C33-8B76-97AB8F512601}" destId="{E47F9F2A-8EF0-4931-862B-4D56165D51E2}" srcOrd="9" destOrd="0" presId="urn:microsoft.com/office/officeart/2008/layout/VerticalCurvedList"/>
    <dgm:cxn modelId="{0B4F55EC-D92E-4757-891C-FB3AC6650F3D}" type="presParOf" srcId="{93A20A88-ED07-4C33-8B76-97AB8F512601}" destId="{19139A7C-DB73-44BB-899A-C7AEB8EE864C}" srcOrd="10" destOrd="0" presId="urn:microsoft.com/office/officeart/2008/layout/VerticalCurvedList"/>
    <dgm:cxn modelId="{3EB9ABA5-15BA-422F-B4AF-7BD11E2CD4D1}" type="presParOf" srcId="{19139A7C-DB73-44BB-899A-C7AEB8EE864C}" destId="{B2D4644B-2082-4209-B296-79AAF236BF0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E0C6C7E-4BF4-417B-91CC-85BB61B8A5D4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2F81544-8EB4-49C5-83A4-2BDE32F4FE80}">
      <dgm:prSet/>
      <dgm:spPr/>
      <dgm:t>
        <a:bodyPr/>
        <a:lstStyle/>
        <a:p>
          <a:pPr rtl="0"/>
          <a:r>
            <a:rPr lang="cs-CZ" b="1" dirty="0"/>
            <a:t>Vynechání (jen negramatické, lišit od elipsy): </a:t>
          </a:r>
          <a:r>
            <a:rPr lang="cs-CZ" b="1" i="1" dirty="0"/>
            <a:t>Petr student. Raduju z toho.</a:t>
          </a:r>
          <a:endParaRPr lang="cs-CZ" dirty="0"/>
        </a:p>
      </dgm:t>
    </dgm:pt>
    <dgm:pt modelId="{A9D4430C-DA6B-425C-B931-6B10E4C8A8F9}" type="parTrans" cxnId="{6E5FEEAA-B495-4625-A33B-CB49C930B071}">
      <dgm:prSet/>
      <dgm:spPr/>
      <dgm:t>
        <a:bodyPr/>
        <a:lstStyle/>
        <a:p>
          <a:endParaRPr lang="cs-CZ"/>
        </a:p>
      </dgm:t>
    </dgm:pt>
    <dgm:pt modelId="{3FD0A59C-352A-4CEF-9DF8-B3617246BCC7}" type="sibTrans" cxnId="{6E5FEEAA-B495-4625-A33B-CB49C930B071}">
      <dgm:prSet/>
      <dgm:spPr/>
      <dgm:t>
        <a:bodyPr/>
        <a:lstStyle/>
        <a:p>
          <a:endParaRPr lang="cs-CZ"/>
        </a:p>
      </dgm:t>
    </dgm:pt>
    <dgm:pt modelId="{35BADB74-3034-4F05-9BE0-635D2345C2E3}">
      <dgm:prSet/>
      <dgm:spPr/>
      <dgm:t>
        <a:bodyPr/>
        <a:lstStyle/>
        <a:p>
          <a:pPr rtl="0"/>
          <a:r>
            <a:rPr lang="cs-CZ" b="1" dirty="0"/>
            <a:t>Chybné pořadí: </a:t>
          </a:r>
          <a:r>
            <a:rPr lang="cs-CZ" b="1" i="1" dirty="0"/>
            <a:t>Proč ptáš se?</a:t>
          </a:r>
          <a:endParaRPr lang="cs-CZ" dirty="0"/>
        </a:p>
      </dgm:t>
    </dgm:pt>
    <dgm:pt modelId="{60BE9B99-E112-473D-85ED-F097843284BF}" type="parTrans" cxnId="{44012BBB-78B4-4E79-AD5C-4A5033C4071E}">
      <dgm:prSet/>
      <dgm:spPr/>
      <dgm:t>
        <a:bodyPr/>
        <a:lstStyle/>
        <a:p>
          <a:endParaRPr lang="cs-CZ"/>
        </a:p>
      </dgm:t>
    </dgm:pt>
    <dgm:pt modelId="{0271ED1F-33CD-4254-A2A5-5017F6455FC9}" type="sibTrans" cxnId="{44012BBB-78B4-4E79-AD5C-4A5033C4071E}">
      <dgm:prSet/>
      <dgm:spPr/>
      <dgm:t>
        <a:bodyPr/>
        <a:lstStyle/>
        <a:p>
          <a:endParaRPr lang="cs-CZ"/>
        </a:p>
      </dgm:t>
    </dgm:pt>
    <dgm:pt modelId="{9F20D8C0-6D08-48EB-A8E0-13BC420FE867}">
      <dgm:prSet/>
      <dgm:spPr/>
      <dgm:t>
        <a:bodyPr/>
        <a:lstStyle/>
        <a:p>
          <a:pPr rtl="0"/>
          <a:r>
            <a:rPr lang="cs-CZ" b="1" dirty="0" err="1"/>
            <a:t>Dulay</a:t>
          </a:r>
          <a:r>
            <a:rPr lang="cs-CZ" b="1" dirty="0"/>
            <a:t>, </a:t>
          </a:r>
          <a:r>
            <a:rPr lang="cs-CZ" b="1" dirty="0" err="1"/>
            <a:t>Burt</a:t>
          </a:r>
          <a:r>
            <a:rPr lang="cs-CZ" b="1" dirty="0"/>
            <a:t>, </a:t>
          </a:r>
          <a:r>
            <a:rPr lang="cs-CZ" b="1" dirty="0" err="1"/>
            <a:t>Krashen</a:t>
          </a:r>
          <a:r>
            <a:rPr lang="cs-CZ" b="1" dirty="0"/>
            <a:t> (1982)</a:t>
          </a:r>
        </a:p>
      </dgm:t>
    </dgm:pt>
    <dgm:pt modelId="{5A149708-2989-4EF8-8709-80087E8E36A8}" type="parTrans" cxnId="{8765D17F-99D5-4925-AF30-BA3F36BE2B19}">
      <dgm:prSet/>
      <dgm:spPr/>
      <dgm:t>
        <a:bodyPr/>
        <a:lstStyle/>
        <a:p>
          <a:endParaRPr lang="cs-CZ"/>
        </a:p>
      </dgm:t>
    </dgm:pt>
    <dgm:pt modelId="{88E02FE4-9B41-46B1-AFAB-D74B01A582A2}" type="sibTrans" cxnId="{8765D17F-99D5-4925-AF30-BA3F36BE2B19}">
      <dgm:prSet/>
      <dgm:spPr/>
      <dgm:t>
        <a:bodyPr/>
        <a:lstStyle/>
        <a:p>
          <a:endParaRPr lang="cs-CZ"/>
        </a:p>
      </dgm:t>
    </dgm:pt>
    <dgm:pt modelId="{3990027C-0C7F-463F-8D8B-A128629E5CD7}">
      <dgm:prSet/>
      <dgm:spPr/>
      <dgm:t>
        <a:bodyPr/>
        <a:lstStyle/>
        <a:p>
          <a:pPr rtl="0"/>
          <a:r>
            <a:rPr lang="cs-CZ" b="1" dirty="0"/>
            <a:t>Smíšení: </a:t>
          </a:r>
          <a:r>
            <a:rPr lang="cs-CZ" b="1" i="1" dirty="0"/>
            <a:t>Mám rád  chodím na procházky</a:t>
          </a:r>
          <a:r>
            <a:rPr lang="cs-CZ" b="1" dirty="0"/>
            <a:t>.</a:t>
          </a:r>
        </a:p>
      </dgm:t>
    </dgm:pt>
    <dgm:pt modelId="{ECB9CDD7-71FB-4BE3-93BB-363E0379AFBD}" type="parTrans" cxnId="{420224D2-8750-465A-837A-A56C7D5333AF}">
      <dgm:prSet/>
      <dgm:spPr/>
      <dgm:t>
        <a:bodyPr/>
        <a:lstStyle/>
        <a:p>
          <a:endParaRPr lang="cs-CZ"/>
        </a:p>
      </dgm:t>
    </dgm:pt>
    <dgm:pt modelId="{E885CD5C-B53E-4A8D-8444-78EA622C222C}" type="sibTrans" cxnId="{420224D2-8750-465A-837A-A56C7D5333AF}">
      <dgm:prSet/>
      <dgm:spPr/>
      <dgm:t>
        <a:bodyPr/>
        <a:lstStyle/>
        <a:p>
          <a:endParaRPr lang="cs-CZ"/>
        </a:p>
      </dgm:t>
    </dgm:pt>
    <dgm:pt modelId="{C76725BD-917A-40DC-A00D-1420A8B162B1}">
      <dgm:prSet/>
      <dgm:spPr/>
      <dgm:t>
        <a:bodyPr/>
        <a:lstStyle/>
        <a:p>
          <a:pPr rtl="0"/>
          <a:r>
            <a:rPr lang="cs-CZ" b="1" i="0" dirty="0"/>
            <a:t>Typické pro začátečníky. Autoři sem řadí i „vynechání“ neosvojeného morfému, např. –s v 3. os. </a:t>
          </a:r>
          <a:r>
            <a:rPr lang="cs-CZ" b="1" i="0" dirty="0" err="1"/>
            <a:t>sg</a:t>
          </a:r>
          <a:r>
            <a:rPr lang="cs-CZ" b="1" i="0" dirty="0"/>
            <a:t>. </a:t>
          </a:r>
          <a:endParaRPr lang="cs-CZ" i="0" dirty="0"/>
        </a:p>
      </dgm:t>
    </dgm:pt>
    <dgm:pt modelId="{66F7D4D0-3C4E-4C74-98FE-26D08E50177F}" type="parTrans" cxnId="{64A3A32C-D5A0-439B-849D-4E9372F4390B}">
      <dgm:prSet/>
      <dgm:spPr/>
      <dgm:t>
        <a:bodyPr/>
        <a:lstStyle/>
        <a:p>
          <a:endParaRPr lang="cs-CZ"/>
        </a:p>
      </dgm:t>
    </dgm:pt>
    <dgm:pt modelId="{AAC68D76-4E46-455C-A410-04B9A0AF5A5F}" type="sibTrans" cxnId="{64A3A32C-D5A0-439B-849D-4E9372F4390B}">
      <dgm:prSet/>
      <dgm:spPr/>
      <dgm:t>
        <a:bodyPr/>
        <a:lstStyle/>
        <a:p>
          <a:endParaRPr lang="cs-CZ"/>
        </a:p>
      </dgm:t>
    </dgm:pt>
    <dgm:pt modelId="{2F66359A-3AD0-4329-ABA1-596ACD3D51CB}">
      <dgm:prSet/>
      <dgm:spPr/>
      <dgm:t>
        <a:bodyPr/>
        <a:lstStyle/>
        <a:p>
          <a:pPr rtl="0"/>
          <a:r>
            <a:rPr lang="cs-CZ" b="1" dirty="0"/>
            <a:t>Přidání: </a:t>
          </a:r>
          <a:r>
            <a:rPr lang="cs-CZ" b="1" i="1" dirty="0"/>
            <a:t>Petr je Rus. On je dobrý student.</a:t>
          </a:r>
          <a:endParaRPr lang="cs-CZ" dirty="0"/>
        </a:p>
      </dgm:t>
    </dgm:pt>
    <dgm:pt modelId="{F9B5BDAB-BFB0-4807-9439-5788552B9094}" type="parTrans" cxnId="{3FA2DFC3-65EE-4123-B5DD-D05D737421A1}">
      <dgm:prSet/>
      <dgm:spPr/>
      <dgm:t>
        <a:bodyPr/>
        <a:lstStyle/>
        <a:p>
          <a:endParaRPr lang="cs-CZ"/>
        </a:p>
      </dgm:t>
    </dgm:pt>
    <dgm:pt modelId="{D2264F4D-0C83-4241-91D8-D7CABCD34FA5}" type="sibTrans" cxnId="{3FA2DFC3-65EE-4123-B5DD-D05D737421A1}">
      <dgm:prSet/>
      <dgm:spPr/>
      <dgm:t>
        <a:bodyPr/>
        <a:lstStyle/>
        <a:p>
          <a:endParaRPr lang="cs-CZ"/>
        </a:p>
      </dgm:t>
    </dgm:pt>
    <dgm:pt modelId="{AFDFCF31-8972-4DAC-847E-CBBCF307F870}">
      <dgm:prSet/>
      <dgm:spPr/>
      <dgm:t>
        <a:bodyPr/>
        <a:lstStyle/>
        <a:p>
          <a:pPr rtl="0"/>
          <a:r>
            <a:rPr lang="cs-CZ" b="1" dirty="0"/>
            <a:t>Typické pro pokročilejší studenty. </a:t>
          </a:r>
        </a:p>
      </dgm:t>
    </dgm:pt>
    <dgm:pt modelId="{031E8830-EDB8-472B-9543-107AD9D7794F}" type="parTrans" cxnId="{37811760-454D-4B5F-B465-2A2F42348A61}">
      <dgm:prSet/>
      <dgm:spPr/>
    </dgm:pt>
    <dgm:pt modelId="{08B2A056-59D4-46F7-9EE9-A6747A5CA558}" type="sibTrans" cxnId="{37811760-454D-4B5F-B465-2A2F42348A61}">
      <dgm:prSet/>
      <dgm:spPr/>
    </dgm:pt>
    <dgm:pt modelId="{9D84BA4C-C8AC-4954-B4A3-E45F87438D37}">
      <dgm:prSet/>
      <dgm:spPr/>
      <dgm:t>
        <a:bodyPr/>
        <a:lstStyle/>
        <a:p>
          <a:pPr rtl="0"/>
          <a:r>
            <a:rPr lang="cs-CZ" b="1" dirty="0"/>
            <a:t>Často přílišná generalizace (</a:t>
          </a:r>
          <a:r>
            <a:rPr lang="cs-CZ" b="1" i="1" dirty="0"/>
            <a:t>viděl je ho</a:t>
          </a:r>
          <a:r>
            <a:rPr lang="cs-CZ" b="1" dirty="0"/>
            <a:t>), zdvojení (</a:t>
          </a:r>
          <a:r>
            <a:rPr lang="cs-CZ" b="1" i="1" dirty="0"/>
            <a:t>Tady je kniha, kterou jsi mi dal j</a:t>
          </a:r>
          <a:r>
            <a:rPr lang="cs-CZ" b="1" dirty="0"/>
            <a:t>i), nedbání výjimek. </a:t>
          </a:r>
        </a:p>
      </dgm:t>
    </dgm:pt>
    <dgm:pt modelId="{52BE4056-A2A1-4B71-BAF4-4F5D5C68EE99}" type="parTrans" cxnId="{0AC32351-1D9F-442D-A222-44044AA81E80}">
      <dgm:prSet/>
      <dgm:spPr/>
    </dgm:pt>
    <dgm:pt modelId="{4AEC43E7-4389-4B97-A93C-45CF01E0BBCF}" type="sibTrans" cxnId="{0AC32351-1D9F-442D-A222-44044AA81E80}">
      <dgm:prSet/>
      <dgm:spPr/>
    </dgm:pt>
    <dgm:pt modelId="{0D071BC2-65E6-4CD0-A958-F5851F084F0F}">
      <dgm:prSet/>
      <dgm:spPr/>
      <dgm:t>
        <a:bodyPr/>
        <a:lstStyle/>
        <a:p>
          <a:pPr rtl="0"/>
          <a:r>
            <a:rPr lang="cs-CZ" b="1" dirty="0"/>
            <a:t>Chybná forma/chybný výběr: </a:t>
          </a:r>
          <a:r>
            <a:rPr lang="cs-CZ" b="1" i="1" dirty="0"/>
            <a:t>Tatínek rád </a:t>
          </a:r>
          <a:r>
            <a:rPr lang="cs-CZ" b="1" i="1" dirty="0" err="1"/>
            <a:t>spá</a:t>
          </a:r>
          <a:r>
            <a:rPr lang="cs-CZ" b="1" i="1" dirty="0"/>
            <a:t>. Ztratil jsem silnici </a:t>
          </a:r>
          <a:r>
            <a:rPr lang="cs-CZ" b="1" i="0" dirty="0"/>
            <a:t>(místo cestu)</a:t>
          </a:r>
          <a:r>
            <a:rPr lang="cs-CZ" b="1" i="1" dirty="0"/>
            <a:t>. Vidím ona.</a:t>
          </a:r>
          <a:endParaRPr lang="cs-CZ" b="1" dirty="0"/>
        </a:p>
      </dgm:t>
    </dgm:pt>
    <dgm:pt modelId="{E64E704A-AEB7-489D-8435-A09CA6233A09}" type="parTrans" cxnId="{D608DEF3-554B-4A10-B4AB-CB94B9D61242}">
      <dgm:prSet/>
      <dgm:spPr/>
    </dgm:pt>
    <dgm:pt modelId="{F2B0E181-00F9-41C7-8DC5-26141A69437F}" type="sibTrans" cxnId="{D608DEF3-554B-4A10-B4AB-CB94B9D61242}">
      <dgm:prSet/>
      <dgm:spPr/>
    </dgm:pt>
    <dgm:pt modelId="{A58F7CF8-0B2C-49A5-90F3-38F0F6B33401}" type="pres">
      <dgm:prSet presAssocID="{3E0C6C7E-4BF4-417B-91CC-85BB61B8A5D4}" presName="linear" presStyleCnt="0">
        <dgm:presLayoutVars>
          <dgm:animLvl val="lvl"/>
          <dgm:resizeHandles val="exact"/>
        </dgm:presLayoutVars>
      </dgm:prSet>
      <dgm:spPr/>
    </dgm:pt>
    <dgm:pt modelId="{0B5A075A-8A35-4145-AA6B-ADE753A7468C}" type="pres">
      <dgm:prSet presAssocID="{9F20D8C0-6D08-48EB-A8E0-13BC420FE86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B4CA418-43D1-47FE-8994-BC353399F58B}" type="pres">
      <dgm:prSet presAssocID="{88E02FE4-9B41-46B1-AFAB-D74B01A582A2}" presName="spacer" presStyleCnt="0"/>
      <dgm:spPr/>
    </dgm:pt>
    <dgm:pt modelId="{E3710B57-C9C9-4A87-9D93-88B1A8A0D759}" type="pres">
      <dgm:prSet presAssocID="{52F81544-8EB4-49C5-83A4-2BDE32F4FE8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0CEF5C2-7AE2-4F7B-B317-A3A3EE6780B0}" type="pres">
      <dgm:prSet presAssocID="{52F81544-8EB4-49C5-83A4-2BDE32F4FE80}" presName="childText" presStyleLbl="revTx" presStyleIdx="0" presStyleCnt="2">
        <dgm:presLayoutVars>
          <dgm:bulletEnabled val="1"/>
        </dgm:presLayoutVars>
      </dgm:prSet>
      <dgm:spPr/>
    </dgm:pt>
    <dgm:pt modelId="{2A61AA98-59CF-4D49-BC01-63060AD3D207}" type="pres">
      <dgm:prSet presAssocID="{2F66359A-3AD0-4329-ABA1-596ACD3D51C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EF3CA94-4F2D-45BA-B1AC-4BA8316EA9B1}" type="pres">
      <dgm:prSet presAssocID="{2F66359A-3AD0-4329-ABA1-596ACD3D51CB}" presName="childText" presStyleLbl="revTx" presStyleIdx="1" presStyleCnt="2">
        <dgm:presLayoutVars>
          <dgm:bulletEnabled val="1"/>
        </dgm:presLayoutVars>
      </dgm:prSet>
      <dgm:spPr/>
    </dgm:pt>
    <dgm:pt modelId="{A6C4B0CE-AA83-42C6-B8F3-F0DB47323C6D}" type="pres">
      <dgm:prSet presAssocID="{0D071BC2-65E6-4CD0-A958-F5851F084F0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F48F67F-031E-422E-A00A-794D51887D49}" type="pres">
      <dgm:prSet presAssocID="{F2B0E181-00F9-41C7-8DC5-26141A69437F}" presName="spacer" presStyleCnt="0"/>
      <dgm:spPr/>
    </dgm:pt>
    <dgm:pt modelId="{39317C1B-D5E5-42B7-A70D-690C4B5EC77E}" type="pres">
      <dgm:prSet presAssocID="{35BADB74-3034-4F05-9BE0-635D2345C2E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4FFCC7D-E4B6-4994-9AE2-28C4973BBEB7}" type="pres">
      <dgm:prSet presAssocID="{0271ED1F-33CD-4254-A2A5-5017F6455FC9}" presName="spacer" presStyleCnt="0"/>
      <dgm:spPr/>
    </dgm:pt>
    <dgm:pt modelId="{3A050035-FA65-4F76-BF15-770BBCCE09D1}" type="pres">
      <dgm:prSet presAssocID="{3990027C-0C7F-463F-8D8B-A128629E5CD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4A3A32C-D5A0-439B-849D-4E9372F4390B}" srcId="{52F81544-8EB4-49C5-83A4-2BDE32F4FE80}" destId="{C76725BD-917A-40DC-A00D-1420A8B162B1}" srcOrd="0" destOrd="0" parTransId="{66F7D4D0-3C4E-4C74-98FE-26D08E50177F}" sibTransId="{AAC68D76-4E46-455C-A410-04B9A0AF5A5F}"/>
    <dgm:cxn modelId="{B06AB42D-5A38-42DE-945F-54F7BD2B585A}" type="presOf" srcId="{3990027C-0C7F-463F-8D8B-A128629E5CD7}" destId="{3A050035-FA65-4F76-BF15-770BBCCE09D1}" srcOrd="0" destOrd="0" presId="urn:microsoft.com/office/officeart/2005/8/layout/vList2"/>
    <dgm:cxn modelId="{7BF8312E-7B0B-477E-A8D8-ECA298F354E2}" type="presOf" srcId="{0D071BC2-65E6-4CD0-A958-F5851F084F0F}" destId="{A6C4B0CE-AA83-42C6-B8F3-F0DB47323C6D}" srcOrd="0" destOrd="0" presId="urn:microsoft.com/office/officeart/2005/8/layout/vList2"/>
    <dgm:cxn modelId="{C39F0F35-D511-4BB7-8D05-EB5F83832E32}" type="presOf" srcId="{35BADB74-3034-4F05-9BE0-635D2345C2E3}" destId="{39317C1B-D5E5-42B7-A70D-690C4B5EC77E}" srcOrd="0" destOrd="0" presId="urn:microsoft.com/office/officeart/2005/8/layout/vList2"/>
    <dgm:cxn modelId="{37811760-454D-4B5F-B465-2A2F42348A61}" srcId="{2F66359A-3AD0-4329-ABA1-596ACD3D51CB}" destId="{AFDFCF31-8972-4DAC-847E-CBBCF307F870}" srcOrd="0" destOrd="0" parTransId="{031E8830-EDB8-472B-9543-107AD9D7794F}" sibTransId="{08B2A056-59D4-46F7-9EE9-A6747A5CA558}"/>
    <dgm:cxn modelId="{48125067-F8BF-46E0-A56A-FD203233AD22}" type="presOf" srcId="{52F81544-8EB4-49C5-83A4-2BDE32F4FE80}" destId="{E3710B57-C9C9-4A87-9D93-88B1A8A0D759}" srcOrd="0" destOrd="0" presId="urn:microsoft.com/office/officeart/2005/8/layout/vList2"/>
    <dgm:cxn modelId="{12905B4F-1C6A-493B-8424-B4B8F59D2211}" type="presOf" srcId="{3E0C6C7E-4BF4-417B-91CC-85BB61B8A5D4}" destId="{A58F7CF8-0B2C-49A5-90F3-38F0F6B33401}" srcOrd="0" destOrd="0" presId="urn:microsoft.com/office/officeart/2005/8/layout/vList2"/>
    <dgm:cxn modelId="{0AC32351-1D9F-442D-A222-44044AA81E80}" srcId="{2F66359A-3AD0-4329-ABA1-596ACD3D51CB}" destId="{9D84BA4C-C8AC-4954-B4A3-E45F87438D37}" srcOrd="1" destOrd="0" parTransId="{52BE4056-A2A1-4B71-BAF4-4F5D5C68EE99}" sibTransId="{4AEC43E7-4389-4B97-A93C-45CF01E0BBCF}"/>
    <dgm:cxn modelId="{8765D17F-99D5-4925-AF30-BA3F36BE2B19}" srcId="{3E0C6C7E-4BF4-417B-91CC-85BB61B8A5D4}" destId="{9F20D8C0-6D08-48EB-A8E0-13BC420FE867}" srcOrd="0" destOrd="0" parTransId="{5A149708-2989-4EF8-8709-80087E8E36A8}" sibTransId="{88E02FE4-9B41-46B1-AFAB-D74B01A582A2}"/>
    <dgm:cxn modelId="{D1BAF297-37D1-4590-AC61-ED117CA30139}" type="presOf" srcId="{9D84BA4C-C8AC-4954-B4A3-E45F87438D37}" destId="{CEF3CA94-4F2D-45BA-B1AC-4BA8316EA9B1}" srcOrd="0" destOrd="1" presId="urn:microsoft.com/office/officeart/2005/8/layout/vList2"/>
    <dgm:cxn modelId="{0893A79B-D72D-4280-A76D-5EE65453E8A7}" type="presOf" srcId="{C76725BD-917A-40DC-A00D-1420A8B162B1}" destId="{60CEF5C2-7AE2-4F7B-B317-A3A3EE6780B0}" srcOrd="0" destOrd="0" presId="urn:microsoft.com/office/officeart/2005/8/layout/vList2"/>
    <dgm:cxn modelId="{DE0CE89D-5C87-465D-9580-E34AE67B48CF}" type="presOf" srcId="{AFDFCF31-8972-4DAC-847E-CBBCF307F870}" destId="{CEF3CA94-4F2D-45BA-B1AC-4BA8316EA9B1}" srcOrd="0" destOrd="0" presId="urn:microsoft.com/office/officeart/2005/8/layout/vList2"/>
    <dgm:cxn modelId="{6E5FEEAA-B495-4625-A33B-CB49C930B071}" srcId="{3E0C6C7E-4BF4-417B-91CC-85BB61B8A5D4}" destId="{52F81544-8EB4-49C5-83A4-2BDE32F4FE80}" srcOrd="1" destOrd="0" parTransId="{A9D4430C-DA6B-425C-B931-6B10E4C8A8F9}" sibTransId="{3FD0A59C-352A-4CEF-9DF8-B3617246BCC7}"/>
    <dgm:cxn modelId="{D54BB5B7-1BE4-4B95-8548-F96851351733}" type="presOf" srcId="{9F20D8C0-6D08-48EB-A8E0-13BC420FE867}" destId="{0B5A075A-8A35-4145-AA6B-ADE753A7468C}" srcOrd="0" destOrd="0" presId="urn:microsoft.com/office/officeart/2005/8/layout/vList2"/>
    <dgm:cxn modelId="{44012BBB-78B4-4E79-AD5C-4A5033C4071E}" srcId="{3E0C6C7E-4BF4-417B-91CC-85BB61B8A5D4}" destId="{35BADB74-3034-4F05-9BE0-635D2345C2E3}" srcOrd="4" destOrd="0" parTransId="{60BE9B99-E112-473D-85ED-F097843284BF}" sibTransId="{0271ED1F-33CD-4254-A2A5-5017F6455FC9}"/>
    <dgm:cxn modelId="{3FA2DFC3-65EE-4123-B5DD-D05D737421A1}" srcId="{3E0C6C7E-4BF4-417B-91CC-85BB61B8A5D4}" destId="{2F66359A-3AD0-4329-ABA1-596ACD3D51CB}" srcOrd="2" destOrd="0" parTransId="{F9B5BDAB-BFB0-4807-9439-5788552B9094}" sibTransId="{D2264F4D-0C83-4241-91D8-D7CABCD34FA5}"/>
    <dgm:cxn modelId="{420224D2-8750-465A-837A-A56C7D5333AF}" srcId="{3E0C6C7E-4BF4-417B-91CC-85BB61B8A5D4}" destId="{3990027C-0C7F-463F-8D8B-A128629E5CD7}" srcOrd="5" destOrd="0" parTransId="{ECB9CDD7-71FB-4BE3-93BB-363E0379AFBD}" sibTransId="{E885CD5C-B53E-4A8D-8444-78EA622C222C}"/>
    <dgm:cxn modelId="{587D34F2-A6AD-4F4A-B89B-DBE5D660F92A}" type="presOf" srcId="{2F66359A-3AD0-4329-ABA1-596ACD3D51CB}" destId="{2A61AA98-59CF-4D49-BC01-63060AD3D207}" srcOrd="0" destOrd="0" presId="urn:microsoft.com/office/officeart/2005/8/layout/vList2"/>
    <dgm:cxn modelId="{D608DEF3-554B-4A10-B4AB-CB94B9D61242}" srcId="{3E0C6C7E-4BF4-417B-91CC-85BB61B8A5D4}" destId="{0D071BC2-65E6-4CD0-A958-F5851F084F0F}" srcOrd="3" destOrd="0" parTransId="{E64E704A-AEB7-489D-8435-A09CA6233A09}" sibTransId="{F2B0E181-00F9-41C7-8DC5-26141A69437F}"/>
    <dgm:cxn modelId="{2DD0A39F-EC41-4A72-AEE5-8CBE5690D598}" type="presParOf" srcId="{A58F7CF8-0B2C-49A5-90F3-38F0F6B33401}" destId="{0B5A075A-8A35-4145-AA6B-ADE753A7468C}" srcOrd="0" destOrd="0" presId="urn:microsoft.com/office/officeart/2005/8/layout/vList2"/>
    <dgm:cxn modelId="{DC832774-6D2E-4F7C-BF25-12A2A25A3626}" type="presParOf" srcId="{A58F7CF8-0B2C-49A5-90F3-38F0F6B33401}" destId="{3B4CA418-43D1-47FE-8994-BC353399F58B}" srcOrd="1" destOrd="0" presId="urn:microsoft.com/office/officeart/2005/8/layout/vList2"/>
    <dgm:cxn modelId="{8C6C4D7B-67D8-4A7F-B812-E3F30CD4F1FC}" type="presParOf" srcId="{A58F7CF8-0B2C-49A5-90F3-38F0F6B33401}" destId="{E3710B57-C9C9-4A87-9D93-88B1A8A0D759}" srcOrd="2" destOrd="0" presId="urn:microsoft.com/office/officeart/2005/8/layout/vList2"/>
    <dgm:cxn modelId="{9B1DC08E-5685-4B44-A943-06D4ADDC667F}" type="presParOf" srcId="{A58F7CF8-0B2C-49A5-90F3-38F0F6B33401}" destId="{60CEF5C2-7AE2-4F7B-B317-A3A3EE6780B0}" srcOrd="3" destOrd="0" presId="urn:microsoft.com/office/officeart/2005/8/layout/vList2"/>
    <dgm:cxn modelId="{DC956FCD-C5E8-4391-9D30-690ECA6AFFE6}" type="presParOf" srcId="{A58F7CF8-0B2C-49A5-90F3-38F0F6B33401}" destId="{2A61AA98-59CF-4D49-BC01-63060AD3D207}" srcOrd="4" destOrd="0" presId="urn:microsoft.com/office/officeart/2005/8/layout/vList2"/>
    <dgm:cxn modelId="{691DE186-8F65-46DB-B250-2CD8E8E52AE7}" type="presParOf" srcId="{A58F7CF8-0B2C-49A5-90F3-38F0F6B33401}" destId="{CEF3CA94-4F2D-45BA-B1AC-4BA8316EA9B1}" srcOrd="5" destOrd="0" presId="urn:microsoft.com/office/officeart/2005/8/layout/vList2"/>
    <dgm:cxn modelId="{BFA3598E-0DC3-47FA-B44C-36623EF2DD2E}" type="presParOf" srcId="{A58F7CF8-0B2C-49A5-90F3-38F0F6B33401}" destId="{A6C4B0CE-AA83-42C6-B8F3-F0DB47323C6D}" srcOrd="6" destOrd="0" presId="urn:microsoft.com/office/officeart/2005/8/layout/vList2"/>
    <dgm:cxn modelId="{8C7D520B-C98E-4328-8435-AA45A71218EF}" type="presParOf" srcId="{A58F7CF8-0B2C-49A5-90F3-38F0F6B33401}" destId="{0F48F67F-031E-422E-A00A-794D51887D49}" srcOrd="7" destOrd="0" presId="urn:microsoft.com/office/officeart/2005/8/layout/vList2"/>
    <dgm:cxn modelId="{E1291900-1FE5-406D-952A-782B1C732F7A}" type="presParOf" srcId="{A58F7CF8-0B2C-49A5-90F3-38F0F6B33401}" destId="{39317C1B-D5E5-42B7-A70D-690C4B5EC77E}" srcOrd="8" destOrd="0" presId="urn:microsoft.com/office/officeart/2005/8/layout/vList2"/>
    <dgm:cxn modelId="{98BD9AD7-2E67-4BBB-8D81-C45394B0D295}" type="presParOf" srcId="{A58F7CF8-0B2C-49A5-90F3-38F0F6B33401}" destId="{64FFCC7D-E4B6-4994-9AE2-28C4973BBEB7}" srcOrd="9" destOrd="0" presId="urn:microsoft.com/office/officeart/2005/8/layout/vList2"/>
    <dgm:cxn modelId="{9C6E1820-F684-47E6-9850-F1A61AAFBC7E}" type="presParOf" srcId="{A58F7CF8-0B2C-49A5-90F3-38F0F6B33401}" destId="{3A050035-FA65-4F76-BF15-770BBCCE09D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D67E7F-F48A-4AE3-9FC0-B40FC17F87B8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9EF1A7F-8141-48E4-AF04-2B42950D562E}">
      <dgm:prSet/>
      <dgm:spPr/>
      <dgm:t>
        <a:bodyPr/>
        <a:lstStyle/>
        <a:p>
          <a:pPr rtl="0"/>
          <a:r>
            <a:rPr lang="cs-CZ" b="1"/>
            <a:t>Interlanguage (mezijazyk) – 1972, H. Selinker</a:t>
          </a:r>
          <a:endParaRPr lang="cs-CZ"/>
        </a:p>
      </dgm:t>
    </dgm:pt>
    <dgm:pt modelId="{9347A960-E95E-4F23-857B-0E6EF5968240}" type="parTrans" cxnId="{2BFB5D3D-FDB1-4EEA-93E7-1DEAA6197B55}">
      <dgm:prSet/>
      <dgm:spPr/>
      <dgm:t>
        <a:bodyPr/>
        <a:lstStyle/>
        <a:p>
          <a:endParaRPr lang="cs-CZ"/>
        </a:p>
      </dgm:t>
    </dgm:pt>
    <dgm:pt modelId="{507DBB34-B6DC-4A45-A43F-D6560D093FA7}" type="sibTrans" cxnId="{2BFB5D3D-FDB1-4EEA-93E7-1DEAA6197B55}">
      <dgm:prSet/>
      <dgm:spPr/>
      <dgm:t>
        <a:bodyPr/>
        <a:lstStyle/>
        <a:p>
          <a:endParaRPr lang="cs-CZ"/>
        </a:p>
      </dgm:t>
    </dgm:pt>
    <dgm:pt modelId="{890D6D8C-8E9C-4A91-A4CA-8B33E700D7A1}">
      <dgm:prSet/>
      <dgm:spPr/>
      <dgm:t>
        <a:bodyPr/>
        <a:lstStyle/>
        <a:p>
          <a:pPr rtl="0"/>
          <a:r>
            <a:rPr lang="cs-CZ" b="1" dirty="0"/>
            <a:t>Už dříve: P. </a:t>
          </a:r>
          <a:r>
            <a:rPr lang="cs-CZ" b="1" dirty="0" err="1"/>
            <a:t>Corder</a:t>
          </a:r>
          <a:r>
            <a:rPr lang="cs-CZ" b="1" dirty="0"/>
            <a:t> – idiosynkratický dialekt, přechodná kompetence, </a:t>
          </a:r>
          <a:r>
            <a:rPr lang="cs-CZ" b="1" dirty="0" err="1"/>
            <a:t>Nemser</a:t>
          </a:r>
          <a:r>
            <a:rPr lang="cs-CZ" b="1" dirty="0"/>
            <a:t> – aproximativní systémy</a:t>
          </a:r>
          <a:endParaRPr lang="cs-CZ" dirty="0"/>
        </a:p>
      </dgm:t>
    </dgm:pt>
    <dgm:pt modelId="{40468705-DE05-432E-A59A-EFCFED265A55}" type="parTrans" cxnId="{4690D322-1305-4848-8C72-E21D6524C2CB}">
      <dgm:prSet/>
      <dgm:spPr/>
      <dgm:t>
        <a:bodyPr/>
        <a:lstStyle/>
        <a:p>
          <a:endParaRPr lang="cs-CZ"/>
        </a:p>
      </dgm:t>
    </dgm:pt>
    <dgm:pt modelId="{D0634BA6-F9D1-4CC5-B70B-D009A7731D85}" type="sibTrans" cxnId="{4690D322-1305-4848-8C72-E21D6524C2CB}">
      <dgm:prSet/>
      <dgm:spPr/>
      <dgm:t>
        <a:bodyPr/>
        <a:lstStyle/>
        <a:p>
          <a:endParaRPr lang="cs-CZ"/>
        </a:p>
      </dgm:t>
    </dgm:pt>
    <dgm:pt modelId="{98AB747D-E517-4FDC-8236-16115B643970}">
      <dgm:prSet/>
      <dgm:spPr/>
      <dgm:t>
        <a:bodyPr/>
        <a:lstStyle/>
        <a:p>
          <a:pPr rtl="0"/>
          <a:r>
            <a:rPr lang="cs-CZ" b="1"/>
            <a:t>Mezijazyk: </a:t>
          </a:r>
          <a:endParaRPr lang="cs-CZ"/>
        </a:p>
      </dgm:t>
    </dgm:pt>
    <dgm:pt modelId="{0DCB0C46-737A-4B90-BD6C-8032D6E6FEA8}" type="parTrans" cxnId="{5AC57AA2-D044-4947-81AD-7CF5504AE5C9}">
      <dgm:prSet/>
      <dgm:spPr/>
      <dgm:t>
        <a:bodyPr/>
        <a:lstStyle/>
        <a:p>
          <a:endParaRPr lang="cs-CZ"/>
        </a:p>
      </dgm:t>
    </dgm:pt>
    <dgm:pt modelId="{DE916324-9386-46D8-BEF1-92E71C0C11DA}" type="sibTrans" cxnId="{5AC57AA2-D044-4947-81AD-7CF5504AE5C9}">
      <dgm:prSet/>
      <dgm:spPr/>
      <dgm:t>
        <a:bodyPr/>
        <a:lstStyle/>
        <a:p>
          <a:endParaRPr lang="cs-CZ"/>
        </a:p>
      </dgm:t>
    </dgm:pt>
    <dgm:pt modelId="{68EA18E8-4776-4AE9-98D0-353FCC505413}">
      <dgm:prSet/>
      <dgm:spPr/>
      <dgm:t>
        <a:bodyPr/>
        <a:lstStyle/>
        <a:p>
          <a:pPr rtl="0"/>
          <a:r>
            <a:rPr lang="cs-CZ" b="1" dirty="0"/>
            <a:t>Strukturovaný systém jazyka, který si žák vytvořil a jímž disponuje v jednom daném stadiu osvojování jazyka</a:t>
          </a:r>
          <a:endParaRPr lang="cs-CZ" dirty="0"/>
        </a:p>
      </dgm:t>
    </dgm:pt>
    <dgm:pt modelId="{461B9ED5-13F7-4EBE-9524-FB5D8E226694}" type="parTrans" cxnId="{ECC60D6D-0E6D-46FC-A807-8D38BE8449CA}">
      <dgm:prSet/>
      <dgm:spPr/>
      <dgm:t>
        <a:bodyPr/>
        <a:lstStyle/>
        <a:p>
          <a:endParaRPr lang="cs-CZ"/>
        </a:p>
      </dgm:t>
    </dgm:pt>
    <dgm:pt modelId="{5B640AF1-A449-4234-854A-0DF689D3CEA9}" type="sibTrans" cxnId="{ECC60D6D-0E6D-46FC-A807-8D38BE8449CA}">
      <dgm:prSet/>
      <dgm:spPr/>
      <dgm:t>
        <a:bodyPr/>
        <a:lstStyle/>
        <a:p>
          <a:endParaRPr lang="cs-CZ"/>
        </a:p>
      </dgm:t>
    </dgm:pt>
    <dgm:pt modelId="{3C1C2F3E-9FCB-407D-BAAB-51EE688C7CEC}">
      <dgm:prSet/>
      <dgm:spPr/>
      <dgm:t>
        <a:bodyPr/>
        <a:lstStyle/>
        <a:p>
          <a:pPr rtl="0"/>
          <a:r>
            <a:rPr lang="cs-CZ" b="1" dirty="0" err="1"/>
            <a:t>Mezijazykové</a:t>
          </a:r>
          <a:r>
            <a:rPr lang="cs-CZ" b="1" dirty="0"/>
            <a:t> kontinuum (série systémů)</a:t>
          </a:r>
          <a:endParaRPr lang="cs-CZ" dirty="0"/>
        </a:p>
      </dgm:t>
    </dgm:pt>
    <dgm:pt modelId="{0F818E5A-1529-4D9B-A130-24A0D9ECCA7C}" type="parTrans" cxnId="{547977A4-518A-42D7-AD53-F2C01A721706}">
      <dgm:prSet/>
      <dgm:spPr/>
      <dgm:t>
        <a:bodyPr/>
        <a:lstStyle/>
        <a:p>
          <a:endParaRPr lang="cs-CZ"/>
        </a:p>
      </dgm:t>
    </dgm:pt>
    <dgm:pt modelId="{47A285C9-0AD2-4A28-BD96-22A7C5406F00}" type="sibTrans" cxnId="{547977A4-518A-42D7-AD53-F2C01A721706}">
      <dgm:prSet/>
      <dgm:spPr/>
      <dgm:t>
        <a:bodyPr/>
        <a:lstStyle/>
        <a:p>
          <a:endParaRPr lang="cs-CZ"/>
        </a:p>
      </dgm:t>
    </dgm:pt>
    <dgm:pt modelId="{FE2C08B9-9EE2-4DC8-9D4E-D83E48F62CC2}" type="pres">
      <dgm:prSet presAssocID="{69D67E7F-F48A-4AE3-9FC0-B40FC17F87B8}" presName="linear" presStyleCnt="0">
        <dgm:presLayoutVars>
          <dgm:animLvl val="lvl"/>
          <dgm:resizeHandles val="exact"/>
        </dgm:presLayoutVars>
      </dgm:prSet>
      <dgm:spPr/>
    </dgm:pt>
    <dgm:pt modelId="{F23B71C1-0B20-4D93-A928-A6F3B578EF58}" type="pres">
      <dgm:prSet presAssocID="{A9EF1A7F-8141-48E4-AF04-2B42950D56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4FA33E-FD82-44D2-97B0-79A1BF765983}" type="pres">
      <dgm:prSet presAssocID="{A9EF1A7F-8141-48E4-AF04-2B42950D562E}" presName="childText" presStyleLbl="revTx" presStyleIdx="0" presStyleCnt="2">
        <dgm:presLayoutVars>
          <dgm:bulletEnabled val="1"/>
        </dgm:presLayoutVars>
      </dgm:prSet>
      <dgm:spPr/>
    </dgm:pt>
    <dgm:pt modelId="{813E6098-69F9-4DC3-80EC-6D9BEB6DE81D}" type="pres">
      <dgm:prSet presAssocID="{98AB747D-E517-4FDC-8236-16115B64397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FF502A7-ACE1-4305-AE59-006C48E976DA}" type="pres">
      <dgm:prSet presAssocID="{98AB747D-E517-4FDC-8236-16115B64397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E877718-69EF-4574-A774-A1E39DAE544E}" type="presOf" srcId="{69D67E7F-F48A-4AE3-9FC0-B40FC17F87B8}" destId="{FE2C08B9-9EE2-4DC8-9D4E-D83E48F62CC2}" srcOrd="0" destOrd="0" presId="urn:microsoft.com/office/officeart/2005/8/layout/vList2"/>
    <dgm:cxn modelId="{4690D322-1305-4848-8C72-E21D6524C2CB}" srcId="{A9EF1A7F-8141-48E4-AF04-2B42950D562E}" destId="{890D6D8C-8E9C-4A91-A4CA-8B33E700D7A1}" srcOrd="0" destOrd="0" parTransId="{40468705-DE05-432E-A59A-EFCFED265A55}" sibTransId="{D0634BA6-F9D1-4CC5-B70B-D009A7731D85}"/>
    <dgm:cxn modelId="{5E04043A-761B-44C8-BCFB-8543F4E109E9}" type="presOf" srcId="{890D6D8C-8E9C-4A91-A4CA-8B33E700D7A1}" destId="{824FA33E-FD82-44D2-97B0-79A1BF765983}" srcOrd="0" destOrd="0" presId="urn:microsoft.com/office/officeart/2005/8/layout/vList2"/>
    <dgm:cxn modelId="{2BFB5D3D-FDB1-4EEA-93E7-1DEAA6197B55}" srcId="{69D67E7F-F48A-4AE3-9FC0-B40FC17F87B8}" destId="{A9EF1A7F-8141-48E4-AF04-2B42950D562E}" srcOrd="0" destOrd="0" parTransId="{9347A960-E95E-4F23-857B-0E6EF5968240}" sibTransId="{507DBB34-B6DC-4A45-A43F-D6560D093FA7}"/>
    <dgm:cxn modelId="{190C7462-352B-4D9B-BC9D-F775B3EAF201}" type="presOf" srcId="{A9EF1A7F-8141-48E4-AF04-2B42950D562E}" destId="{F23B71C1-0B20-4D93-A928-A6F3B578EF58}" srcOrd="0" destOrd="0" presId="urn:microsoft.com/office/officeart/2005/8/layout/vList2"/>
    <dgm:cxn modelId="{ECC60D6D-0E6D-46FC-A807-8D38BE8449CA}" srcId="{98AB747D-E517-4FDC-8236-16115B643970}" destId="{68EA18E8-4776-4AE9-98D0-353FCC505413}" srcOrd="0" destOrd="0" parTransId="{461B9ED5-13F7-4EBE-9524-FB5D8E226694}" sibTransId="{5B640AF1-A449-4234-854A-0DF689D3CEA9}"/>
    <dgm:cxn modelId="{C356384F-2C43-41E4-A07C-81A4AAC87C4D}" type="presOf" srcId="{98AB747D-E517-4FDC-8236-16115B643970}" destId="{813E6098-69F9-4DC3-80EC-6D9BEB6DE81D}" srcOrd="0" destOrd="0" presId="urn:microsoft.com/office/officeart/2005/8/layout/vList2"/>
    <dgm:cxn modelId="{D9072754-BE3C-4EB9-AFD3-7564BCAB3227}" type="presOf" srcId="{3C1C2F3E-9FCB-407D-BAAB-51EE688C7CEC}" destId="{EFF502A7-ACE1-4305-AE59-006C48E976DA}" srcOrd="0" destOrd="1" presId="urn:microsoft.com/office/officeart/2005/8/layout/vList2"/>
    <dgm:cxn modelId="{5AC57AA2-D044-4947-81AD-7CF5504AE5C9}" srcId="{69D67E7F-F48A-4AE3-9FC0-B40FC17F87B8}" destId="{98AB747D-E517-4FDC-8236-16115B643970}" srcOrd="1" destOrd="0" parTransId="{0DCB0C46-737A-4B90-BD6C-8032D6E6FEA8}" sibTransId="{DE916324-9386-46D8-BEF1-92E71C0C11DA}"/>
    <dgm:cxn modelId="{547977A4-518A-42D7-AD53-F2C01A721706}" srcId="{98AB747D-E517-4FDC-8236-16115B643970}" destId="{3C1C2F3E-9FCB-407D-BAAB-51EE688C7CEC}" srcOrd="1" destOrd="0" parTransId="{0F818E5A-1529-4D9B-A130-24A0D9ECCA7C}" sibTransId="{47A285C9-0AD2-4A28-BD96-22A7C5406F00}"/>
    <dgm:cxn modelId="{A7AF87A4-D0E2-4477-8028-A3F4A45198E9}" type="presOf" srcId="{68EA18E8-4776-4AE9-98D0-353FCC505413}" destId="{EFF502A7-ACE1-4305-AE59-006C48E976DA}" srcOrd="0" destOrd="0" presId="urn:microsoft.com/office/officeart/2005/8/layout/vList2"/>
    <dgm:cxn modelId="{98E3C96A-57EB-4BD5-8203-9F6CE6701394}" type="presParOf" srcId="{FE2C08B9-9EE2-4DC8-9D4E-D83E48F62CC2}" destId="{F23B71C1-0B20-4D93-A928-A6F3B578EF58}" srcOrd="0" destOrd="0" presId="urn:microsoft.com/office/officeart/2005/8/layout/vList2"/>
    <dgm:cxn modelId="{12E7C98A-8107-4619-A2A1-E7027F2CAB06}" type="presParOf" srcId="{FE2C08B9-9EE2-4DC8-9D4E-D83E48F62CC2}" destId="{824FA33E-FD82-44D2-97B0-79A1BF765983}" srcOrd="1" destOrd="0" presId="urn:microsoft.com/office/officeart/2005/8/layout/vList2"/>
    <dgm:cxn modelId="{EF7CC33F-DBC6-444F-B9A0-FE2E8BC1F815}" type="presParOf" srcId="{FE2C08B9-9EE2-4DC8-9D4E-D83E48F62CC2}" destId="{813E6098-69F9-4DC3-80EC-6D9BEB6DE81D}" srcOrd="2" destOrd="0" presId="urn:microsoft.com/office/officeart/2005/8/layout/vList2"/>
    <dgm:cxn modelId="{CE0EA3D6-D7F6-45C3-A28F-1EC1CE2D627C}" type="presParOf" srcId="{FE2C08B9-9EE2-4DC8-9D4E-D83E48F62CC2}" destId="{EFF502A7-ACE1-4305-AE59-006C48E976D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BD092DC-2CC2-47E3-B877-639D4379F2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3485AC-2CB6-492F-AD3B-EF21804A4440}">
      <dgm:prSet/>
      <dgm:spPr/>
      <dgm:t>
        <a:bodyPr/>
        <a:lstStyle/>
        <a:p>
          <a:r>
            <a:rPr lang="cs-CZ" b="0" dirty="0"/>
            <a:t>nesprávná flexe: </a:t>
          </a:r>
          <a:r>
            <a:rPr lang="cs-CZ" i="1" dirty="0" err="1"/>
            <a:t>spám</a:t>
          </a:r>
          <a:r>
            <a:rPr lang="cs-CZ" i="1" dirty="0"/>
            <a:t> </a:t>
          </a:r>
          <a:r>
            <a:rPr lang="cs-CZ" b="0" i="1" dirty="0"/>
            <a:t>málo</a:t>
          </a:r>
          <a:r>
            <a:rPr lang="cs-CZ" b="0" dirty="0"/>
            <a:t>; </a:t>
          </a:r>
          <a:r>
            <a:rPr lang="cs-CZ" b="0" i="1" dirty="0"/>
            <a:t>tři </a:t>
          </a:r>
          <a:r>
            <a:rPr lang="cs-CZ" i="1" dirty="0"/>
            <a:t>měsíců</a:t>
          </a:r>
          <a:endParaRPr lang="cs-CZ" dirty="0"/>
        </a:p>
      </dgm:t>
    </dgm:pt>
    <dgm:pt modelId="{0013C92F-06B7-46F7-AD9C-7B83D3FAB283}" type="parTrans" cxnId="{8459A0C9-657B-48BD-A4C5-5F5F298E1042}">
      <dgm:prSet/>
      <dgm:spPr/>
      <dgm:t>
        <a:bodyPr/>
        <a:lstStyle/>
        <a:p>
          <a:endParaRPr lang="cs-CZ"/>
        </a:p>
      </dgm:t>
    </dgm:pt>
    <dgm:pt modelId="{DA454C92-E7A4-482C-BF37-B6D456E14C12}" type="sibTrans" cxnId="{8459A0C9-657B-48BD-A4C5-5F5F298E1042}">
      <dgm:prSet/>
      <dgm:spPr/>
      <dgm:t>
        <a:bodyPr/>
        <a:lstStyle/>
        <a:p>
          <a:endParaRPr lang="cs-CZ"/>
        </a:p>
      </dgm:t>
    </dgm:pt>
    <dgm:pt modelId="{5E9596C8-3A00-43BC-84F2-A82A485C4B5E}">
      <dgm:prSet/>
      <dgm:spPr/>
      <dgm:t>
        <a:bodyPr/>
        <a:lstStyle/>
        <a:p>
          <a:r>
            <a:rPr lang="cs-CZ" b="0" dirty="0"/>
            <a:t>nesprávný slovní zaklad: </a:t>
          </a:r>
          <a:r>
            <a:rPr lang="cs-CZ" b="0" i="1" dirty="0"/>
            <a:t>kočka se </a:t>
          </a:r>
          <a:r>
            <a:rPr lang="cs-CZ" i="1" dirty="0" err="1"/>
            <a:t>jmemuje</a:t>
          </a:r>
          <a:r>
            <a:rPr lang="cs-CZ" b="0" dirty="0"/>
            <a:t>; </a:t>
          </a:r>
          <a:r>
            <a:rPr lang="cs-CZ" i="1" dirty="0" err="1"/>
            <a:t>libila</a:t>
          </a:r>
          <a:r>
            <a:rPr lang="cs-CZ" i="1" dirty="0"/>
            <a:t> </a:t>
          </a:r>
          <a:r>
            <a:rPr lang="cs-CZ" b="0" i="1" dirty="0"/>
            <a:t>se mi</a:t>
          </a:r>
          <a:r>
            <a:rPr lang="cs-CZ" b="0" dirty="0"/>
            <a:t>; </a:t>
          </a:r>
          <a:r>
            <a:rPr lang="cs-CZ" b="0" i="1" dirty="0" err="1"/>
            <a:t>musiš</a:t>
          </a:r>
          <a:r>
            <a:rPr lang="cs-CZ" b="0" i="1" dirty="0"/>
            <a:t> to </a:t>
          </a:r>
          <a:r>
            <a:rPr lang="cs-CZ" i="1" dirty="0" err="1"/>
            <a:t>posvětlit</a:t>
          </a:r>
          <a:endParaRPr lang="cs-CZ" dirty="0"/>
        </a:p>
      </dgm:t>
    </dgm:pt>
    <dgm:pt modelId="{26778118-9F5B-4523-9EB0-11E105F34FE1}" type="parTrans" cxnId="{3E8070BA-9D43-400E-918F-26FB8A0179F0}">
      <dgm:prSet/>
      <dgm:spPr/>
      <dgm:t>
        <a:bodyPr/>
        <a:lstStyle/>
        <a:p>
          <a:endParaRPr lang="cs-CZ"/>
        </a:p>
      </dgm:t>
    </dgm:pt>
    <dgm:pt modelId="{6B0AFA7D-BF10-47F2-9962-C96481D5054C}" type="sibTrans" cxnId="{3E8070BA-9D43-400E-918F-26FB8A0179F0}">
      <dgm:prSet/>
      <dgm:spPr/>
      <dgm:t>
        <a:bodyPr/>
        <a:lstStyle/>
        <a:p>
          <a:endParaRPr lang="cs-CZ"/>
        </a:p>
      </dgm:t>
    </dgm:pt>
    <dgm:pt modelId="{1E12DEA9-F6ED-42A1-9980-29876E593790}">
      <dgm:prSet/>
      <dgm:spPr/>
      <dgm:t>
        <a:bodyPr/>
        <a:lstStyle/>
        <a:p>
          <a:r>
            <a:rPr lang="cs-CZ" b="0" dirty="0" err="1"/>
            <a:t>neemendovatelné</a:t>
          </a:r>
          <a:r>
            <a:rPr lang="cs-CZ" b="0" dirty="0"/>
            <a:t>, „vymyšlené“ slovo: </a:t>
          </a:r>
          <a:r>
            <a:rPr lang="cs-CZ" b="0" i="1" dirty="0"/>
            <a:t>je tam hodně </a:t>
          </a:r>
          <a:r>
            <a:rPr lang="cs-CZ" i="1" dirty="0" err="1"/>
            <a:t>jinaků</a:t>
          </a:r>
          <a:endParaRPr lang="cs-CZ" dirty="0"/>
        </a:p>
      </dgm:t>
    </dgm:pt>
    <dgm:pt modelId="{9989CD74-6D8D-4990-862F-BF1D7B91CA19}" type="parTrans" cxnId="{AFA695D1-D841-49A0-94DC-2784184DB92A}">
      <dgm:prSet/>
      <dgm:spPr/>
      <dgm:t>
        <a:bodyPr/>
        <a:lstStyle/>
        <a:p>
          <a:endParaRPr lang="cs-CZ"/>
        </a:p>
      </dgm:t>
    </dgm:pt>
    <dgm:pt modelId="{18514A25-45BD-475E-9CB5-3CDF4C0D7ED6}" type="sibTrans" cxnId="{AFA695D1-D841-49A0-94DC-2784184DB92A}">
      <dgm:prSet/>
      <dgm:spPr/>
      <dgm:t>
        <a:bodyPr/>
        <a:lstStyle/>
        <a:p>
          <a:endParaRPr lang="cs-CZ"/>
        </a:p>
      </dgm:t>
    </dgm:pt>
    <dgm:pt modelId="{DF9A441B-2A70-478C-A4F2-2FD18898EC8A}">
      <dgm:prSet/>
      <dgm:spPr/>
      <dgm:t>
        <a:bodyPr/>
        <a:lstStyle/>
        <a:p>
          <a:r>
            <a:rPr lang="cs-CZ" b="0" dirty="0"/>
            <a:t>cizí slovo: </a:t>
          </a:r>
          <a:r>
            <a:rPr lang="cs-CZ" b="0" i="1" dirty="0"/>
            <a:t>jím rád </a:t>
          </a:r>
          <a:r>
            <a:rPr lang="cs-CZ" i="1" dirty="0" err="1"/>
            <a:t>eggs</a:t>
          </a:r>
          <a:r>
            <a:rPr lang="cs-CZ" b="0" dirty="0"/>
            <a:t>; </a:t>
          </a:r>
          <a:r>
            <a:rPr lang="cs-CZ" b="0" i="1" dirty="0"/>
            <a:t>byla v </a:t>
          </a:r>
          <a:r>
            <a:rPr lang="cs-CZ" i="1" dirty="0" err="1"/>
            <a:t>hangu</a:t>
          </a:r>
          <a:r>
            <a:rPr lang="cs-CZ" i="1" dirty="0"/>
            <a:t>, </a:t>
          </a:r>
          <a:r>
            <a:rPr lang="cs-CZ" b="0" i="1" dirty="0"/>
            <a:t>jdu do </a:t>
          </a:r>
          <a:r>
            <a:rPr lang="cs-CZ" i="1" dirty="0" err="1"/>
            <a:t>shopa</a:t>
          </a:r>
          <a:endParaRPr lang="cs-CZ" dirty="0"/>
        </a:p>
      </dgm:t>
    </dgm:pt>
    <dgm:pt modelId="{E51139B0-FBBA-4A8B-94A3-76339B17D662}" type="parTrans" cxnId="{D5E680AD-4186-439B-9D36-CF7F1D61B6CD}">
      <dgm:prSet/>
      <dgm:spPr/>
      <dgm:t>
        <a:bodyPr/>
        <a:lstStyle/>
        <a:p>
          <a:endParaRPr lang="cs-CZ"/>
        </a:p>
      </dgm:t>
    </dgm:pt>
    <dgm:pt modelId="{5376587D-DD84-48B9-843A-74D41E7DCBD3}" type="sibTrans" cxnId="{D5E680AD-4186-439B-9D36-CF7F1D61B6CD}">
      <dgm:prSet/>
      <dgm:spPr/>
      <dgm:t>
        <a:bodyPr/>
        <a:lstStyle/>
        <a:p>
          <a:endParaRPr lang="cs-CZ"/>
        </a:p>
      </dgm:t>
    </dgm:pt>
    <dgm:pt modelId="{F7FD4D41-7045-4851-8A5C-221D637C3789}">
      <dgm:prSet/>
      <dgm:spPr/>
      <dgm:t>
        <a:bodyPr/>
        <a:lstStyle/>
        <a:p>
          <a:r>
            <a:rPr lang="cs-CZ" b="0" dirty="0"/>
            <a:t>prefix oddělený mezerou a předložka bez mezery: </a:t>
          </a:r>
          <a:r>
            <a:rPr lang="cs-CZ" b="0" i="1" dirty="0"/>
            <a:t>Petr </a:t>
          </a:r>
          <a:r>
            <a:rPr lang="cs-CZ" i="1" dirty="0"/>
            <a:t>při jde</a:t>
          </a:r>
          <a:r>
            <a:rPr lang="cs-CZ" b="0" dirty="0"/>
            <a:t>; </a:t>
          </a:r>
          <a:r>
            <a:rPr lang="cs-CZ" i="1" dirty="0" err="1"/>
            <a:t>dolesa</a:t>
          </a:r>
          <a:endParaRPr lang="cs-CZ" dirty="0"/>
        </a:p>
      </dgm:t>
    </dgm:pt>
    <dgm:pt modelId="{9A3F42AF-C8B1-48C4-B584-37F64C59B87E}" type="parTrans" cxnId="{2413DF7C-7147-4950-B16D-ECFCC5FF5E82}">
      <dgm:prSet/>
      <dgm:spPr/>
      <dgm:t>
        <a:bodyPr/>
        <a:lstStyle/>
        <a:p>
          <a:endParaRPr lang="cs-CZ"/>
        </a:p>
      </dgm:t>
    </dgm:pt>
    <dgm:pt modelId="{03AE617C-CE13-435C-BB29-5852E61BA2C1}" type="sibTrans" cxnId="{2413DF7C-7147-4950-B16D-ECFCC5FF5E82}">
      <dgm:prSet/>
      <dgm:spPr/>
      <dgm:t>
        <a:bodyPr/>
        <a:lstStyle/>
        <a:p>
          <a:endParaRPr lang="cs-CZ"/>
        </a:p>
      </dgm:t>
    </dgm:pt>
    <dgm:pt modelId="{0F4ECFF0-0138-4FBC-B648-607F3BAA44CA}">
      <dgm:prSet/>
      <dgm:spPr/>
      <dgm:t>
        <a:bodyPr/>
        <a:lstStyle/>
        <a:p>
          <a:r>
            <a:rPr lang="cs-CZ" b="0" dirty="0"/>
            <a:t>neoprávněně rozdělená kompozita“ </a:t>
          </a:r>
          <a:r>
            <a:rPr lang="cs-CZ" i="1" dirty="0"/>
            <a:t>český anglický </a:t>
          </a:r>
          <a:r>
            <a:rPr lang="cs-CZ" b="0" i="1" dirty="0"/>
            <a:t>slovník</a:t>
          </a:r>
          <a:endParaRPr lang="cs-CZ" dirty="0"/>
        </a:p>
      </dgm:t>
    </dgm:pt>
    <dgm:pt modelId="{177023FD-6C60-4C6D-A668-A92C43C6DE79}" type="parTrans" cxnId="{8ED82726-D6E7-40B6-8EAD-272CB95049C3}">
      <dgm:prSet/>
      <dgm:spPr/>
      <dgm:t>
        <a:bodyPr/>
        <a:lstStyle/>
        <a:p>
          <a:endParaRPr lang="cs-CZ"/>
        </a:p>
      </dgm:t>
    </dgm:pt>
    <dgm:pt modelId="{BACEB1DF-52E5-49F8-B571-F34EB9505ACF}" type="sibTrans" cxnId="{8ED82726-D6E7-40B6-8EAD-272CB95049C3}">
      <dgm:prSet/>
      <dgm:spPr/>
      <dgm:t>
        <a:bodyPr/>
        <a:lstStyle/>
        <a:p>
          <a:endParaRPr lang="cs-CZ"/>
        </a:p>
      </dgm:t>
    </dgm:pt>
    <dgm:pt modelId="{8753CC37-BB98-4B5F-8ECA-4B52E1A1A61F}">
      <dgm:prSet/>
      <dgm:spPr/>
      <dgm:t>
        <a:bodyPr/>
        <a:lstStyle/>
        <a:p>
          <a:r>
            <a:rPr lang="cs-CZ" b="0" dirty="0"/>
            <a:t>jiná chyba </a:t>
          </a:r>
          <a:r>
            <a:rPr lang="cs-CZ" b="0" dirty="0" err="1"/>
            <a:t>týkajici</a:t>
          </a:r>
          <a:r>
            <a:rPr lang="cs-CZ" b="0" dirty="0"/>
            <a:t> se hranice slova: </a:t>
          </a:r>
          <a:r>
            <a:rPr lang="cs-CZ" i="1" dirty="0" err="1"/>
            <a:t>mochezky</a:t>
          </a:r>
          <a:r>
            <a:rPr lang="cs-CZ" b="0" dirty="0"/>
            <a:t>; </a:t>
          </a:r>
          <a:r>
            <a:rPr lang="cs-CZ" i="1" dirty="0"/>
            <a:t>atak</a:t>
          </a:r>
          <a:endParaRPr lang="cs-CZ" dirty="0"/>
        </a:p>
      </dgm:t>
    </dgm:pt>
    <dgm:pt modelId="{D258923E-C382-48EA-8D92-7071AA48607A}" type="parTrans" cxnId="{0EFC990C-9C83-4F42-8F2F-0E1A850BA91F}">
      <dgm:prSet/>
      <dgm:spPr/>
      <dgm:t>
        <a:bodyPr/>
        <a:lstStyle/>
        <a:p>
          <a:endParaRPr lang="cs-CZ"/>
        </a:p>
      </dgm:t>
    </dgm:pt>
    <dgm:pt modelId="{BB889BD3-1BE5-4EDB-87EC-4D2621BD16DD}" type="sibTrans" cxnId="{0EFC990C-9C83-4F42-8F2F-0E1A850BA91F}">
      <dgm:prSet/>
      <dgm:spPr/>
      <dgm:t>
        <a:bodyPr/>
        <a:lstStyle/>
        <a:p>
          <a:endParaRPr lang="cs-CZ"/>
        </a:p>
      </dgm:t>
    </dgm:pt>
    <dgm:pt modelId="{7F12FD86-C5E6-4729-9CA0-F9389E371E01}">
      <dgm:prSet/>
      <dgm:spPr/>
      <dgm:t>
        <a:bodyPr/>
        <a:lstStyle/>
        <a:p>
          <a:r>
            <a:rPr lang="cs-CZ" b="0" dirty="0" err="1"/>
            <a:t>obecněčeský</a:t>
          </a:r>
          <a:r>
            <a:rPr lang="cs-CZ" b="0" dirty="0"/>
            <a:t> tvar: </a:t>
          </a:r>
          <a:r>
            <a:rPr lang="cs-CZ" i="1" dirty="0" err="1"/>
            <a:t>dobrej</a:t>
          </a:r>
          <a:r>
            <a:rPr lang="cs-CZ" i="1" dirty="0"/>
            <a:t> </a:t>
          </a:r>
          <a:r>
            <a:rPr lang="cs-CZ" b="0" i="1" dirty="0"/>
            <a:t>film</a:t>
          </a:r>
          <a:endParaRPr lang="cs-CZ" dirty="0"/>
        </a:p>
      </dgm:t>
    </dgm:pt>
    <dgm:pt modelId="{49E386F8-3CAF-47ED-A57E-416B1FD70C77}" type="parTrans" cxnId="{0FFA097A-09CF-4CF3-AD58-94774FDA0582}">
      <dgm:prSet/>
      <dgm:spPr/>
      <dgm:t>
        <a:bodyPr/>
        <a:lstStyle/>
        <a:p>
          <a:endParaRPr lang="cs-CZ"/>
        </a:p>
      </dgm:t>
    </dgm:pt>
    <dgm:pt modelId="{68E3A658-A24A-4F95-B562-272AC22DDAB0}" type="sibTrans" cxnId="{0FFA097A-09CF-4CF3-AD58-94774FDA0582}">
      <dgm:prSet/>
      <dgm:spPr/>
      <dgm:t>
        <a:bodyPr/>
        <a:lstStyle/>
        <a:p>
          <a:endParaRPr lang="cs-CZ"/>
        </a:p>
      </dgm:t>
    </dgm:pt>
    <dgm:pt modelId="{42D42A53-7C12-4587-8D14-92F2C3E37C02}">
      <dgm:prSet/>
      <dgm:spPr/>
      <dgm:t>
        <a:bodyPr/>
        <a:lstStyle/>
        <a:p>
          <a:r>
            <a:rPr lang="cs-CZ" b="0" dirty="0"/>
            <a:t>knižní, </a:t>
          </a:r>
          <a:r>
            <a:rPr lang="cs-CZ" b="0" dirty="0" err="1"/>
            <a:t>nářečni</a:t>
          </a:r>
          <a:r>
            <a:rPr lang="cs-CZ" b="0" dirty="0"/>
            <a:t>, slangový, hyperkorektní výraz: </a:t>
          </a:r>
          <a:r>
            <a:rPr lang="cs-CZ" b="0" i="1" dirty="0"/>
            <a:t>holka s hnědými </a:t>
          </a:r>
          <a:r>
            <a:rPr lang="cs-CZ" i="1" dirty="0" err="1"/>
            <a:t>očimi</a:t>
          </a:r>
          <a:endParaRPr lang="cs-CZ" dirty="0"/>
        </a:p>
      </dgm:t>
    </dgm:pt>
    <dgm:pt modelId="{0437E8D4-1F1E-46EC-B852-D996F3F63E9D}" type="parTrans" cxnId="{6439D9CA-9913-4734-B48E-2D00253CE4E3}">
      <dgm:prSet/>
      <dgm:spPr/>
      <dgm:t>
        <a:bodyPr/>
        <a:lstStyle/>
        <a:p>
          <a:endParaRPr lang="cs-CZ"/>
        </a:p>
      </dgm:t>
    </dgm:pt>
    <dgm:pt modelId="{06E7DF7A-C663-4D8E-B6CD-C865F68E4492}" type="sibTrans" cxnId="{6439D9CA-9913-4734-B48E-2D00253CE4E3}">
      <dgm:prSet/>
      <dgm:spPr/>
      <dgm:t>
        <a:bodyPr/>
        <a:lstStyle/>
        <a:p>
          <a:endParaRPr lang="cs-CZ"/>
        </a:p>
      </dgm:t>
    </dgm:pt>
    <dgm:pt modelId="{6C0AC250-E39C-4F9D-8E20-34CF690252C5}" type="pres">
      <dgm:prSet presAssocID="{1BD092DC-2CC2-47E3-B877-639D4379F286}" presName="linear" presStyleCnt="0">
        <dgm:presLayoutVars>
          <dgm:animLvl val="lvl"/>
          <dgm:resizeHandles val="exact"/>
        </dgm:presLayoutVars>
      </dgm:prSet>
      <dgm:spPr/>
    </dgm:pt>
    <dgm:pt modelId="{6EB4ACFA-5122-4AF1-8EAB-C1FDC7081FD5}" type="pres">
      <dgm:prSet presAssocID="{D53485AC-2CB6-492F-AD3B-EF21804A4440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867470F8-2642-4E88-A296-4C356D5C11FA}" type="pres">
      <dgm:prSet presAssocID="{DA454C92-E7A4-482C-BF37-B6D456E14C12}" presName="spacer" presStyleCnt="0"/>
      <dgm:spPr/>
    </dgm:pt>
    <dgm:pt modelId="{BCF7D32C-A0E4-42BD-99AD-1B603B180B9E}" type="pres">
      <dgm:prSet presAssocID="{5E9596C8-3A00-43BC-84F2-A82A485C4B5E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92E8D65C-826B-4DA4-8583-3DDD2124C6CB}" type="pres">
      <dgm:prSet presAssocID="{6B0AFA7D-BF10-47F2-9962-C96481D5054C}" presName="spacer" presStyleCnt="0"/>
      <dgm:spPr/>
    </dgm:pt>
    <dgm:pt modelId="{7652EAAB-42EA-4ECE-BCFD-309D4BE8327F}" type="pres">
      <dgm:prSet presAssocID="{1E12DEA9-F6ED-42A1-9980-29876E593790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E159C327-6333-40E1-AAFE-93077E13534F}" type="pres">
      <dgm:prSet presAssocID="{18514A25-45BD-475E-9CB5-3CDF4C0D7ED6}" presName="spacer" presStyleCnt="0"/>
      <dgm:spPr/>
    </dgm:pt>
    <dgm:pt modelId="{9B8C9BC7-EBFB-4882-9427-26E7F42C145B}" type="pres">
      <dgm:prSet presAssocID="{DF9A441B-2A70-478C-A4F2-2FD18898EC8A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1B75580-46CD-4073-B2A2-CA53A7935164}" type="pres">
      <dgm:prSet presAssocID="{5376587D-DD84-48B9-843A-74D41E7DCBD3}" presName="spacer" presStyleCnt="0"/>
      <dgm:spPr/>
    </dgm:pt>
    <dgm:pt modelId="{00FDA438-FBD4-41BC-8EED-7E64F1F4F05A}" type="pres">
      <dgm:prSet presAssocID="{F7FD4D41-7045-4851-8A5C-221D637C3789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D4ECF7D-B200-444A-8AC5-43C27882C60F}" type="pres">
      <dgm:prSet presAssocID="{03AE617C-CE13-435C-BB29-5852E61BA2C1}" presName="spacer" presStyleCnt="0"/>
      <dgm:spPr/>
    </dgm:pt>
    <dgm:pt modelId="{E24F3945-BA74-4DB2-B5DF-F7EE9DFFA703}" type="pres">
      <dgm:prSet presAssocID="{0F4ECFF0-0138-4FBC-B648-607F3BAA44CA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60A64C18-6AD0-40E8-B5BA-A9CE90B986BF}" type="pres">
      <dgm:prSet presAssocID="{BACEB1DF-52E5-49F8-B571-F34EB9505ACF}" presName="spacer" presStyleCnt="0"/>
      <dgm:spPr/>
    </dgm:pt>
    <dgm:pt modelId="{01517E0F-A255-431E-AA89-644FEEB82350}" type="pres">
      <dgm:prSet presAssocID="{8753CC37-BB98-4B5F-8ECA-4B52E1A1A61F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737BAEAE-C3B9-4E87-8BE3-E813E35FFAAF}" type="pres">
      <dgm:prSet presAssocID="{BB889BD3-1BE5-4EDB-87EC-4D2621BD16DD}" presName="spacer" presStyleCnt="0"/>
      <dgm:spPr/>
    </dgm:pt>
    <dgm:pt modelId="{B7275983-6637-4D6F-A8FA-E0461C574947}" type="pres">
      <dgm:prSet presAssocID="{7F12FD86-C5E6-4729-9CA0-F9389E371E01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7F57BC3-CE89-4F67-920A-DA885A49E2C6}" type="pres">
      <dgm:prSet presAssocID="{68E3A658-A24A-4F95-B562-272AC22DDAB0}" presName="spacer" presStyleCnt="0"/>
      <dgm:spPr/>
    </dgm:pt>
    <dgm:pt modelId="{6DFC3C12-C725-4BF0-A0AD-0B61CD37331D}" type="pres">
      <dgm:prSet presAssocID="{42D42A53-7C12-4587-8D14-92F2C3E37C02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0EFC990C-9C83-4F42-8F2F-0E1A850BA91F}" srcId="{1BD092DC-2CC2-47E3-B877-639D4379F286}" destId="{8753CC37-BB98-4B5F-8ECA-4B52E1A1A61F}" srcOrd="6" destOrd="0" parTransId="{D258923E-C382-48EA-8D92-7071AA48607A}" sibTransId="{BB889BD3-1BE5-4EDB-87EC-4D2621BD16DD}"/>
    <dgm:cxn modelId="{8DE4981D-FEE0-439D-A395-DBB3DD29CB10}" type="presOf" srcId="{7F12FD86-C5E6-4729-9CA0-F9389E371E01}" destId="{B7275983-6637-4D6F-A8FA-E0461C574947}" srcOrd="0" destOrd="0" presId="urn:microsoft.com/office/officeart/2005/8/layout/vList2"/>
    <dgm:cxn modelId="{8ED82726-D6E7-40B6-8EAD-272CB95049C3}" srcId="{1BD092DC-2CC2-47E3-B877-639D4379F286}" destId="{0F4ECFF0-0138-4FBC-B648-607F3BAA44CA}" srcOrd="5" destOrd="0" parTransId="{177023FD-6C60-4C6D-A668-A92C43C6DE79}" sibTransId="{BACEB1DF-52E5-49F8-B571-F34EB9505ACF}"/>
    <dgm:cxn modelId="{D468282B-755F-475C-9F6A-08F388B01AEA}" type="presOf" srcId="{5E9596C8-3A00-43BC-84F2-A82A485C4B5E}" destId="{BCF7D32C-A0E4-42BD-99AD-1B603B180B9E}" srcOrd="0" destOrd="0" presId="urn:microsoft.com/office/officeart/2005/8/layout/vList2"/>
    <dgm:cxn modelId="{EC93653D-3974-4B34-895C-1617B97AD92D}" type="presOf" srcId="{F7FD4D41-7045-4851-8A5C-221D637C3789}" destId="{00FDA438-FBD4-41BC-8EED-7E64F1F4F05A}" srcOrd="0" destOrd="0" presId="urn:microsoft.com/office/officeart/2005/8/layout/vList2"/>
    <dgm:cxn modelId="{3AFB783D-9A5B-4D5F-A2C4-60778FFC9B39}" type="presOf" srcId="{8753CC37-BB98-4B5F-8ECA-4B52E1A1A61F}" destId="{01517E0F-A255-431E-AA89-644FEEB82350}" srcOrd="0" destOrd="0" presId="urn:microsoft.com/office/officeart/2005/8/layout/vList2"/>
    <dgm:cxn modelId="{23597D51-B9F3-4DCE-B785-64CBBF76B19E}" type="presOf" srcId="{D53485AC-2CB6-492F-AD3B-EF21804A4440}" destId="{6EB4ACFA-5122-4AF1-8EAB-C1FDC7081FD5}" srcOrd="0" destOrd="0" presId="urn:microsoft.com/office/officeart/2005/8/layout/vList2"/>
    <dgm:cxn modelId="{0FFA097A-09CF-4CF3-AD58-94774FDA0582}" srcId="{1BD092DC-2CC2-47E3-B877-639D4379F286}" destId="{7F12FD86-C5E6-4729-9CA0-F9389E371E01}" srcOrd="7" destOrd="0" parTransId="{49E386F8-3CAF-47ED-A57E-416B1FD70C77}" sibTransId="{68E3A658-A24A-4F95-B562-272AC22DDAB0}"/>
    <dgm:cxn modelId="{2413DF7C-7147-4950-B16D-ECFCC5FF5E82}" srcId="{1BD092DC-2CC2-47E3-B877-639D4379F286}" destId="{F7FD4D41-7045-4851-8A5C-221D637C3789}" srcOrd="4" destOrd="0" parTransId="{9A3F42AF-C8B1-48C4-B584-37F64C59B87E}" sibTransId="{03AE617C-CE13-435C-BB29-5852E61BA2C1}"/>
    <dgm:cxn modelId="{856BB4AC-6012-451D-952A-2ACA741078A7}" type="presOf" srcId="{1BD092DC-2CC2-47E3-B877-639D4379F286}" destId="{6C0AC250-E39C-4F9D-8E20-34CF690252C5}" srcOrd="0" destOrd="0" presId="urn:microsoft.com/office/officeart/2005/8/layout/vList2"/>
    <dgm:cxn modelId="{D5E680AD-4186-439B-9D36-CF7F1D61B6CD}" srcId="{1BD092DC-2CC2-47E3-B877-639D4379F286}" destId="{DF9A441B-2A70-478C-A4F2-2FD18898EC8A}" srcOrd="3" destOrd="0" parTransId="{E51139B0-FBBA-4A8B-94A3-76339B17D662}" sibTransId="{5376587D-DD84-48B9-843A-74D41E7DCBD3}"/>
    <dgm:cxn modelId="{3E8070BA-9D43-400E-918F-26FB8A0179F0}" srcId="{1BD092DC-2CC2-47E3-B877-639D4379F286}" destId="{5E9596C8-3A00-43BC-84F2-A82A485C4B5E}" srcOrd="1" destOrd="0" parTransId="{26778118-9F5B-4523-9EB0-11E105F34FE1}" sibTransId="{6B0AFA7D-BF10-47F2-9962-C96481D5054C}"/>
    <dgm:cxn modelId="{8459A0C9-657B-48BD-A4C5-5F5F298E1042}" srcId="{1BD092DC-2CC2-47E3-B877-639D4379F286}" destId="{D53485AC-2CB6-492F-AD3B-EF21804A4440}" srcOrd="0" destOrd="0" parTransId="{0013C92F-06B7-46F7-AD9C-7B83D3FAB283}" sibTransId="{DA454C92-E7A4-482C-BF37-B6D456E14C12}"/>
    <dgm:cxn modelId="{6439D9CA-9913-4734-B48E-2D00253CE4E3}" srcId="{1BD092DC-2CC2-47E3-B877-639D4379F286}" destId="{42D42A53-7C12-4587-8D14-92F2C3E37C02}" srcOrd="8" destOrd="0" parTransId="{0437E8D4-1F1E-46EC-B852-D996F3F63E9D}" sibTransId="{06E7DF7A-C663-4D8E-B6CD-C865F68E4492}"/>
    <dgm:cxn modelId="{AFA695D1-D841-49A0-94DC-2784184DB92A}" srcId="{1BD092DC-2CC2-47E3-B877-639D4379F286}" destId="{1E12DEA9-F6ED-42A1-9980-29876E593790}" srcOrd="2" destOrd="0" parTransId="{9989CD74-6D8D-4990-862F-BF1D7B91CA19}" sibTransId="{18514A25-45BD-475E-9CB5-3CDF4C0D7ED6}"/>
    <dgm:cxn modelId="{3E8FEBD1-B54F-4B7F-A319-5AD33C10EBC1}" type="presOf" srcId="{42D42A53-7C12-4587-8D14-92F2C3E37C02}" destId="{6DFC3C12-C725-4BF0-A0AD-0B61CD37331D}" srcOrd="0" destOrd="0" presId="urn:microsoft.com/office/officeart/2005/8/layout/vList2"/>
    <dgm:cxn modelId="{49C91BD8-F327-48D4-8A0B-3B533FE871B1}" type="presOf" srcId="{1E12DEA9-F6ED-42A1-9980-29876E593790}" destId="{7652EAAB-42EA-4ECE-BCFD-309D4BE8327F}" srcOrd="0" destOrd="0" presId="urn:microsoft.com/office/officeart/2005/8/layout/vList2"/>
    <dgm:cxn modelId="{219B3CDA-C133-4142-944B-2904686273EE}" type="presOf" srcId="{0F4ECFF0-0138-4FBC-B648-607F3BAA44CA}" destId="{E24F3945-BA74-4DB2-B5DF-F7EE9DFFA703}" srcOrd="0" destOrd="0" presId="urn:microsoft.com/office/officeart/2005/8/layout/vList2"/>
    <dgm:cxn modelId="{E1630EF4-1327-4152-8C61-29D9C73A240B}" type="presOf" srcId="{DF9A441B-2A70-478C-A4F2-2FD18898EC8A}" destId="{9B8C9BC7-EBFB-4882-9427-26E7F42C145B}" srcOrd="0" destOrd="0" presId="urn:microsoft.com/office/officeart/2005/8/layout/vList2"/>
    <dgm:cxn modelId="{03B6B0DF-96D2-402C-901E-E7127CA9C713}" type="presParOf" srcId="{6C0AC250-E39C-4F9D-8E20-34CF690252C5}" destId="{6EB4ACFA-5122-4AF1-8EAB-C1FDC7081FD5}" srcOrd="0" destOrd="0" presId="urn:microsoft.com/office/officeart/2005/8/layout/vList2"/>
    <dgm:cxn modelId="{47DCDEA0-D172-4654-AFD4-A3E8F0A6C966}" type="presParOf" srcId="{6C0AC250-E39C-4F9D-8E20-34CF690252C5}" destId="{867470F8-2642-4E88-A296-4C356D5C11FA}" srcOrd="1" destOrd="0" presId="urn:microsoft.com/office/officeart/2005/8/layout/vList2"/>
    <dgm:cxn modelId="{843CAD2F-4AAE-4013-842E-9052D2D603C7}" type="presParOf" srcId="{6C0AC250-E39C-4F9D-8E20-34CF690252C5}" destId="{BCF7D32C-A0E4-42BD-99AD-1B603B180B9E}" srcOrd="2" destOrd="0" presId="urn:microsoft.com/office/officeart/2005/8/layout/vList2"/>
    <dgm:cxn modelId="{05E6C00F-AF1C-4CDC-A6BA-A39BD3A963F5}" type="presParOf" srcId="{6C0AC250-E39C-4F9D-8E20-34CF690252C5}" destId="{92E8D65C-826B-4DA4-8583-3DDD2124C6CB}" srcOrd="3" destOrd="0" presId="urn:microsoft.com/office/officeart/2005/8/layout/vList2"/>
    <dgm:cxn modelId="{D6FDC75C-EBDB-408F-8D50-04D0D971D5E5}" type="presParOf" srcId="{6C0AC250-E39C-4F9D-8E20-34CF690252C5}" destId="{7652EAAB-42EA-4ECE-BCFD-309D4BE8327F}" srcOrd="4" destOrd="0" presId="urn:microsoft.com/office/officeart/2005/8/layout/vList2"/>
    <dgm:cxn modelId="{9DF0CDF1-791A-4151-AE83-3909C9E21713}" type="presParOf" srcId="{6C0AC250-E39C-4F9D-8E20-34CF690252C5}" destId="{E159C327-6333-40E1-AAFE-93077E13534F}" srcOrd="5" destOrd="0" presId="urn:microsoft.com/office/officeart/2005/8/layout/vList2"/>
    <dgm:cxn modelId="{5024AA1F-4937-4211-8C55-170E1DB52F14}" type="presParOf" srcId="{6C0AC250-E39C-4F9D-8E20-34CF690252C5}" destId="{9B8C9BC7-EBFB-4882-9427-26E7F42C145B}" srcOrd="6" destOrd="0" presId="urn:microsoft.com/office/officeart/2005/8/layout/vList2"/>
    <dgm:cxn modelId="{8E0A729C-9FC5-4F14-8C6F-E16DCFE2DD75}" type="presParOf" srcId="{6C0AC250-E39C-4F9D-8E20-34CF690252C5}" destId="{71B75580-46CD-4073-B2A2-CA53A7935164}" srcOrd="7" destOrd="0" presId="urn:microsoft.com/office/officeart/2005/8/layout/vList2"/>
    <dgm:cxn modelId="{3A841290-1062-4135-9AB8-68D12A02AF20}" type="presParOf" srcId="{6C0AC250-E39C-4F9D-8E20-34CF690252C5}" destId="{00FDA438-FBD4-41BC-8EED-7E64F1F4F05A}" srcOrd="8" destOrd="0" presId="urn:microsoft.com/office/officeart/2005/8/layout/vList2"/>
    <dgm:cxn modelId="{F2E87356-32ED-4BBA-9F43-B53C122FA867}" type="presParOf" srcId="{6C0AC250-E39C-4F9D-8E20-34CF690252C5}" destId="{DD4ECF7D-B200-444A-8AC5-43C27882C60F}" srcOrd="9" destOrd="0" presId="urn:microsoft.com/office/officeart/2005/8/layout/vList2"/>
    <dgm:cxn modelId="{2C0C7B47-B095-403C-82EE-11C673EEDED7}" type="presParOf" srcId="{6C0AC250-E39C-4F9D-8E20-34CF690252C5}" destId="{E24F3945-BA74-4DB2-B5DF-F7EE9DFFA703}" srcOrd="10" destOrd="0" presId="urn:microsoft.com/office/officeart/2005/8/layout/vList2"/>
    <dgm:cxn modelId="{6EC08377-2F2A-4A13-9120-1157D67AF396}" type="presParOf" srcId="{6C0AC250-E39C-4F9D-8E20-34CF690252C5}" destId="{60A64C18-6AD0-40E8-B5BA-A9CE90B986BF}" srcOrd="11" destOrd="0" presId="urn:microsoft.com/office/officeart/2005/8/layout/vList2"/>
    <dgm:cxn modelId="{3111DF1F-DBA0-4B79-8BA7-BFAA9179EC30}" type="presParOf" srcId="{6C0AC250-E39C-4F9D-8E20-34CF690252C5}" destId="{01517E0F-A255-431E-AA89-644FEEB82350}" srcOrd="12" destOrd="0" presId="urn:microsoft.com/office/officeart/2005/8/layout/vList2"/>
    <dgm:cxn modelId="{7C96822D-D7BD-429B-B841-2679B873677C}" type="presParOf" srcId="{6C0AC250-E39C-4F9D-8E20-34CF690252C5}" destId="{737BAEAE-C3B9-4E87-8BE3-E813E35FFAAF}" srcOrd="13" destOrd="0" presId="urn:microsoft.com/office/officeart/2005/8/layout/vList2"/>
    <dgm:cxn modelId="{D15E8E90-5BB6-439B-B50C-E33FA8154C7B}" type="presParOf" srcId="{6C0AC250-E39C-4F9D-8E20-34CF690252C5}" destId="{B7275983-6637-4D6F-A8FA-E0461C574947}" srcOrd="14" destOrd="0" presId="urn:microsoft.com/office/officeart/2005/8/layout/vList2"/>
    <dgm:cxn modelId="{92AF523E-6C9B-4FAA-91FA-14D9307370A0}" type="presParOf" srcId="{6C0AC250-E39C-4F9D-8E20-34CF690252C5}" destId="{37F57BC3-CE89-4F67-920A-DA885A49E2C6}" srcOrd="15" destOrd="0" presId="urn:microsoft.com/office/officeart/2005/8/layout/vList2"/>
    <dgm:cxn modelId="{F871BD24-82F3-4898-8DC5-E2A58C1F064C}" type="presParOf" srcId="{6C0AC250-E39C-4F9D-8E20-34CF690252C5}" destId="{6DFC3C12-C725-4BF0-A0AD-0B61CD37331D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F4D3E21-598C-45A6-9B7C-845C84A3F5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F923CD6-12F9-483B-8216-9100F31C0CEB}">
      <dgm:prSet/>
      <dgm:spPr/>
      <dgm:t>
        <a:bodyPr/>
        <a:lstStyle/>
        <a:p>
          <a:r>
            <a:rPr lang="cs-CZ" dirty="0"/>
            <a:t>narušení shody: </a:t>
          </a:r>
          <a:r>
            <a:rPr lang="cs-CZ" i="1" dirty="0"/>
            <a:t>máme </a:t>
          </a:r>
          <a:r>
            <a:rPr lang="cs-CZ" b="1" i="1" dirty="0"/>
            <a:t>hezkých </a:t>
          </a:r>
          <a:r>
            <a:rPr lang="cs-CZ" i="1" dirty="0"/>
            <a:t>psa</a:t>
          </a:r>
          <a:r>
            <a:rPr lang="cs-CZ" dirty="0"/>
            <a:t>; </a:t>
          </a:r>
          <a:r>
            <a:rPr lang="cs-CZ" i="1" dirty="0"/>
            <a:t>Petr </a:t>
          </a:r>
          <a:r>
            <a:rPr lang="cs-CZ" b="1" i="1" dirty="0"/>
            <a:t>vařím </a:t>
          </a:r>
          <a:r>
            <a:rPr lang="cs-CZ" i="1" dirty="0"/>
            <a:t>oběd</a:t>
          </a:r>
          <a:endParaRPr lang="cs-CZ" dirty="0"/>
        </a:p>
      </dgm:t>
    </dgm:pt>
    <dgm:pt modelId="{E98F63CB-1DCE-4F38-80C9-C5A3AD795480}" type="parTrans" cxnId="{24D2D543-0102-4A6F-AB2F-791FA7E8A37E}">
      <dgm:prSet/>
      <dgm:spPr/>
      <dgm:t>
        <a:bodyPr/>
        <a:lstStyle/>
        <a:p>
          <a:endParaRPr lang="cs-CZ"/>
        </a:p>
      </dgm:t>
    </dgm:pt>
    <dgm:pt modelId="{F9AB840F-4169-44D0-BE95-89C7E3C47749}" type="sibTrans" cxnId="{24D2D543-0102-4A6F-AB2F-791FA7E8A37E}">
      <dgm:prSet/>
      <dgm:spPr/>
      <dgm:t>
        <a:bodyPr/>
        <a:lstStyle/>
        <a:p>
          <a:endParaRPr lang="cs-CZ"/>
        </a:p>
      </dgm:t>
    </dgm:pt>
    <dgm:pt modelId="{DF4DD68C-89C9-4FAE-8BC0-0188D242FCDC}">
      <dgm:prSet/>
      <dgm:spPr/>
      <dgm:t>
        <a:bodyPr/>
        <a:lstStyle/>
        <a:p>
          <a:r>
            <a:rPr lang="cs-CZ"/>
            <a:t>chyba ve vyjádření syntaktické závislosti: </a:t>
          </a:r>
          <a:r>
            <a:rPr lang="pl-PL" i="1"/>
            <a:t>věřím </a:t>
          </a:r>
          <a:r>
            <a:rPr lang="pl-PL" b="1" i="1"/>
            <a:t>učitelku</a:t>
          </a:r>
          <a:r>
            <a:rPr lang="pl-PL"/>
            <a:t>; </a:t>
          </a:r>
          <a:r>
            <a:rPr lang="pl-PL" i="1"/>
            <a:t>káva bez </a:t>
          </a:r>
          <a:r>
            <a:rPr lang="pl-PL" b="1" i="1"/>
            <a:t>mléko</a:t>
          </a:r>
          <a:r>
            <a:rPr lang="pl-PL"/>
            <a:t>; </a:t>
          </a:r>
          <a:r>
            <a:rPr lang="pl-PL" i="1"/>
            <a:t>bojím </a:t>
          </a:r>
          <a:r>
            <a:rPr lang="cs-CZ" i="1"/>
            <a:t>se jí </a:t>
          </a:r>
          <a:r>
            <a:rPr lang="cs-CZ" b="1" i="1"/>
            <a:t>zavolám</a:t>
          </a:r>
          <a:endParaRPr lang="cs-CZ"/>
        </a:p>
      </dgm:t>
    </dgm:pt>
    <dgm:pt modelId="{54E3A091-F18B-449A-8FEE-846D8B4F369B}" type="parTrans" cxnId="{E3F8C97F-7B8C-4675-8A30-8A8E34B57CDE}">
      <dgm:prSet/>
      <dgm:spPr/>
      <dgm:t>
        <a:bodyPr/>
        <a:lstStyle/>
        <a:p>
          <a:endParaRPr lang="cs-CZ"/>
        </a:p>
      </dgm:t>
    </dgm:pt>
    <dgm:pt modelId="{060368B9-0223-467B-AF7F-3FCEA83A7327}" type="sibTrans" cxnId="{E3F8C97F-7B8C-4675-8A30-8A8E34B57CDE}">
      <dgm:prSet/>
      <dgm:spPr/>
      <dgm:t>
        <a:bodyPr/>
        <a:lstStyle/>
        <a:p>
          <a:endParaRPr lang="cs-CZ"/>
        </a:p>
      </dgm:t>
    </dgm:pt>
    <dgm:pt modelId="{2E49F8B2-22E6-47A2-B1B9-98C312C9FEBF}">
      <dgm:prSet/>
      <dgm:spPr/>
      <dgm:t>
        <a:bodyPr/>
        <a:lstStyle/>
        <a:p>
          <a:r>
            <a:rPr lang="pl-PL" dirty="0"/>
            <a:t>chyba v zájmenném odkazu: </a:t>
          </a:r>
          <a:r>
            <a:rPr lang="pl-PL" i="1" dirty="0"/>
            <a:t>paní, </a:t>
          </a:r>
          <a:r>
            <a:rPr lang="pl-PL" b="1" i="1" dirty="0"/>
            <a:t>jenž </a:t>
          </a:r>
          <a:r>
            <a:rPr lang="pl-PL" i="1" dirty="0"/>
            <a:t>jsem potkal</a:t>
          </a:r>
          <a:endParaRPr lang="cs-CZ" dirty="0"/>
        </a:p>
      </dgm:t>
    </dgm:pt>
    <dgm:pt modelId="{177F0D53-A5A8-4366-8F45-7EA29FE07963}" type="parTrans" cxnId="{BAE8D5C5-8AFB-4814-935F-55805C55517A}">
      <dgm:prSet/>
      <dgm:spPr/>
      <dgm:t>
        <a:bodyPr/>
        <a:lstStyle/>
        <a:p>
          <a:endParaRPr lang="cs-CZ"/>
        </a:p>
      </dgm:t>
    </dgm:pt>
    <dgm:pt modelId="{9AE8A6DE-E983-4A59-B5B3-18DA3190E3FB}" type="sibTrans" cxnId="{BAE8D5C5-8AFB-4814-935F-55805C55517A}">
      <dgm:prSet/>
      <dgm:spPr/>
      <dgm:t>
        <a:bodyPr/>
        <a:lstStyle/>
        <a:p>
          <a:endParaRPr lang="cs-CZ"/>
        </a:p>
      </dgm:t>
    </dgm:pt>
    <dgm:pt modelId="{CFAB90EC-4FEA-4EF1-B319-33921695033C}">
      <dgm:prSet/>
      <dgm:spPr/>
      <dgm:t>
        <a:bodyPr/>
        <a:lstStyle/>
        <a:p>
          <a:r>
            <a:rPr lang="cs-CZ"/>
            <a:t>chyba v analytickém slovesném tvaru a složeném přísudku: </a:t>
          </a:r>
          <a:r>
            <a:rPr lang="cs-CZ" i="1"/>
            <a:t>Jana bude </a:t>
          </a:r>
          <a:r>
            <a:rPr lang="cs-CZ" b="1" i="1"/>
            <a:t>dělá</a:t>
          </a:r>
          <a:r>
            <a:rPr lang="cs-CZ"/>
            <a:t>; </a:t>
          </a:r>
          <a:r>
            <a:rPr lang="cs-CZ" i="1"/>
            <a:t>guláš </a:t>
          </a:r>
          <a:r>
            <a:rPr lang="cs-CZ" b="1" i="1"/>
            <a:t>bylo chutná </a:t>
          </a:r>
          <a:r>
            <a:rPr lang="cs-CZ" i="1"/>
            <a:t>mi</a:t>
          </a:r>
          <a:r>
            <a:rPr lang="cs-CZ"/>
            <a:t>; </a:t>
          </a:r>
          <a:r>
            <a:rPr lang="cs-CZ" i="1"/>
            <a:t>začal </a:t>
          </a:r>
          <a:r>
            <a:rPr lang="cs-CZ" b="1" i="1"/>
            <a:t>pracuje</a:t>
          </a:r>
          <a:endParaRPr lang="cs-CZ"/>
        </a:p>
      </dgm:t>
    </dgm:pt>
    <dgm:pt modelId="{FF1DB591-DD07-4C37-B79B-BFF30E0D2B98}" type="parTrans" cxnId="{C45B884D-E72D-4ECC-8641-D59059DDC4D2}">
      <dgm:prSet/>
      <dgm:spPr/>
      <dgm:t>
        <a:bodyPr/>
        <a:lstStyle/>
        <a:p>
          <a:endParaRPr lang="cs-CZ"/>
        </a:p>
      </dgm:t>
    </dgm:pt>
    <dgm:pt modelId="{24840957-13C6-4620-89EE-69522B1F8247}" type="sibTrans" cxnId="{C45B884D-E72D-4ECC-8641-D59059DDC4D2}">
      <dgm:prSet/>
      <dgm:spPr/>
      <dgm:t>
        <a:bodyPr/>
        <a:lstStyle/>
        <a:p>
          <a:endParaRPr lang="cs-CZ"/>
        </a:p>
      </dgm:t>
    </dgm:pt>
    <dgm:pt modelId="{3FE661A5-F55D-4BE4-808A-30258301CEA9}">
      <dgm:prSet/>
      <dgm:spPr/>
      <dgm:t>
        <a:bodyPr/>
        <a:lstStyle/>
        <a:p>
          <a:r>
            <a:rPr lang="cs-CZ" dirty="0"/>
            <a:t>chyba v reflexivním výrazu: </a:t>
          </a:r>
          <a:r>
            <a:rPr lang="cs-CZ" i="1" dirty="0"/>
            <a:t>smála </a:t>
          </a:r>
          <a:r>
            <a:rPr lang="cs-CZ" b="1" i="1" dirty="0"/>
            <a:t>si</a:t>
          </a:r>
          <a:r>
            <a:rPr lang="cs-CZ" dirty="0"/>
            <a:t>; </a:t>
          </a:r>
          <a:r>
            <a:rPr lang="cs-CZ" i="1" dirty="0"/>
            <a:t>narodila jsem v Petrohradu</a:t>
          </a:r>
          <a:endParaRPr lang="cs-CZ" dirty="0"/>
        </a:p>
      </dgm:t>
    </dgm:pt>
    <dgm:pt modelId="{E4F4EDDD-A194-4108-BA77-B32E31B39D5A}" type="parTrans" cxnId="{D5EE707D-F429-4217-92A4-F9B0ACE80797}">
      <dgm:prSet/>
      <dgm:spPr/>
      <dgm:t>
        <a:bodyPr/>
        <a:lstStyle/>
        <a:p>
          <a:endParaRPr lang="cs-CZ"/>
        </a:p>
      </dgm:t>
    </dgm:pt>
    <dgm:pt modelId="{FA7EF519-FAC4-40E0-BA02-2889ABC7D6B3}" type="sibTrans" cxnId="{D5EE707D-F429-4217-92A4-F9B0ACE80797}">
      <dgm:prSet/>
      <dgm:spPr/>
      <dgm:t>
        <a:bodyPr/>
        <a:lstStyle/>
        <a:p>
          <a:endParaRPr lang="cs-CZ"/>
        </a:p>
      </dgm:t>
    </dgm:pt>
    <dgm:pt modelId="{47F1AC4A-793C-460D-B0C9-4C1D9A077959}" type="pres">
      <dgm:prSet presAssocID="{3F4D3E21-598C-45A6-9B7C-845C84A3F5DE}" presName="linear" presStyleCnt="0">
        <dgm:presLayoutVars>
          <dgm:animLvl val="lvl"/>
          <dgm:resizeHandles val="exact"/>
        </dgm:presLayoutVars>
      </dgm:prSet>
      <dgm:spPr/>
    </dgm:pt>
    <dgm:pt modelId="{86BB5988-1546-46A8-935D-9B960138C09D}" type="pres">
      <dgm:prSet presAssocID="{1F923CD6-12F9-483B-8216-9100F31C0C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E5151F5-8FE9-4048-97AA-869CF5240258}" type="pres">
      <dgm:prSet presAssocID="{F9AB840F-4169-44D0-BE95-89C7E3C47749}" presName="spacer" presStyleCnt="0"/>
      <dgm:spPr/>
    </dgm:pt>
    <dgm:pt modelId="{2AA53865-3A62-410E-9667-4A5797E49F4F}" type="pres">
      <dgm:prSet presAssocID="{DF4DD68C-89C9-4FAE-8BC0-0188D242FCD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F90AF9C-51C1-41DA-A5BF-EBFF5179F501}" type="pres">
      <dgm:prSet presAssocID="{060368B9-0223-467B-AF7F-3FCEA83A7327}" presName="spacer" presStyleCnt="0"/>
      <dgm:spPr/>
    </dgm:pt>
    <dgm:pt modelId="{0E0B7054-989E-4CD0-8305-C99E39ACE136}" type="pres">
      <dgm:prSet presAssocID="{2E49F8B2-22E6-47A2-B1B9-98C312C9FEB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C05593C-7391-4B53-AC12-6BD57B4B6ECE}" type="pres">
      <dgm:prSet presAssocID="{9AE8A6DE-E983-4A59-B5B3-18DA3190E3FB}" presName="spacer" presStyleCnt="0"/>
      <dgm:spPr/>
    </dgm:pt>
    <dgm:pt modelId="{A05B5BF6-2FC4-4708-8DC8-185A0CF9118C}" type="pres">
      <dgm:prSet presAssocID="{CFAB90EC-4FEA-4EF1-B319-33921695033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CC6439A-DD6F-46BE-912C-2D2C9E75ACC5}" type="pres">
      <dgm:prSet presAssocID="{24840957-13C6-4620-89EE-69522B1F8247}" presName="spacer" presStyleCnt="0"/>
      <dgm:spPr/>
    </dgm:pt>
    <dgm:pt modelId="{DD9E3F51-B3E7-4130-ABF6-49D8A9355AF1}" type="pres">
      <dgm:prSet presAssocID="{3FE661A5-F55D-4BE4-808A-30258301CEA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96FA918-B6DA-4994-93C7-E552EACAB129}" type="presOf" srcId="{CFAB90EC-4FEA-4EF1-B319-33921695033C}" destId="{A05B5BF6-2FC4-4708-8DC8-185A0CF9118C}" srcOrd="0" destOrd="0" presId="urn:microsoft.com/office/officeart/2005/8/layout/vList2"/>
    <dgm:cxn modelId="{24D2D543-0102-4A6F-AB2F-791FA7E8A37E}" srcId="{3F4D3E21-598C-45A6-9B7C-845C84A3F5DE}" destId="{1F923CD6-12F9-483B-8216-9100F31C0CEB}" srcOrd="0" destOrd="0" parTransId="{E98F63CB-1DCE-4F38-80C9-C5A3AD795480}" sibTransId="{F9AB840F-4169-44D0-BE95-89C7E3C47749}"/>
    <dgm:cxn modelId="{C45B884D-E72D-4ECC-8641-D59059DDC4D2}" srcId="{3F4D3E21-598C-45A6-9B7C-845C84A3F5DE}" destId="{CFAB90EC-4FEA-4EF1-B319-33921695033C}" srcOrd="3" destOrd="0" parTransId="{FF1DB591-DD07-4C37-B79B-BFF30E0D2B98}" sibTransId="{24840957-13C6-4620-89EE-69522B1F8247}"/>
    <dgm:cxn modelId="{D5EE707D-F429-4217-92A4-F9B0ACE80797}" srcId="{3F4D3E21-598C-45A6-9B7C-845C84A3F5DE}" destId="{3FE661A5-F55D-4BE4-808A-30258301CEA9}" srcOrd="4" destOrd="0" parTransId="{E4F4EDDD-A194-4108-BA77-B32E31B39D5A}" sibTransId="{FA7EF519-FAC4-40E0-BA02-2889ABC7D6B3}"/>
    <dgm:cxn modelId="{E3F8C97F-7B8C-4675-8A30-8A8E34B57CDE}" srcId="{3F4D3E21-598C-45A6-9B7C-845C84A3F5DE}" destId="{DF4DD68C-89C9-4FAE-8BC0-0188D242FCDC}" srcOrd="1" destOrd="0" parTransId="{54E3A091-F18B-449A-8FEE-846D8B4F369B}" sibTransId="{060368B9-0223-467B-AF7F-3FCEA83A7327}"/>
    <dgm:cxn modelId="{D799468D-57B2-4523-B878-51BFC5E20EC9}" type="presOf" srcId="{3F4D3E21-598C-45A6-9B7C-845C84A3F5DE}" destId="{47F1AC4A-793C-460D-B0C9-4C1D9A077959}" srcOrd="0" destOrd="0" presId="urn:microsoft.com/office/officeart/2005/8/layout/vList2"/>
    <dgm:cxn modelId="{2E99F59A-5849-4A5D-8157-309664C0FCB5}" type="presOf" srcId="{1F923CD6-12F9-483B-8216-9100F31C0CEB}" destId="{86BB5988-1546-46A8-935D-9B960138C09D}" srcOrd="0" destOrd="0" presId="urn:microsoft.com/office/officeart/2005/8/layout/vList2"/>
    <dgm:cxn modelId="{6F39E7A1-D15B-4B28-81C2-BCF55AB48211}" type="presOf" srcId="{2E49F8B2-22E6-47A2-B1B9-98C312C9FEBF}" destId="{0E0B7054-989E-4CD0-8305-C99E39ACE136}" srcOrd="0" destOrd="0" presId="urn:microsoft.com/office/officeart/2005/8/layout/vList2"/>
    <dgm:cxn modelId="{BFA866BC-BE27-472F-BC5B-F86452473897}" type="presOf" srcId="{DF4DD68C-89C9-4FAE-8BC0-0188D242FCDC}" destId="{2AA53865-3A62-410E-9667-4A5797E49F4F}" srcOrd="0" destOrd="0" presId="urn:microsoft.com/office/officeart/2005/8/layout/vList2"/>
    <dgm:cxn modelId="{BAE8D5C5-8AFB-4814-935F-55805C55517A}" srcId="{3F4D3E21-598C-45A6-9B7C-845C84A3F5DE}" destId="{2E49F8B2-22E6-47A2-B1B9-98C312C9FEBF}" srcOrd="2" destOrd="0" parTransId="{177F0D53-A5A8-4366-8F45-7EA29FE07963}" sibTransId="{9AE8A6DE-E983-4A59-B5B3-18DA3190E3FB}"/>
    <dgm:cxn modelId="{34F41FF9-BE50-45EA-84C8-72D6DE159ED7}" type="presOf" srcId="{3FE661A5-F55D-4BE4-808A-30258301CEA9}" destId="{DD9E3F51-B3E7-4130-ABF6-49D8A9355AF1}" srcOrd="0" destOrd="0" presId="urn:microsoft.com/office/officeart/2005/8/layout/vList2"/>
    <dgm:cxn modelId="{BB396EEE-2433-4DA4-B114-9BA836C298B4}" type="presParOf" srcId="{47F1AC4A-793C-460D-B0C9-4C1D9A077959}" destId="{86BB5988-1546-46A8-935D-9B960138C09D}" srcOrd="0" destOrd="0" presId="urn:microsoft.com/office/officeart/2005/8/layout/vList2"/>
    <dgm:cxn modelId="{7F4DD366-5F84-459D-B533-ADE7040ED675}" type="presParOf" srcId="{47F1AC4A-793C-460D-B0C9-4C1D9A077959}" destId="{6E5151F5-8FE9-4048-97AA-869CF5240258}" srcOrd="1" destOrd="0" presId="urn:microsoft.com/office/officeart/2005/8/layout/vList2"/>
    <dgm:cxn modelId="{F9B87394-0407-447F-A306-9B354BDECF21}" type="presParOf" srcId="{47F1AC4A-793C-460D-B0C9-4C1D9A077959}" destId="{2AA53865-3A62-410E-9667-4A5797E49F4F}" srcOrd="2" destOrd="0" presId="urn:microsoft.com/office/officeart/2005/8/layout/vList2"/>
    <dgm:cxn modelId="{D67F1BAA-F0A4-4300-BADF-C638B0103FE8}" type="presParOf" srcId="{47F1AC4A-793C-460D-B0C9-4C1D9A077959}" destId="{2F90AF9C-51C1-41DA-A5BF-EBFF5179F501}" srcOrd="3" destOrd="0" presId="urn:microsoft.com/office/officeart/2005/8/layout/vList2"/>
    <dgm:cxn modelId="{25331ED1-9FDB-4FC8-BAE9-2BB095A7C0E4}" type="presParOf" srcId="{47F1AC4A-793C-460D-B0C9-4C1D9A077959}" destId="{0E0B7054-989E-4CD0-8305-C99E39ACE136}" srcOrd="4" destOrd="0" presId="urn:microsoft.com/office/officeart/2005/8/layout/vList2"/>
    <dgm:cxn modelId="{24B5528A-012D-4FC7-8F4E-63B96EEF5623}" type="presParOf" srcId="{47F1AC4A-793C-460D-B0C9-4C1D9A077959}" destId="{3C05593C-7391-4B53-AC12-6BD57B4B6ECE}" srcOrd="5" destOrd="0" presId="urn:microsoft.com/office/officeart/2005/8/layout/vList2"/>
    <dgm:cxn modelId="{EE86D1B0-29CE-41D4-9E1A-78169FB7950E}" type="presParOf" srcId="{47F1AC4A-793C-460D-B0C9-4C1D9A077959}" destId="{A05B5BF6-2FC4-4708-8DC8-185A0CF9118C}" srcOrd="6" destOrd="0" presId="urn:microsoft.com/office/officeart/2005/8/layout/vList2"/>
    <dgm:cxn modelId="{766EDFA9-7302-4CC9-9655-8D5ED3D002FF}" type="presParOf" srcId="{47F1AC4A-793C-460D-B0C9-4C1D9A077959}" destId="{4CC6439A-DD6F-46BE-912C-2D2C9E75ACC5}" srcOrd="7" destOrd="0" presId="urn:microsoft.com/office/officeart/2005/8/layout/vList2"/>
    <dgm:cxn modelId="{432E84B5-CEB0-4E62-A55C-9BA337C12B9C}" type="presParOf" srcId="{47F1AC4A-793C-460D-B0C9-4C1D9A077959}" destId="{DD9E3F51-B3E7-4130-ABF6-49D8A9355AF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71459E8-A329-4FDC-80C6-756C391E02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AFF242E-F49E-4C90-8736-13D22774C96A}">
      <dgm:prSet custT="1"/>
      <dgm:spPr/>
      <dgm:t>
        <a:bodyPr/>
        <a:lstStyle/>
        <a:p>
          <a:r>
            <a:rPr lang="cs-CZ" sz="1800" dirty="0"/>
            <a:t>chyba v lexiku a frazeologii: </a:t>
          </a:r>
          <a:r>
            <a:rPr lang="cs-CZ" sz="1800" i="1" dirty="0"/>
            <a:t>jsem </a:t>
          </a:r>
          <a:r>
            <a:rPr lang="cs-CZ" sz="1800" b="1" i="1" dirty="0"/>
            <a:t>Vietnam</a:t>
          </a:r>
          <a:r>
            <a:rPr lang="cs-CZ" sz="1800" dirty="0"/>
            <a:t>; </a:t>
          </a:r>
          <a:r>
            <a:rPr lang="cs-CZ" sz="1800" i="1" dirty="0"/>
            <a:t>kupuju </a:t>
          </a:r>
          <a:r>
            <a:rPr lang="cs-CZ" sz="1800" b="1" i="1" dirty="0"/>
            <a:t>housenky</a:t>
          </a:r>
          <a:endParaRPr lang="cs-CZ" sz="1800" dirty="0"/>
        </a:p>
      </dgm:t>
    </dgm:pt>
    <dgm:pt modelId="{DC53DBCA-1CDF-462C-BF26-38D81DF721E3}" type="parTrans" cxnId="{0D43AE5F-47B0-4539-9885-A906166977A7}">
      <dgm:prSet/>
      <dgm:spPr/>
      <dgm:t>
        <a:bodyPr/>
        <a:lstStyle/>
        <a:p>
          <a:endParaRPr lang="cs-CZ"/>
        </a:p>
      </dgm:t>
    </dgm:pt>
    <dgm:pt modelId="{07DB48AA-9EE2-46B9-827C-88896F383D10}" type="sibTrans" cxnId="{0D43AE5F-47B0-4539-9885-A906166977A7}">
      <dgm:prSet/>
      <dgm:spPr/>
      <dgm:t>
        <a:bodyPr/>
        <a:lstStyle/>
        <a:p>
          <a:endParaRPr lang="cs-CZ"/>
        </a:p>
      </dgm:t>
    </dgm:pt>
    <dgm:pt modelId="{0D0A5055-78A3-481E-8568-F0355D806D51}">
      <dgm:prSet custT="1"/>
      <dgm:spPr/>
      <dgm:t>
        <a:bodyPr/>
        <a:lstStyle/>
        <a:p>
          <a:r>
            <a:rPr lang="cs-CZ" sz="1800" dirty="0"/>
            <a:t>chyba v užití gramatické kategorie: </a:t>
          </a:r>
          <a:r>
            <a:rPr lang="cs-CZ" sz="1600" i="1" dirty="0"/>
            <a:t>celé dopoledne </a:t>
          </a:r>
          <a:r>
            <a:rPr lang="cs-CZ" sz="1600" b="1" i="1" dirty="0"/>
            <a:t>uvařím </a:t>
          </a:r>
          <a:r>
            <a:rPr lang="cs-CZ" sz="1600" i="1" dirty="0"/>
            <a:t>oběd</a:t>
          </a:r>
          <a:r>
            <a:rPr lang="cs-CZ" sz="1600" dirty="0"/>
            <a:t>; </a:t>
          </a:r>
          <a:r>
            <a:rPr lang="cs-CZ" sz="1600" i="1" dirty="0"/>
            <a:t>do polévky dáme </a:t>
          </a:r>
          <a:r>
            <a:rPr lang="cs-CZ" sz="1600" b="1" i="1" dirty="0"/>
            <a:t>čočky</a:t>
          </a:r>
          <a:endParaRPr lang="cs-CZ" sz="1600" dirty="0"/>
        </a:p>
      </dgm:t>
    </dgm:pt>
    <dgm:pt modelId="{3D38C949-D011-4167-82F2-88CA80FC8A29}" type="parTrans" cxnId="{113A49D7-5ABD-4C45-B915-F253D3C1C404}">
      <dgm:prSet/>
      <dgm:spPr/>
      <dgm:t>
        <a:bodyPr/>
        <a:lstStyle/>
        <a:p>
          <a:endParaRPr lang="cs-CZ"/>
        </a:p>
      </dgm:t>
    </dgm:pt>
    <dgm:pt modelId="{89AD9B98-B48E-4403-BD67-49129E3A124F}" type="sibTrans" cxnId="{113A49D7-5ABD-4C45-B915-F253D3C1C404}">
      <dgm:prSet/>
      <dgm:spPr/>
      <dgm:t>
        <a:bodyPr/>
        <a:lstStyle/>
        <a:p>
          <a:endParaRPr lang="cs-CZ"/>
        </a:p>
      </dgm:t>
    </dgm:pt>
    <dgm:pt modelId="{B49F2D86-484A-4831-A3E3-698D3AB8BF64}">
      <dgm:prSet custT="1"/>
      <dgm:spPr/>
      <dgm:t>
        <a:bodyPr/>
        <a:lstStyle/>
        <a:p>
          <a:r>
            <a:rPr lang="cs-CZ" sz="1800" dirty="0" err="1"/>
            <a:t>obecněčeský</a:t>
          </a:r>
          <a:r>
            <a:rPr lang="cs-CZ" sz="1800" dirty="0"/>
            <a:t> tvar: </a:t>
          </a:r>
          <a:r>
            <a:rPr lang="cs-CZ" sz="1800" i="1" dirty="0"/>
            <a:t>viděli jsme </a:t>
          </a:r>
          <a:r>
            <a:rPr lang="cs-CZ" sz="1800" b="1" i="1" dirty="0"/>
            <a:t>hezký </a:t>
          </a:r>
          <a:r>
            <a:rPr lang="cs-CZ" sz="1800" i="1" dirty="0"/>
            <a:t>holky</a:t>
          </a:r>
          <a:endParaRPr lang="cs-CZ" sz="1800" dirty="0"/>
        </a:p>
      </dgm:t>
    </dgm:pt>
    <dgm:pt modelId="{29AE742E-C2FF-48A5-922A-4586F22DE484}" type="parTrans" cxnId="{9829062E-E2DF-471D-9C19-D8970721BE9E}">
      <dgm:prSet/>
      <dgm:spPr/>
      <dgm:t>
        <a:bodyPr/>
        <a:lstStyle/>
        <a:p>
          <a:endParaRPr lang="cs-CZ"/>
        </a:p>
      </dgm:t>
    </dgm:pt>
    <dgm:pt modelId="{87F522BE-511C-44D5-9782-1D7D1EE3335B}" type="sibTrans" cxnId="{9829062E-E2DF-471D-9C19-D8970721BE9E}">
      <dgm:prSet/>
      <dgm:spPr/>
      <dgm:t>
        <a:bodyPr/>
        <a:lstStyle/>
        <a:p>
          <a:endParaRPr lang="cs-CZ"/>
        </a:p>
      </dgm:t>
    </dgm:pt>
    <dgm:pt modelId="{76A43344-BE00-44A1-A90A-684A8E49287B}">
      <dgm:prSet custT="1"/>
      <dgm:spPr/>
      <dgm:t>
        <a:bodyPr/>
        <a:lstStyle/>
        <a:p>
          <a:r>
            <a:rPr lang="cs-CZ" sz="1800" dirty="0"/>
            <a:t>knižní, nářeční, slangový výraz: </a:t>
          </a:r>
          <a:r>
            <a:rPr lang="cs-CZ" sz="1800" i="1" dirty="0"/>
            <a:t>rozbil se mi </a:t>
          </a:r>
          <a:r>
            <a:rPr lang="cs-CZ" sz="1800" b="1" i="1" dirty="0"/>
            <a:t>hadr</a:t>
          </a:r>
          <a:endParaRPr lang="cs-CZ" sz="1800" dirty="0"/>
        </a:p>
      </dgm:t>
    </dgm:pt>
    <dgm:pt modelId="{10A92D7A-2A16-44D8-B586-0740796016DD}" type="parTrans" cxnId="{89FC10AD-32AE-4803-B0A6-94EB35A809B8}">
      <dgm:prSet/>
      <dgm:spPr/>
      <dgm:t>
        <a:bodyPr/>
        <a:lstStyle/>
        <a:p>
          <a:endParaRPr lang="cs-CZ"/>
        </a:p>
      </dgm:t>
    </dgm:pt>
    <dgm:pt modelId="{4377D347-4B54-40E7-8D07-094F222846E3}" type="sibTrans" cxnId="{89FC10AD-32AE-4803-B0A6-94EB35A809B8}">
      <dgm:prSet/>
      <dgm:spPr/>
      <dgm:t>
        <a:bodyPr/>
        <a:lstStyle/>
        <a:p>
          <a:endParaRPr lang="cs-CZ"/>
        </a:p>
      </dgm:t>
    </dgm:pt>
    <dgm:pt modelId="{AA231179-F88E-41CC-AE03-F18E489CC774}">
      <dgm:prSet custT="1"/>
      <dgm:spPr/>
      <dgm:t>
        <a:bodyPr/>
        <a:lstStyle/>
        <a:p>
          <a:r>
            <a:rPr lang="cs-CZ" sz="1800" dirty="0"/>
            <a:t>výplňkové slovo jako „diskursní marker“: </a:t>
          </a:r>
          <a:r>
            <a:rPr lang="cs-CZ" sz="1800" i="1" dirty="0"/>
            <a:t>no, teda, jo</a:t>
          </a:r>
          <a:endParaRPr lang="cs-CZ" sz="1800" dirty="0"/>
        </a:p>
      </dgm:t>
    </dgm:pt>
    <dgm:pt modelId="{3FB447C8-AC8B-49A0-ADA7-AC49A903585C}" type="parTrans" cxnId="{D62B477D-33CB-418A-98DE-565D630F5E2F}">
      <dgm:prSet/>
      <dgm:spPr/>
      <dgm:t>
        <a:bodyPr/>
        <a:lstStyle/>
        <a:p>
          <a:endParaRPr lang="cs-CZ"/>
        </a:p>
      </dgm:t>
    </dgm:pt>
    <dgm:pt modelId="{DFD6D92A-D10E-4756-A5F4-811E86CCDF16}" type="sibTrans" cxnId="{D62B477D-33CB-418A-98DE-565D630F5E2F}">
      <dgm:prSet/>
      <dgm:spPr/>
      <dgm:t>
        <a:bodyPr/>
        <a:lstStyle/>
        <a:p>
          <a:endParaRPr lang="cs-CZ"/>
        </a:p>
      </dgm:t>
    </dgm:pt>
    <dgm:pt modelId="{D49A9697-5714-4512-83D5-17616EECDF77}">
      <dgm:prSet custT="1"/>
      <dgm:spPr/>
      <dgm:t>
        <a:bodyPr/>
        <a:lstStyle/>
        <a:p>
          <a:r>
            <a:rPr lang="cs-CZ" sz="1800" dirty="0"/>
            <a:t>rozvrácená konstrukce: </a:t>
          </a:r>
          <a:r>
            <a:rPr lang="cs-CZ" sz="1800" i="1" dirty="0"/>
            <a:t>zkušební důvtip může tě řídit</a:t>
          </a:r>
          <a:endParaRPr lang="cs-CZ" sz="1800" dirty="0"/>
        </a:p>
      </dgm:t>
    </dgm:pt>
    <dgm:pt modelId="{46E22B8E-69A8-4F94-86ED-145E2D3B8CB6}" type="parTrans" cxnId="{33F07CD9-D975-4BC6-AD5B-AD6BAED65D11}">
      <dgm:prSet/>
      <dgm:spPr/>
      <dgm:t>
        <a:bodyPr/>
        <a:lstStyle/>
        <a:p>
          <a:endParaRPr lang="cs-CZ"/>
        </a:p>
      </dgm:t>
    </dgm:pt>
    <dgm:pt modelId="{987B81AE-6C22-4B59-9D27-95A89649B9E9}" type="sibTrans" cxnId="{33F07CD9-D975-4BC6-AD5B-AD6BAED65D11}">
      <dgm:prSet/>
      <dgm:spPr/>
      <dgm:t>
        <a:bodyPr/>
        <a:lstStyle/>
        <a:p>
          <a:endParaRPr lang="cs-CZ"/>
        </a:p>
      </dgm:t>
    </dgm:pt>
    <dgm:pt modelId="{C105AA6B-5305-4FDD-AA2D-6FF00B58D5EE}">
      <dgm:prSet custT="1"/>
      <dgm:spPr/>
      <dgm:t>
        <a:bodyPr/>
        <a:lstStyle/>
        <a:p>
          <a:r>
            <a:rPr lang="cs-CZ" sz="1800" dirty="0"/>
            <a:t>chyba v negaci: </a:t>
          </a:r>
          <a:r>
            <a:rPr lang="cs-CZ" sz="1800" b="1" i="1" dirty="0"/>
            <a:t>mám </a:t>
          </a:r>
          <a:r>
            <a:rPr lang="cs-CZ" sz="1800" i="1" dirty="0"/>
            <a:t>žádný čas</a:t>
          </a:r>
          <a:r>
            <a:rPr lang="cs-CZ" sz="1800" dirty="0"/>
            <a:t>; </a:t>
          </a:r>
          <a:r>
            <a:rPr lang="cs-CZ" sz="1800" i="1" dirty="0"/>
            <a:t>on </a:t>
          </a:r>
          <a:r>
            <a:rPr lang="cs-CZ" sz="1800" b="1" i="1" dirty="0"/>
            <a:t>ne </a:t>
          </a:r>
          <a:r>
            <a:rPr lang="cs-CZ" sz="1800" i="1" dirty="0"/>
            <a:t>velký</a:t>
          </a:r>
          <a:endParaRPr lang="cs-CZ" sz="1800" dirty="0"/>
        </a:p>
      </dgm:t>
    </dgm:pt>
    <dgm:pt modelId="{8FB47863-BBB8-4966-AB54-A189D02A5B7E}" type="sibTrans" cxnId="{493A80D6-F538-47CB-95A1-D0F4FD55F30A}">
      <dgm:prSet/>
      <dgm:spPr/>
      <dgm:t>
        <a:bodyPr/>
        <a:lstStyle/>
        <a:p>
          <a:endParaRPr lang="cs-CZ"/>
        </a:p>
      </dgm:t>
    </dgm:pt>
    <dgm:pt modelId="{85BC25E9-82D6-49DD-9A9D-1B1351980947}" type="parTrans" cxnId="{493A80D6-F538-47CB-95A1-D0F4FD55F30A}">
      <dgm:prSet/>
      <dgm:spPr/>
      <dgm:t>
        <a:bodyPr/>
        <a:lstStyle/>
        <a:p>
          <a:endParaRPr lang="cs-CZ"/>
        </a:p>
      </dgm:t>
    </dgm:pt>
    <dgm:pt modelId="{4818C41D-620B-4713-9AA5-4826D53C3677}" type="pres">
      <dgm:prSet presAssocID="{271459E8-A329-4FDC-80C6-756C391E0274}" presName="linear" presStyleCnt="0">
        <dgm:presLayoutVars>
          <dgm:animLvl val="lvl"/>
          <dgm:resizeHandles val="exact"/>
        </dgm:presLayoutVars>
      </dgm:prSet>
      <dgm:spPr/>
    </dgm:pt>
    <dgm:pt modelId="{345A39DA-AAB2-42F8-90FE-5E2310E18A95}" type="pres">
      <dgm:prSet presAssocID="{C105AA6B-5305-4FDD-AA2D-6FF00B58D5E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161C1B2-B8F4-434D-A6AD-FBCD1547DF93}" type="pres">
      <dgm:prSet presAssocID="{8FB47863-BBB8-4966-AB54-A189D02A5B7E}" presName="spacer" presStyleCnt="0"/>
      <dgm:spPr/>
    </dgm:pt>
    <dgm:pt modelId="{B6943FB3-88D8-472A-8F24-7C98A0E0C683}" type="pres">
      <dgm:prSet presAssocID="{4AFF242E-F49E-4C90-8736-13D22774C96A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4536BA1-D94F-45BF-B957-5F9A70BD5434}" type="pres">
      <dgm:prSet presAssocID="{07DB48AA-9EE2-46B9-827C-88896F383D10}" presName="spacer" presStyleCnt="0"/>
      <dgm:spPr/>
    </dgm:pt>
    <dgm:pt modelId="{DB7FF8F1-FBF0-4F95-AFE1-153CEE730E89}" type="pres">
      <dgm:prSet presAssocID="{0D0A5055-78A3-481E-8568-F0355D806D51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A75713D-6BE4-464C-93D4-82CBDBBFE690}" type="pres">
      <dgm:prSet presAssocID="{89AD9B98-B48E-4403-BD67-49129E3A124F}" presName="spacer" presStyleCnt="0"/>
      <dgm:spPr/>
    </dgm:pt>
    <dgm:pt modelId="{C4E941A6-75A8-495D-9A1F-837DFEAB9417}" type="pres">
      <dgm:prSet presAssocID="{B49F2D86-484A-4831-A3E3-698D3AB8BF6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B73ED4C5-220B-4EC7-A9F0-4AA6F4A0492D}" type="pres">
      <dgm:prSet presAssocID="{87F522BE-511C-44D5-9782-1D7D1EE3335B}" presName="spacer" presStyleCnt="0"/>
      <dgm:spPr/>
    </dgm:pt>
    <dgm:pt modelId="{A12A2F62-23A9-4DA0-B046-41EBD03A0152}" type="pres">
      <dgm:prSet presAssocID="{76A43344-BE00-44A1-A90A-684A8E49287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4787998-0155-41D7-BE97-59A542E551C0}" type="pres">
      <dgm:prSet presAssocID="{4377D347-4B54-40E7-8D07-094F222846E3}" presName="spacer" presStyleCnt="0"/>
      <dgm:spPr/>
    </dgm:pt>
    <dgm:pt modelId="{4C893258-062B-4E57-AC87-C127F09AD04E}" type="pres">
      <dgm:prSet presAssocID="{AA231179-F88E-41CC-AE03-F18E489CC77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992CDEC-4017-49D6-A75E-2B19A89985D0}" type="pres">
      <dgm:prSet presAssocID="{DFD6D92A-D10E-4756-A5F4-811E86CCDF16}" presName="spacer" presStyleCnt="0"/>
      <dgm:spPr/>
    </dgm:pt>
    <dgm:pt modelId="{C460BD26-5D09-4EC3-99CC-26C7C4BC6935}" type="pres">
      <dgm:prSet presAssocID="{D49A9697-5714-4512-83D5-17616EECDF7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1E7A005-450D-4994-9B20-89AE99649C2F}" type="presOf" srcId="{D49A9697-5714-4512-83D5-17616EECDF77}" destId="{C460BD26-5D09-4EC3-99CC-26C7C4BC6935}" srcOrd="0" destOrd="0" presId="urn:microsoft.com/office/officeart/2005/8/layout/vList2"/>
    <dgm:cxn modelId="{AC168910-8F36-4812-929B-48FAC796045A}" type="presOf" srcId="{0D0A5055-78A3-481E-8568-F0355D806D51}" destId="{DB7FF8F1-FBF0-4F95-AFE1-153CEE730E89}" srcOrd="0" destOrd="0" presId="urn:microsoft.com/office/officeart/2005/8/layout/vList2"/>
    <dgm:cxn modelId="{E7767028-CF4F-42C7-8075-46D0792A1607}" type="presOf" srcId="{C105AA6B-5305-4FDD-AA2D-6FF00B58D5EE}" destId="{345A39DA-AAB2-42F8-90FE-5E2310E18A95}" srcOrd="0" destOrd="0" presId="urn:microsoft.com/office/officeart/2005/8/layout/vList2"/>
    <dgm:cxn modelId="{9829062E-E2DF-471D-9C19-D8970721BE9E}" srcId="{271459E8-A329-4FDC-80C6-756C391E0274}" destId="{B49F2D86-484A-4831-A3E3-698D3AB8BF64}" srcOrd="3" destOrd="0" parTransId="{29AE742E-C2FF-48A5-922A-4586F22DE484}" sibTransId="{87F522BE-511C-44D5-9782-1D7D1EE3335B}"/>
    <dgm:cxn modelId="{0D43AE5F-47B0-4539-9885-A906166977A7}" srcId="{271459E8-A329-4FDC-80C6-756C391E0274}" destId="{4AFF242E-F49E-4C90-8736-13D22774C96A}" srcOrd="1" destOrd="0" parTransId="{DC53DBCA-1CDF-462C-BF26-38D81DF721E3}" sibTransId="{07DB48AA-9EE2-46B9-827C-88896F383D10}"/>
    <dgm:cxn modelId="{D39D3864-F711-493D-A311-B3913CCA9248}" type="presOf" srcId="{4AFF242E-F49E-4C90-8736-13D22774C96A}" destId="{B6943FB3-88D8-472A-8F24-7C98A0E0C683}" srcOrd="0" destOrd="0" presId="urn:microsoft.com/office/officeart/2005/8/layout/vList2"/>
    <dgm:cxn modelId="{0CAC7C64-9F2A-425D-8CBA-41E7473AFBD3}" type="presOf" srcId="{AA231179-F88E-41CC-AE03-F18E489CC774}" destId="{4C893258-062B-4E57-AC87-C127F09AD04E}" srcOrd="0" destOrd="0" presId="urn:microsoft.com/office/officeart/2005/8/layout/vList2"/>
    <dgm:cxn modelId="{3A69B649-0B26-4C5D-B626-FC9B2E369266}" type="presOf" srcId="{271459E8-A329-4FDC-80C6-756C391E0274}" destId="{4818C41D-620B-4713-9AA5-4826D53C3677}" srcOrd="0" destOrd="0" presId="urn:microsoft.com/office/officeart/2005/8/layout/vList2"/>
    <dgm:cxn modelId="{D62B477D-33CB-418A-98DE-565D630F5E2F}" srcId="{271459E8-A329-4FDC-80C6-756C391E0274}" destId="{AA231179-F88E-41CC-AE03-F18E489CC774}" srcOrd="5" destOrd="0" parTransId="{3FB447C8-AC8B-49A0-ADA7-AC49A903585C}" sibTransId="{DFD6D92A-D10E-4756-A5F4-811E86CCDF16}"/>
    <dgm:cxn modelId="{89FC10AD-32AE-4803-B0A6-94EB35A809B8}" srcId="{271459E8-A329-4FDC-80C6-756C391E0274}" destId="{76A43344-BE00-44A1-A90A-684A8E49287B}" srcOrd="4" destOrd="0" parTransId="{10A92D7A-2A16-44D8-B586-0740796016DD}" sibTransId="{4377D347-4B54-40E7-8D07-094F222846E3}"/>
    <dgm:cxn modelId="{493A80D6-F538-47CB-95A1-D0F4FD55F30A}" srcId="{271459E8-A329-4FDC-80C6-756C391E0274}" destId="{C105AA6B-5305-4FDD-AA2D-6FF00B58D5EE}" srcOrd="0" destOrd="0" parTransId="{85BC25E9-82D6-49DD-9A9D-1B1351980947}" sibTransId="{8FB47863-BBB8-4966-AB54-A189D02A5B7E}"/>
    <dgm:cxn modelId="{113A49D7-5ABD-4C45-B915-F253D3C1C404}" srcId="{271459E8-A329-4FDC-80C6-756C391E0274}" destId="{0D0A5055-78A3-481E-8568-F0355D806D51}" srcOrd="2" destOrd="0" parTransId="{3D38C949-D011-4167-82F2-88CA80FC8A29}" sibTransId="{89AD9B98-B48E-4403-BD67-49129E3A124F}"/>
    <dgm:cxn modelId="{CCEF4CD7-95B0-4DCE-97D7-121545FE765B}" type="presOf" srcId="{76A43344-BE00-44A1-A90A-684A8E49287B}" destId="{A12A2F62-23A9-4DA0-B046-41EBD03A0152}" srcOrd="0" destOrd="0" presId="urn:microsoft.com/office/officeart/2005/8/layout/vList2"/>
    <dgm:cxn modelId="{33F07CD9-D975-4BC6-AD5B-AD6BAED65D11}" srcId="{271459E8-A329-4FDC-80C6-756C391E0274}" destId="{D49A9697-5714-4512-83D5-17616EECDF77}" srcOrd="6" destOrd="0" parTransId="{46E22B8E-69A8-4F94-86ED-145E2D3B8CB6}" sibTransId="{987B81AE-6C22-4B59-9D27-95A89649B9E9}"/>
    <dgm:cxn modelId="{236079F4-E604-481D-94C6-27688CD9C099}" type="presOf" srcId="{B49F2D86-484A-4831-A3E3-698D3AB8BF64}" destId="{C4E941A6-75A8-495D-9A1F-837DFEAB9417}" srcOrd="0" destOrd="0" presId="urn:microsoft.com/office/officeart/2005/8/layout/vList2"/>
    <dgm:cxn modelId="{9FF4125D-D85C-4F4C-84F2-EDCA80A21DDD}" type="presParOf" srcId="{4818C41D-620B-4713-9AA5-4826D53C3677}" destId="{345A39DA-AAB2-42F8-90FE-5E2310E18A95}" srcOrd="0" destOrd="0" presId="urn:microsoft.com/office/officeart/2005/8/layout/vList2"/>
    <dgm:cxn modelId="{31EBC1D4-3D19-4906-B022-1037A29A75FE}" type="presParOf" srcId="{4818C41D-620B-4713-9AA5-4826D53C3677}" destId="{6161C1B2-B8F4-434D-A6AD-FBCD1547DF93}" srcOrd="1" destOrd="0" presId="urn:microsoft.com/office/officeart/2005/8/layout/vList2"/>
    <dgm:cxn modelId="{C3E57789-DEFB-4C7C-9997-A20ABC82CD3F}" type="presParOf" srcId="{4818C41D-620B-4713-9AA5-4826D53C3677}" destId="{B6943FB3-88D8-472A-8F24-7C98A0E0C683}" srcOrd="2" destOrd="0" presId="urn:microsoft.com/office/officeart/2005/8/layout/vList2"/>
    <dgm:cxn modelId="{77C9FA3F-195F-4841-900C-39F2B1582A34}" type="presParOf" srcId="{4818C41D-620B-4713-9AA5-4826D53C3677}" destId="{F4536BA1-D94F-45BF-B957-5F9A70BD5434}" srcOrd="3" destOrd="0" presId="urn:microsoft.com/office/officeart/2005/8/layout/vList2"/>
    <dgm:cxn modelId="{61EEE39A-0CCE-4C9E-90C0-07FBEBA5A5E0}" type="presParOf" srcId="{4818C41D-620B-4713-9AA5-4826D53C3677}" destId="{DB7FF8F1-FBF0-4F95-AFE1-153CEE730E89}" srcOrd="4" destOrd="0" presId="urn:microsoft.com/office/officeart/2005/8/layout/vList2"/>
    <dgm:cxn modelId="{BB1C7F00-93EE-4E38-84EE-5D723A7B1A4F}" type="presParOf" srcId="{4818C41D-620B-4713-9AA5-4826D53C3677}" destId="{AA75713D-6BE4-464C-93D4-82CBDBBFE690}" srcOrd="5" destOrd="0" presId="urn:microsoft.com/office/officeart/2005/8/layout/vList2"/>
    <dgm:cxn modelId="{0DB0B1ED-C229-45C1-AE2A-BD92CA7C4723}" type="presParOf" srcId="{4818C41D-620B-4713-9AA5-4826D53C3677}" destId="{C4E941A6-75A8-495D-9A1F-837DFEAB9417}" srcOrd="6" destOrd="0" presId="urn:microsoft.com/office/officeart/2005/8/layout/vList2"/>
    <dgm:cxn modelId="{5C7DCF82-8BD6-471D-BF79-EAE0E8569834}" type="presParOf" srcId="{4818C41D-620B-4713-9AA5-4826D53C3677}" destId="{B73ED4C5-220B-4EC7-A9F0-4AA6F4A0492D}" srcOrd="7" destOrd="0" presId="urn:microsoft.com/office/officeart/2005/8/layout/vList2"/>
    <dgm:cxn modelId="{BA3CE6C8-B717-4165-82C1-88A586C06C1F}" type="presParOf" srcId="{4818C41D-620B-4713-9AA5-4826D53C3677}" destId="{A12A2F62-23A9-4DA0-B046-41EBD03A0152}" srcOrd="8" destOrd="0" presId="urn:microsoft.com/office/officeart/2005/8/layout/vList2"/>
    <dgm:cxn modelId="{6A6A8AA9-7896-4271-BED1-59548C49026A}" type="presParOf" srcId="{4818C41D-620B-4713-9AA5-4826D53C3677}" destId="{64787998-0155-41D7-BE97-59A542E551C0}" srcOrd="9" destOrd="0" presId="urn:microsoft.com/office/officeart/2005/8/layout/vList2"/>
    <dgm:cxn modelId="{401F2D1A-E8FD-49EB-9ACA-493CE37A3411}" type="presParOf" srcId="{4818C41D-620B-4713-9AA5-4826D53C3677}" destId="{4C893258-062B-4E57-AC87-C127F09AD04E}" srcOrd="10" destOrd="0" presId="urn:microsoft.com/office/officeart/2005/8/layout/vList2"/>
    <dgm:cxn modelId="{A2C85399-B0D0-4D68-A1F9-D3DEBC16A3FA}" type="presParOf" srcId="{4818C41D-620B-4713-9AA5-4826D53C3677}" destId="{E992CDEC-4017-49D6-A75E-2B19A89985D0}" srcOrd="11" destOrd="0" presId="urn:microsoft.com/office/officeart/2005/8/layout/vList2"/>
    <dgm:cxn modelId="{934A2E6C-C97C-452D-B17B-DEBA346C3A11}" type="presParOf" srcId="{4818C41D-620B-4713-9AA5-4826D53C3677}" destId="{C460BD26-5D09-4EC3-99CC-26C7C4BC693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463DE4C-5F8D-4119-A9BA-9FA3C44973C5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A4426C8-FEA4-462C-AE82-8656D58EC8CD}">
      <dgm:prSet/>
      <dgm:spPr/>
      <dgm:t>
        <a:bodyPr/>
        <a:lstStyle/>
        <a:p>
          <a:pPr rtl="0"/>
          <a:r>
            <a:rPr lang="cs-CZ" b="1" dirty="0"/>
            <a:t>Interferenční/</a:t>
          </a:r>
          <a:r>
            <a:rPr lang="cs-CZ" b="1" dirty="0" err="1"/>
            <a:t>interlingvální</a:t>
          </a:r>
          <a:r>
            <a:rPr lang="cs-CZ" b="1" dirty="0"/>
            <a:t> (intrusivní vs. inhibiční interference)</a:t>
          </a:r>
          <a:endParaRPr lang="cs-CZ" dirty="0"/>
        </a:p>
      </dgm:t>
    </dgm:pt>
    <dgm:pt modelId="{75E8BAD4-B954-443A-8951-3DC9F08B2F63}" type="parTrans" cxnId="{BD904DDB-725C-4383-98C7-130BE83F3200}">
      <dgm:prSet/>
      <dgm:spPr/>
      <dgm:t>
        <a:bodyPr/>
        <a:lstStyle/>
        <a:p>
          <a:endParaRPr lang="cs-CZ"/>
        </a:p>
      </dgm:t>
    </dgm:pt>
    <dgm:pt modelId="{CFAD50D4-D5F7-40F1-ABFF-F98024630329}" type="sibTrans" cxnId="{BD904DDB-725C-4383-98C7-130BE83F3200}">
      <dgm:prSet/>
      <dgm:spPr/>
      <dgm:t>
        <a:bodyPr/>
        <a:lstStyle/>
        <a:p>
          <a:endParaRPr lang="cs-CZ"/>
        </a:p>
      </dgm:t>
    </dgm:pt>
    <dgm:pt modelId="{5D7A7676-1EA8-4552-9C0A-23307EACCD6D}">
      <dgm:prSet/>
      <dgm:spPr/>
      <dgm:t>
        <a:bodyPr/>
        <a:lstStyle/>
        <a:p>
          <a:pPr rtl="0"/>
          <a:r>
            <a:rPr lang="cs-CZ" b="1" dirty="0" err="1"/>
            <a:t>Intralingvální</a:t>
          </a:r>
          <a:r>
            <a:rPr lang="cs-CZ" b="1" dirty="0"/>
            <a:t>/vývojové</a:t>
          </a:r>
          <a:endParaRPr lang="cs-CZ" dirty="0"/>
        </a:p>
      </dgm:t>
    </dgm:pt>
    <dgm:pt modelId="{353479F5-CA4E-4D6B-9615-6A64285C1C84}" type="parTrans" cxnId="{56B860F2-AA8E-4A7A-B39C-D7B341A79A74}">
      <dgm:prSet/>
      <dgm:spPr/>
      <dgm:t>
        <a:bodyPr/>
        <a:lstStyle/>
        <a:p>
          <a:endParaRPr lang="cs-CZ"/>
        </a:p>
      </dgm:t>
    </dgm:pt>
    <dgm:pt modelId="{B673D7FA-2440-4F93-8519-F41F4412AD1E}" type="sibTrans" cxnId="{56B860F2-AA8E-4A7A-B39C-D7B341A79A74}">
      <dgm:prSet/>
      <dgm:spPr/>
      <dgm:t>
        <a:bodyPr/>
        <a:lstStyle/>
        <a:p>
          <a:endParaRPr lang="cs-CZ"/>
        </a:p>
      </dgm:t>
    </dgm:pt>
    <dgm:pt modelId="{ABC8B50E-48A3-4AC9-90EF-8BF0C8C71715}">
      <dgm:prSet/>
      <dgm:spPr/>
      <dgm:t>
        <a:bodyPr/>
        <a:lstStyle/>
        <a:p>
          <a:pPr rtl="0"/>
          <a:r>
            <a:rPr lang="cs-CZ" b="1"/>
            <a:t>Učební (transfer z výuky – chybné vysvětlení, chybná prezentace)</a:t>
          </a:r>
          <a:endParaRPr lang="cs-CZ"/>
        </a:p>
      </dgm:t>
    </dgm:pt>
    <dgm:pt modelId="{FD0901AF-E7A6-4CDB-B1FF-0124391656C2}" type="parTrans" cxnId="{EA14EF60-1716-4B7D-8F9A-1694BC739574}">
      <dgm:prSet/>
      <dgm:spPr/>
      <dgm:t>
        <a:bodyPr/>
        <a:lstStyle/>
        <a:p>
          <a:endParaRPr lang="cs-CZ"/>
        </a:p>
      </dgm:t>
    </dgm:pt>
    <dgm:pt modelId="{923C4A1A-214C-4E40-9075-F1BAF151C72D}" type="sibTrans" cxnId="{EA14EF60-1716-4B7D-8F9A-1694BC739574}">
      <dgm:prSet/>
      <dgm:spPr/>
      <dgm:t>
        <a:bodyPr/>
        <a:lstStyle/>
        <a:p>
          <a:endParaRPr lang="cs-CZ"/>
        </a:p>
      </dgm:t>
    </dgm:pt>
    <dgm:pt modelId="{75CB128F-545F-4B1C-9579-84BC3CFA513F}">
      <dgm:prSet/>
      <dgm:spPr/>
      <dgm:t>
        <a:bodyPr/>
        <a:lstStyle/>
        <a:p>
          <a:pPr rtl="0"/>
          <a:r>
            <a:rPr lang="cs-CZ" b="1" dirty="0"/>
            <a:t>Vyplývající z komunikačních strategií: využívání verbálních i neverbálních postupů pro zprostředkování významu, k jehož vyjádření v L2 nemá mluvčí k dispozici prostředky (kompenzační strategie)</a:t>
          </a:r>
          <a:endParaRPr lang="cs-CZ" dirty="0"/>
        </a:p>
      </dgm:t>
    </dgm:pt>
    <dgm:pt modelId="{FA09C8E9-F007-4062-BC82-5E8DD60939C7}" type="parTrans" cxnId="{0B75D6C8-4B9E-4DAC-998A-BCA4C6392981}">
      <dgm:prSet/>
      <dgm:spPr/>
      <dgm:t>
        <a:bodyPr/>
        <a:lstStyle/>
        <a:p>
          <a:endParaRPr lang="cs-CZ"/>
        </a:p>
      </dgm:t>
    </dgm:pt>
    <dgm:pt modelId="{1E3BACF9-3269-4228-943E-A86692E4AFF6}" type="sibTrans" cxnId="{0B75D6C8-4B9E-4DAC-998A-BCA4C6392981}">
      <dgm:prSet/>
      <dgm:spPr/>
      <dgm:t>
        <a:bodyPr/>
        <a:lstStyle/>
        <a:p>
          <a:endParaRPr lang="cs-CZ"/>
        </a:p>
      </dgm:t>
    </dgm:pt>
    <dgm:pt modelId="{8C64C7E7-136B-49EA-B5E5-CF250B5C6748}">
      <dgm:prSet/>
      <dgm:spPr/>
      <dgm:t>
        <a:bodyPr/>
        <a:lstStyle/>
        <a:p>
          <a:pPr rtl="0"/>
          <a:r>
            <a:rPr lang="cs-CZ" b="1"/>
            <a:t>Problém: řada chyb vícezdrojových (</a:t>
          </a:r>
          <a:r>
            <a:rPr lang="cs-CZ" b="1" i="1"/>
            <a:t>líbím se Prahu </a:t>
          </a:r>
          <a:r>
            <a:rPr lang="cs-CZ" b="1"/>
            <a:t>– Chyba interferenční? Vývojová?)</a:t>
          </a:r>
          <a:endParaRPr lang="cs-CZ"/>
        </a:p>
      </dgm:t>
    </dgm:pt>
    <dgm:pt modelId="{F3DFE059-F041-4693-A3CF-1FC4458D48F2}" type="parTrans" cxnId="{A6ECAC29-F361-4D66-B7ED-0C59AB47C95E}">
      <dgm:prSet/>
      <dgm:spPr/>
      <dgm:t>
        <a:bodyPr/>
        <a:lstStyle/>
        <a:p>
          <a:endParaRPr lang="cs-CZ"/>
        </a:p>
      </dgm:t>
    </dgm:pt>
    <dgm:pt modelId="{AAABA15A-F517-4D17-BDA2-5F6701C89987}" type="sibTrans" cxnId="{A6ECAC29-F361-4D66-B7ED-0C59AB47C95E}">
      <dgm:prSet/>
      <dgm:spPr/>
      <dgm:t>
        <a:bodyPr/>
        <a:lstStyle/>
        <a:p>
          <a:endParaRPr lang="cs-CZ"/>
        </a:p>
      </dgm:t>
    </dgm:pt>
    <dgm:pt modelId="{ADF02CA0-1A75-42A2-834B-DD1BE7CEBA2A}" type="pres">
      <dgm:prSet presAssocID="{B463DE4C-5F8D-4119-A9BA-9FA3C44973C5}" presName="linear" presStyleCnt="0">
        <dgm:presLayoutVars>
          <dgm:animLvl val="lvl"/>
          <dgm:resizeHandles val="exact"/>
        </dgm:presLayoutVars>
      </dgm:prSet>
      <dgm:spPr/>
    </dgm:pt>
    <dgm:pt modelId="{18B51B6C-0212-4761-8FF0-B176832F4766}" type="pres">
      <dgm:prSet presAssocID="{1A4426C8-FEA4-462C-AE82-8656D58EC8C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D03EB70-BAEC-4CA7-A4B5-31869A7B1EF5}" type="pres">
      <dgm:prSet presAssocID="{CFAD50D4-D5F7-40F1-ABFF-F98024630329}" presName="spacer" presStyleCnt="0"/>
      <dgm:spPr/>
    </dgm:pt>
    <dgm:pt modelId="{2E4396F0-2E0F-4D61-8A13-0CDBC7173B28}" type="pres">
      <dgm:prSet presAssocID="{5D7A7676-1EA8-4552-9C0A-23307EACCD6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EFCECAC-0BF1-491C-B457-D53C93330554}" type="pres">
      <dgm:prSet presAssocID="{B673D7FA-2440-4F93-8519-F41F4412AD1E}" presName="spacer" presStyleCnt="0"/>
      <dgm:spPr/>
    </dgm:pt>
    <dgm:pt modelId="{E10B1D22-A6FF-4C5C-B674-6ECD0F5DEBF2}" type="pres">
      <dgm:prSet presAssocID="{ABC8B50E-48A3-4AC9-90EF-8BF0C8C7171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DC1977A-2573-4B34-923C-1609F71896DA}" type="pres">
      <dgm:prSet presAssocID="{923C4A1A-214C-4E40-9075-F1BAF151C72D}" presName="spacer" presStyleCnt="0"/>
      <dgm:spPr/>
    </dgm:pt>
    <dgm:pt modelId="{19C7E3C2-01A6-4384-8A77-15D696A5A816}" type="pres">
      <dgm:prSet presAssocID="{75CB128F-545F-4B1C-9579-84BC3CFA513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E47C47B-F767-4497-BE15-314DB1B42C1A}" type="pres">
      <dgm:prSet presAssocID="{1E3BACF9-3269-4228-943E-A86692E4AFF6}" presName="spacer" presStyleCnt="0"/>
      <dgm:spPr/>
    </dgm:pt>
    <dgm:pt modelId="{5F4C646B-5883-48E0-B487-BB0B3401DEE8}" type="pres">
      <dgm:prSet presAssocID="{8C64C7E7-136B-49EA-B5E5-CF250B5C674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6ECAC29-F361-4D66-B7ED-0C59AB47C95E}" srcId="{B463DE4C-5F8D-4119-A9BA-9FA3C44973C5}" destId="{8C64C7E7-136B-49EA-B5E5-CF250B5C6748}" srcOrd="4" destOrd="0" parTransId="{F3DFE059-F041-4693-A3CF-1FC4458D48F2}" sibTransId="{AAABA15A-F517-4D17-BDA2-5F6701C89987}"/>
    <dgm:cxn modelId="{EA14EF60-1716-4B7D-8F9A-1694BC739574}" srcId="{B463DE4C-5F8D-4119-A9BA-9FA3C44973C5}" destId="{ABC8B50E-48A3-4AC9-90EF-8BF0C8C71715}" srcOrd="2" destOrd="0" parTransId="{FD0901AF-E7A6-4CDB-B1FF-0124391656C2}" sibTransId="{923C4A1A-214C-4E40-9075-F1BAF151C72D}"/>
    <dgm:cxn modelId="{88A28552-F8C7-4F34-86A4-2806B7F7882E}" type="presOf" srcId="{1A4426C8-FEA4-462C-AE82-8656D58EC8CD}" destId="{18B51B6C-0212-4761-8FF0-B176832F4766}" srcOrd="0" destOrd="0" presId="urn:microsoft.com/office/officeart/2005/8/layout/vList2"/>
    <dgm:cxn modelId="{E7AC9BA6-CA81-43D8-A0A7-F189E88B5ED3}" type="presOf" srcId="{75CB128F-545F-4B1C-9579-84BC3CFA513F}" destId="{19C7E3C2-01A6-4384-8A77-15D696A5A816}" srcOrd="0" destOrd="0" presId="urn:microsoft.com/office/officeart/2005/8/layout/vList2"/>
    <dgm:cxn modelId="{EEE4F2BB-DB0A-4F93-986F-D57BB2146B01}" type="presOf" srcId="{ABC8B50E-48A3-4AC9-90EF-8BF0C8C71715}" destId="{E10B1D22-A6FF-4C5C-B674-6ECD0F5DEBF2}" srcOrd="0" destOrd="0" presId="urn:microsoft.com/office/officeart/2005/8/layout/vList2"/>
    <dgm:cxn modelId="{0B75D6C8-4B9E-4DAC-998A-BCA4C6392981}" srcId="{B463DE4C-5F8D-4119-A9BA-9FA3C44973C5}" destId="{75CB128F-545F-4B1C-9579-84BC3CFA513F}" srcOrd="3" destOrd="0" parTransId="{FA09C8E9-F007-4062-BC82-5E8DD60939C7}" sibTransId="{1E3BACF9-3269-4228-943E-A86692E4AFF6}"/>
    <dgm:cxn modelId="{BD904DDB-725C-4383-98C7-130BE83F3200}" srcId="{B463DE4C-5F8D-4119-A9BA-9FA3C44973C5}" destId="{1A4426C8-FEA4-462C-AE82-8656D58EC8CD}" srcOrd="0" destOrd="0" parTransId="{75E8BAD4-B954-443A-8951-3DC9F08B2F63}" sibTransId="{CFAD50D4-D5F7-40F1-ABFF-F98024630329}"/>
    <dgm:cxn modelId="{BECE48E4-8DE5-440A-B1D7-2833E86DB009}" type="presOf" srcId="{8C64C7E7-136B-49EA-B5E5-CF250B5C6748}" destId="{5F4C646B-5883-48E0-B487-BB0B3401DEE8}" srcOrd="0" destOrd="0" presId="urn:microsoft.com/office/officeart/2005/8/layout/vList2"/>
    <dgm:cxn modelId="{0F2388F0-3B29-4B49-8369-E227741E82A0}" type="presOf" srcId="{5D7A7676-1EA8-4552-9C0A-23307EACCD6D}" destId="{2E4396F0-2E0F-4D61-8A13-0CDBC7173B28}" srcOrd="0" destOrd="0" presId="urn:microsoft.com/office/officeart/2005/8/layout/vList2"/>
    <dgm:cxn modelId="{56B860F2-AA8E-4A7A-B39C-D7B341A79A74}" srcId="{B463DE4C-5F8D-4119-A9BA-9FA3C44973C5}" destId="{5D7A7676-1EA8-4552-9C0A-23307EACCD6D}" srcOrd="1" destOrd="0" parTransId="{353479F5-CA4E-4D6B-9615-6A64285C1C84}" sibTransId="{B673D7FA-2440-4F93-8519-F41F4412AD1E}"/>
    <dgm:cxn modelId="{E7AB51F6-244E-43B7-B031-29CFE9F9081D}" type="presOf" srcId="{B463DE4C-5F8D-4119-A9BA-9FA3C44973C5}" destId="{ADF02CA0-1A75-42A2-834B-DD1BE7CEBA2A}" srcOrd="0" destOrd="0" presId="urn:microsoft.com/office/officeart/2005/8/layout/vList2"/>
    <dgm:cxn modelId="{46383A81-51AE-4232-8DCC-CD299E091D91}" type="presParOf" srcId="{ADF02CA0-1A75-42A2-834B-DD1BE7CEBA2A}" destId="{18B51B6C-0212-4761-8FF0-B176832F4766}" srcOrd="0" destOrd="0" presId="urn:microsoft.com/office/officeart/2005/8/layout/vList2"/>
    <dgm:cxn modelId="{CE55F66B-798A-403B-9578-5862FD6BD5D9}" type="presParOf" srcId="{ADF02CA0-1A75-42A2-834B-DD1BE7CEBA2A}" destId="{8D03EB70-BAEC-4CA7-A4B5-31869A7B1EF5}" srcOrd="1" destOrd="0" presId="urn:microsoft.com/office/officeart/2005/8/layout/vList2"/>
    <dgm:cxn modelId="{5DAD3579-FBD3-456B-BB54-C1D3A8E7C9C2}" type="presParOf" srcId="{ADF02CA0-1A75-42A2-834B-DD1BE7CEBA2A}" destId="{2E4396F0-2E0F-4D61-8A13-0CDBC7173B28}" srcOrd="2" destOrd="0" presId="urn:microsoft.com/office/officeart/2005/8/layout/vList2"/>
    <dgm:cxn modelId="{931933BA-D063-4BBE-B962-30201D663051}" type="presParOf" srcId="{ADF02CA0-1A75-42A2-834B-DD1BE7CEBA2A}" destId="{BEFCECAC-0BF1-491C-B457-D53C93330554}" srcOrd="3" destOrd="0" presId="urn:microsoft.com/office/officeart/2005/8/layout/vList2"/>
    <dgm:cxn modelId="{87317D49-9506-45F2-A3C6-79D2E35F71A8}" type="presParOf" srcId="{ADF02CA0-1A75-42A2-834B-DD1BE7CEBA2A}" destId="{E10B1D22-A6FF-4C5C-B674-6ECD0F5DEBF2}" srcOrd="4" destOrd="0" presId="urn:microsoft.com/office/officeart/2005/8/layout/vList2"/>
    <dgm:cxn modelId="{262049F6-A078-49E2-946F-4A87E468456E}" type="presParOf" srcId="{ADF02CA0-1A75-42A2-834B-DD1BE7CEBA2A}" destId="{CDC1977A-2573-4B34-923C-1609F71896DA}" srcOrd="5" destOrd="0" presId="urn:microsoft.com/office/officeart/2005/8/layout/vList2"/>
    <dgm:cxn modelId="{0F9E7721-4EC6-46D9-9B01-1E4C4CE03064}" type="presParOf" srcId="{ADF02CA0-1A75-42A2-834B-DD1BE7CEBA2A}" destId="{19C7E3C2-01A6-4384-8A77-15D696A5A816}" srcOrd="6" destOrd="0" presId="urn:microsoft.com/office/officeart/2005/8/layout/vList2"/>
    <dgm:cxn modelId="{7542866D-1945-411F-A597-6607B9C25301}" type="presParOf" srcId="{ADF02CA0-1A75-42A2-834B-DD1BE7CEBA2A}" destId="{4E47C47B-F767-4497-BE15-314DB1B42C1A}" srcOrd="7" destOrd="0" presId="urn:microsoft.com/office/officeart/2005/8/layout/vList2"/>
    <dgm:cxn modelId="{26254D04-96CB-4A81-B533-DA759CE61B61}" type="presParOf" srcId="{ADF02CA0-1A75-42A2-834B-DD1BE7CEBA2A}" destId="{5F4C646B-5883-48E0-B487-BB0B3401DE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638A4B3-CF92-4A09-BA51-7897BF03AF3E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67B51D0F-DB37-4B70-BF85-2C4385A90D9A}">
      <dgm:prSet/>
      <dgm:spPr/>
      <dgm:t>
        <a:bodyPr/>
        <a:lstStyle/>
        <a:p>
          <a:pPr rtl="0"/>
          <a:r>
            <a:rPr lang="cs-CZ" b="1" dirty="0"/>
            <a:t>chybná analogie (</a:t>
          </a:r>
          <a:r>
            <a:rPr lang="cs-CZ" b="1" i="1" dirty="0"/>
            <a:t>znám – prám – </a:t>
          </a:r>
          <a:r>
            <a:rPr lang="cs-CZ" b="1" i="1" dirty="0" err="1"/>
            <a:t>spám</a:t>
          </a:r>
          <a:r>
            <a:rPr lang="cs-CZ" b="1" dirty="0"/>
            <a:t>)</a:t>
          </a:r>
          <a:endParaRPr lang="cs-CZ" dirty="0"/>
        </a:p>
      </dgm:t>
    </dgm:pt>
    <dgm:pt modelId="{C286F949-E20F-4A5B-B9BF-800F1A7A4D20}" type="parTrans" cxnId="{15038884-0C65-4F31-A1D6-CF81D0570D3C}">
      <dgm:prSet/>
      <dgm:spPr/>
      <dgm:t>
        <a:bodyPr/>
        <a:lstStyle/>
        <a:p>
          <a:endParaRPr lang="cs-CZ"/>
        </a:p>
      </dgm:t>
    </dgm:pt>
    <dgm:pt modelId="{35DC6A5C-29F1-4B43-AECC-F2AF17F46CA9}" type="sibTrans" cxnId="{15038884-0C65-4F31-A1D6-CF81D0570D3C}">
      <dgm:prSet/>
      <dgm:spPr/>
      <dgm:t>
        <a:bodyPr/>
        <a:lstStyle/>
        <a:p>
          <a:endParaRPr lang="cs-CZ"/>
        </a:p>
      </dgm:t>
    </dgm:pt>
    <dgm:pt modelId="{CF1C6473-518C-47EF-B4CB-FC4C457BD5B1}">
      <dgm:prSet/>
      <dgm:spPr/>
      <dgm:t>
        <a:bodyPr/>
        <a:lstStyle/>
        <a:p>
          <a:pPr rtl="0"/>
          <a:r>
            <a:rPr lang="cs-CZ" b="1" dirty="0"/>
            <a:t>falešná hypotéza </a:t>
          </a:r>
          <a:endParaRPr lang="cs-CZ" dirty="0"/>
        </a:p>
      </dgm:t>
    </dgm:pt>
    <dgm:pt modelId="{72174BE0-3F95-41C2-BC90-DD120A1275AD}" type="parTrans" cxnId="{B5D46A10-B6F3-450D-8282-4A406BD47AD8}">
      <dgm:prSet/>
      <dgm:spPr/>
      <dgm:t>
        <a:bodyPr/>
        <a:lstStyle/>
        <a:p>
          <a:endParaRPr lang="cs-CZ"/>
        </a:p>
      </dgm:t>
    </dgm:pt>
    <dgm:pt modelId="{4D4C3265-10F6-483A-8096-43F59BC8995C}" type="sibTrans" cxnId="{B5D46A10-B6F3-450D-8282-4A406BD47AD8}">
      <dgm:prSet/>
      <dgm:spPr/>
      <dgm:t>
        <a:bodyPr/>
        <a:lstStyle/>
        <a:p>
          <a:endParaRPr lang="cs-CZ"/>
        </a:p>
      </dgm:t>
    </dgm:pt>
    <dgm:pt modelId="{49980A03-4443-4A6F-897B-A8D9C139CD7A}">
      <dgm:prSet/>
      <dgm:spPr/>
      <dgm:t>
        <a:bodyPr/>
        <a:lstStyle/>
        <a:p>
          <a:pPr rtl="0"/>
          <a:r>
            <a:rPr lang="cs-CZ" b="1" dirty="0"/>
            <a:t>neúplné uplatnění pravidla (</a:t>
          </a:r>
          <a:r>
            <a:rPr lang="cs-CZ" b="1" i="1" dirty="0"/>
            <a:t>Marie byla nemocný</a:t>
          </a:r>
          <a:r>
            <a:rPr lang="cs-CZ" b="1" dirty="0"/>
            <a:t>)</a:t>
          </a:r>
          <a:endParaRPr lang="cs-CZ" dirty="0"/>
        </a:p>
      </dgm:t>
    </dgm:pt>
    <dgm:pt modelId="{775707AA-AD00-4BA9-B6C4-CA3F9540CABF}" type="parTrans" cxnId="{D32D0E88-25DB-41FD-97AD-B326720462EC}">
      <dgm:prSet/>
      <dgm:spPr/>
      <dgm:t>
        <a:bodyPr/>
        <a:lstStyle/>
        <a:p>
          <a:endParaRPr lang="cs-CZ"/>
        </a:p>
      </dgm:t>
    </dgm:pt>
    <dgm:pt modelId="{7A9A5583-C853-4AF4-BCBC-CA8152F1B01B}" type="sibTrans" cxnId="{D32D0E88-25DB-41FD-97AD-B326720462EC}">
      <dgm:prSet/>
      <dgm:spPr/>
      <dgm:t>
        <a:bodyPr/>
        <a:lstStyle/>
        <a:p>
          <a:endParaRPr lang="cs-CZ"/>
        </a:p>
      </dgm:t>
    </dgm:pt>
    <dgm:pt modelId="{77164076-DC60-455E-9AB6-1C4DDFDDAA92}">
      <dgm:prSet/>
      <dgm:spPr/>
      <dgm:t>
        <a:bodyPr/>
        <a:lstStyle/>
        <a:p>
          <a:pPr rtl="0"/>
          <a:r>
            <a:rPr lang="cs-CZ" b="1" dirty="0"/>
            <a:t>zneužití redundance (</a:t>
          </a:r>
          <a:r>
            <a:rPr lang="cs-CZ" b="1" i="1" dirty="0"/>
            <a:t>Viděl jsem Karla. Neznáš?</a:t>
          </a:r>
          <a:r>
            <a:rPr lang="cs-CZ" b="1" dirty="0"/>
            <a:t>)</a:t>
          </a:r>
          <a:endParaRPr lang="cs-CZ" dirty="0"/>
        </a:p>
      </dgm:t>
    </dgm:pt>
    <dgm:pt modelId="{1415C42A-5EE1-44DB-8682-B4E01A816B4B}" type="parTrans" cxnId="{8491C013-600B-4927-B3F0-3FE5BCC45B57}">
      <dgm:prSet/>
      <dgm:spPr/>
      <dgm:t>
        <a:bodyPr/>
        <a:lstStyle/>
        <a:p>
          <a:endParaRPr lang="cs-CZ"/>
        </a:p>
      </dgm:t>
    </dgm:pt>
    <dgm:pt modelId="{1AA8969E-C2F3-4DB8-AD3B-CE4AA40B0FAC}" type="sibTrans" cxnId="{8491C013-600B-4927-B3F0-3FE5BCC45B57}">
      <dgm:prSet/>
      <dgm:spPr/>
      <dgm:t>
        <a:bodyPr/>
        <a:lstStyle/>
        <a:p>
          <a:endParaRPr lang="cs-CZ"/>
        </a:p>
      </dgm:t>
    </dgm:pt>
    <dgm:pt modelId="{487C8F71-E20E-4B87-8B0E-CB77182E822E}">
      <dgm:prSet/>
      <dgm:spPr/>
      <dgm:t>
        <a:bodyPr/>
        <a:lstStyle/>
        <a:p>
          <a:pPr rtl="0"/>
          <a:r>
            <a:rPr lang="cs-CZ" b="1"/>
            <a:t>přehlédnutí souběžných omezení (</a:t>
          </a:r>
          <a:r>
            <a:rPr lang="cs-CZ" b="1" i="1"/>
            <a:t>Je to nízko kluk</a:t>
          </a:r>
          <a:r>
            <a:rPr lang="cs-CZ" b="1"/>
            <a:t>) </a:t>
          </a:r>
          <a:endParaRPr lang="cs-CZ"/>
        </a:p>
      </dgm:t>
    </dgm:pt>
    <dgm:pt modelId="{6E5EF510-32D8-4A52-BA36-E74B8F5DC608}" type="parTrans" cxnId="{14A2C2CE-286F-446C-A210-2DCECBA2FED7}">
      <dgm:prSet/>
      <dgm:spPr/>
      <dgm:t>
        <a:bodyPr/>
        <a:lstStyle/>
        <a:p>
          <a:endParaRPr lang="cs-CZ"/>
        </a:p>
      </dgm:t>
    </dgm:pt>
    <dgm:pt modelId="{525344C4-BB97-473E-8193-5ABA12F0F52A}" type="sibTrans" cxnId="{14A2C2CE-286F-446C-A210-2DCECBA2FED7}">
      <dgm:prSet/>
      <dgm:spPr/>
      <dgm:t>
        <a:bodyPr/>
        <a:lstStyle/>
        <a:p>
          <a:endParaRPr lang="cs-CZ"/>
        </a:p>
      </dgm:t>
    </dgm:pt>
    <dgm:pt modelId="{F9CCB14A-39DC-46F1-B785-8693F59236DF}">
      <dgm:prSet/>
      <dgm:spPr/>
      <dgm:t>
        <a:bodyPr/>
        <a:lstStyle/>
        <a:p>
          <a:pPr rtl="0"/>
          <a:r>
            <a:rPr lang="cs-CZ" b="1"/>
            <a:t>hyperkorektnost </a:t>
          </a:r>
          <a:endParaRPr lang="cs-CZ"/>
        </a:p>
      </dgm:t>
    </dgm:pt>
    <dgm:pt modelId="{75B4E144-309A-4898-8C05-75132FEC9475}" type="parTrans" cxnId="{173BD240-FBCD-4C7A-9496-58D715D56405}">
      <dgm:prSet/>
      <dgm:spPr/>
      <dgm:t>
        <a:bodyPr/>
        <a:lstStyle/>
        <a:p>
          <a:endParaRPr lang="cs-CZ"/>
        </a:p>
      </dgm:t>
    </dgm:pt>
    <dgm:pt modelId="{DE517F3D-420B-41BA-8BBB-EE2CFB31D1BC}" type="sibTrans" cxnId="{173BD240-FBCD-4C7A-9496-58D715D56405}">
      <dgm:prSet/>
      <dgm:spPr/>
      <dgm:t>
        <a:bodyPr/>
        <a:lstStyle/>
        <a:p>
          <a:endParaRPr lang="cs-CZ"/>
        </a:p>
      </dgm:t>
    </dgm:pt>
    <dgm:pt modelId="{936F23CF-A39D-42FB-A6C4-E4943D62E13B}">
      <dgm:prSet/>
      <dgm:spPr/>
      <dgm:t>
        <a:bodyPr/>
        <a:lstStyle/>
        <a:p>
          <a:pPr rtl="0"/>
          <a:r>
            <a:rPr lang="cs-CZ" b="1"/>
            <a:t>nadměrná generalizace (</a:t>
          </a:r>
          <a:r>
            <a:rPr lang="cs-CZ" b="1" i="1"/>
            <a:t>To jsou pět knihy</a:t>
          </a:r>
          <a:r>
            <a:rPr lang="cs-CZ" b="1"/>
            <a:t>)</a:t>
          </a:r>
          <a:endParaRPr lang="cs-CZ"/>
        </a:p>
      </dgm:t>
    </dgm:pt>
    <dgm:pt modelId="{C9C27400-545F-4C36-B3F2-B52C260A2245}" type="parTrans" cxnId="{7AC3A459-9867-45FD-820E-B0DB1619A776}">
      <dgm:prSet/>
      <dgm:spPr/>
      <dgm:t>
        <a:bodyPr/>
        <a:lstStyle/>
        <a:p>
          <a:endParaRPr lang="cs-CZ"/>
        </a:p>
      </dgm:t>
    </dgm:pt>
    <dgm:pt modelId="{F46ADBFA-D5B4-4A18-A3D4-DAF39774900B}" type="sibTrans" cxnId="{7AC3A459-9867-45FD-820E-B0DB1619A776}">
      <dgm:prSet/>
      <dgm:spPr/>
      <dgm:t>
        <a:bodyPr/>
        <a:lstStyle/>
        <a:p>
          <a:endParaRPr lang="cs-CZ"/>
        </a:p>
      </dgm:t>
    </dgm:pt>
    <dgm:pt modelId="{653F431A-E9DE-4E27-977D-6CD8C03F7346}" type="pres">
      <dgm:prSet presAssocID="{E638A4B3-CF92-4A09-BA51-7897BF03AF3E}" presName="linear" presStyleCnt="0">
        <dgm:presLayoutVars>
          <dgm:animLvl val="lvl"/>
          <dgm:resizeHandles val="exact"/>
        </dgm:presLayoutVars>
      </dgm:prSet>
      <dgm:spPr/>
    </dgm:pt>
    <dgm:pt modelId="{BB84BDDF-1C87-4E85-AB88-8D090EDA9551}" type="pres">
      <dgm:prSet presAssocID="{67B51D0F-DB37-4B70-BF85-2C4385A90D9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60BABAB-8F34-4EA3-A460-E88E06E26827}" type="pres">
      <dgm:prSet presAssocID="{35DC6A5C-29F1-4B43-AECC-F2AF17F46CA9}" presName="spacer" presStyleCnt="0"/>
      <dgm:spPr/>
    </dgm:pt>
    <dgm:pt modelId="{A32B5331-1D19-4A50-B9FC-EE51546EF595}" type="pres">
      <dgm:prSet presAssocID="{CF1C6473-518C-47EF-B4CB-FC4C457BD5B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5D18082-8450-46B3-9C55-D9EFA99012AB}" type="pres">
      <dgm:prSet presAssocID="{4D4C3265-10F6-483A-8096-43F59BC8995C}" presName="spacer" presStyleCnt="0"/>
      <dgm:spPr/>
    </dgm:pt>
    <dgm:pt modelId="{AABB391D-69F5-483D-803D-70C6BA045A6A}" type="pres">
      <dgm:prSet presAssocID="{49980A03-4443-4A6F-897B-A8D9C139CD7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10338DA-D642-4CE0-B228-B034553EBA8E}" type="pres">
      <dgm:prSet presAssocID="{7A9A5583-C853-4AF4-BCBC-CA8152F1B01B}" presName="spacer" presStyleCnt="0"/>
      <dgm:spPr/>
    </dgm:pt>
    <dgm:pt modelId="{B02371B1-D658-4567-988A-60720A7C7652}" type="pres">
      <dgm:prSet presAssocID="{77164076-DC60-455E-9AB6-1C4DDFDDAA9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3879D36-E05D-4FE6-A001-30330E869D91}" type="pres">
      <dgm:prSet presAssocID="{1AA8969E-C2F3-4DB8-AD3B-CE4AA40B0FAC}" presName="spacer" presStyleCnt="0"/>
      <dgm:spPr/>
    </dgm:pt>
    <dgm:pt modelId="{1B01D3FB-9077-4157-B91F-1FD9D85DFC44}" type="pres">
      <dgm:prSet presAssocID="{487C8F71-E20E-4B87-8B0E-CB77182E822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3A6C6D3-F01D-4110-9906-0A65332D88CF}" type="pres">
      <dgm:prSet presAssocID="{525344C4-BB97-473E-8193-5ABA12F0F52A}" presName="spacer" presStyleCnt="0"/>
      <dgm:spPr/>
    </dgm:pt>
    <dgm:pt modelId="{66FBB532-97C2-4066-9E4A-6E2837508FA2}" type="pres">
      <dgm:prSet presAssocID="{F9CCB14A-39DC-46F1-B785-8693F59236D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E77A919-BBFB-4BAC-9138-1C9373691DA3}" type="pres">
      <dgm:prSet presAssocID="{DE517F3D-420B-41BA-8BBB-EE2CFB31D1BC}" presName="spacer" presStyleCnt="0"/>
      <dgm:spPr/>
    </dgm:pt>
    <dgm:pt modelId="{430A6A89-CAD7-4BF9-9735-0BB59620C51E}" type="pres">
      <dgm:prSet presAssocID="{936F23CF-A39D-42FB-A6C4-E4943D62E13B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D130700-1F4E-4258-BCFF-BA35519DF245}" type="presOf" srcId="{67B51D0F-DB37-4B70-BF85-2C4385A90D9A}" destId="{BB84BDDF-1C87-4E85-AB88-8D090EDA9551}" srcOrd="0" destOrd="0" presId="urn:microsoft.com/office/officeart/2005/8/layout/vList2"/>
    <dgm:cxn modelId="{B5D46A10-B6F3-450D-8282-4A406BD47AD8}" srcId="{E638A4B3-CF92-4A09-BA51-7897BF03AF3E}" destId="{CF1C6473-518C-47EF-B4CB-FC4C457BD5B1}" srcOrd="1" destOrd="0" parTransId="{72174BE0-3F95-41C2-BC90-DD120A1275AD}" sibTransId="{4D4C3265-10F6-483A-8096-43F59BC8995C}"/>
    <dgm:cxn modelId="{8491C013-600B-4927-B3F0-3FE5BCC45B57}" srcId="{E638A4B3-CF92-4A09-BA51-7897BF03AF3E}" destId="{77164076-DC60-455E-9AB6-1C4DDFDDAA92}" srcOrd="3" destOrd="0" parTransId="{1415C42A-5EE1-44DB-8682-B4E01A816B4B}" sibTransId="{1AA8969E-C2F3-4DB8-AD3B-CE4AA40B0FAC}"/>
    <dgm:cxn modelId="{B414D814-D252-45E0-8A44-63F8CEA4DCEA}" type="presOf" srcId="{F9CCB14A-39DC-46F1-B785-8693F59236DF}" destId="{66FBB532-97C2-4066-9E4A-6E2837508FA2}" srcOrd="0" destOrd="0" presId="urn:microsoft.com/office/officeart/2005/8/layout/vList2"/>
    <dgm:cxn modelId="{8EC0DC2D-2236-4730-B95B-6FF6F90256B4}" type="presOf" srcId="{49980A03-4443-4A6F-897B-A8D9C139CD7A}" destId="{AABB391D-69F5-483D-803D-70C6BA045A6A}" srcOrd="0" destOrd="0" presId="urn:microsoft.com/office/officeart/2005/8/layout/vList2"/>
    <dgm:cxn modelId="{E012533F-AE8B-4E74-A13A-3DA5E5BFF685}" type="presOf" srcId="{77164076-DC60-455E-9AB6-1C4DDFDDAA92}" destId="{B02371B1-D658-4567-988A-60720A7C7652}" srcOrd="0" destOrd="0" presId="urn:microsoft.com/office/officeart/2005/8/layout/vList2"/>
    <dgm:cxn modelId="{173BD240-FBCD-4C7A-9496-58D715D56405}" srcId="{E638A4B3-CF92-4A09-BA51-7897BF03AF3E}" destId="{F9CCB14A-39DC-46F1-B785-8693F59236DF}" srcOrd="5" destOrd="0" parTransId="{75B4E144-309A-4898-8C05-75132FEC9475}" sibTransId="{DE517F3D-420B-41BA-8BBB-EE2CFB31D1BC}"/>
    <dgm:cxn modelId="{BDB81B59-C466-4613-8818-DF4B1CBCBC28}" type="presOf" srcId="{CF1C6473-518C-47EF-B4CB-FC4C457BD5B1}" destId="{A32B5331-1D19-4A50-B9FC-EE51546EF595}" srcOrd="0" destOrd="0" presId="urn:microsoft.com/office/officeart/2005/8/layout/vList2"/>
    <dgm:cxn modelId="{7AC3A459-9867-45FD-820E-B0DB1619A776}" srcId="{E638A4B3-CF92-4A09-BA51-7897BF03AF3E}" destId="{936F23CF-A39D-42FB-A6C4-E4943D62E13B}" srcOrd="6" destOrd="0" parTransId="{C9C27400-545F-4C36-B3F2-B52C260A2245}" sibTransId="{F46ADBFA-D5B4-4A18-A3D4-DAF39774900B}"/>
    <dgm:cxn modelId="{F47B777D-21A6-4CF5-8D14-4B76F6BE8E93}" type="presOf" srcId="{487C8F71-E20E-4B87-8B0E-CB77182E822E}" destId="{1B01D3FB-9077-4157-B91F-1FD9D85DFC44}" srcOrd="0" destOrd="0" presId="urn:microsoft.com/office/officeart/2005/8/layout/vList2"/>
    <dgm:cxn modelId="{15038884-0C65-4F31-A1D6-CF81D0570D3C}" srcId="{E638A4B3-CF92-4A09-BA51-7897BF03AF3E}" destId="{67B51D0F-DB37-4B70-BF85-2C4385A90D9A}" srcOrd="0" destOrd="0" parTransId="{C286F949-E20F-4A5B-B9BF-800F1A7A4D20}" sibTransId="{35DC6A5C-29F1-4B43-AECC-F2AF17F46CA9}"/>
    <dgm:cxn modelId="{D32D0E88-25DB-41FD-97AD-B326720462EC}" srcId="{E638A4B3-CF92-4A09-BA51-7897BF03AF3E}" destId="{49980A03-4443-4A6F-897B-A8D9C139CD7A}" srcOrd="2" destOrd="0" parTransId="{775707AA-AD00-4BA9-B6C4-CA3F9540CABF}" sibTransId="{7A9A5583-C853-4AF4-BCBC-CA8152F1B01B}"/>
    <dgm:cxn modelId="{CEC5E2BF-17AA-4D4E-AD77-56821A102995}" type="presOf" srcId="{936F23CF-A39D-42FB-A6C4-E4943D62E13B}" destId="{430A6A89-CAD7-4BF9-9735-0BB59620C51E}" srcOrd="0" destOrd="0" presId="urn:microsoft.com/office/officeart/2005/8/layout/vList2"/>
    <dgm:cxn modelId="{14A2C2CE-286F-446C-A210-2DCECBA2FED7}" srcId="{E638A4B3-CF92-4A09-BA51-7897BF03AF3E}" destId="{487C8F71-E20E-4B87-8B0E-CB77182E822E}" srcOrd="4" destOrd="0" parTransId="{6E5EF510-32D8-4A52-BA36-E74B8F5DC608}" sibTransId="{525344C4-BB97-473E-8193-5ABA12F0F52A}"/>
    <dgm:cxn modelId="{868C78EE-39D9-41A4-A473-5867ACD746EF}" type="presOf" srcId="{E638A4B3-CF92-4A09-BA51-7897BF03AF3E}" destId="{653F431A-E9DE-4E27-977D-6CD8C03F7346}" srcOrd="0" destOrd="0" presId="urn:microsoft.com/office/officeart/2005/8/layout/vList2"/>
    <dgm:cxn modelId="{FFFD230C-770C-4E0E-ABEB-9F0F6C59C975}" type="presParOf" srcId="{653F431A-E9DE-4E27-977D-6CD8C03F7346}" destId="{BB84BDDF-1C87-4E85-AB88-8D090EDA9551}" srcOrd="0" destOrd="0" presId="urn:microsoft.com/office/officeart/2005/8/layout/vList2"/>
    <dgm:cxn modelId="{68E2E29D-9704-4592-96D3-B1636242F27F}" type="presParOf" srcId="{653F431A-E9DE-4E27-977D-6CD8C03F7346}" destId="{860BABAB-8F34-4EA3-A460-E88E06E26827}" srcOrd="1" destOrd="0" presId="urn:microsoft.com/office/officeart/2005/8/layout/vList2"/>
    <dgm:cxn modelId="{532328E9-9643-4B61-9E85-9EE206A17EB7}" type="presParOf" srcId="{653F431A-E9DE-4E27-977D-6CD8C03F7346}" destId="{A32B5331-1D19-4A50-B9FC-EE51546EF595}" srcOrd="2" destOrd="0" presId="urn:microsoft.com/office/officeart/2005/8/layout/vList2"/>
    <dgm:cxn modelId="{C184EE91-1B5F-477F-8D9D-94E7C8B62555}" type="presParOf" srcId="{653F431A-E9DE-4E27-977D-6CD8C03F7346}" destId="{D5D18082-8450-46B3-9C55-D9EFA99012AB}" srcOrd="3" destOrd="0" presId="urn:microsoft.com/office/officeart/2005/8/layout/vList2"/>
    <dgm:cxn modelId="{223E3663-C67A-41AF-B099-529A1FFD4A29}" type="presParOf" srcId="{653F431A-E9DE-4E27-977D-6CD8C03F7346}" destId="{AABB391D-69F5-483D-803D-70C6BA045A6A}" srcOrd="4" destOrd="0" presId="urn:microsoft.com/office/officeart/2005/8/layout/vList2"/>
    <dgm:cxn modelId="{E8759056-47C7-4F78-B52B-6F50BF8C47AB}" type="presParOf" srcId="{653F431A-E9DE-4E27-977D-6CD8C03F7346}" destId="{510338DA-D642-4CE0-B228-B034553EBA8E}" srcOrd="5" destOrd="0" presId="urn:microsoft.com/office/officeart/2005/8/layout/vList2"/>
    <dgm:cxn modelId="{2925026D-D991-4945-A9AF-4C89533FA9CC}" type="presParOf" srcId="{653F431A-E9DE-4E27-977D-6CD8C03F7346}" destId="{B02371B1-D658-4567-988A-60720A7C7652}" srcOrd="6" destOrd="0" presId="urn:microsoft.com/office/officeart/2005/8/layout/vList2"/>
    <dgm:cxn modelId="{3CCED570-5359-4E1D-BFBE-C34AA15462B0}" type="presParOf" srcId="{653F431A-E9DE-4E27-977D-6CD8C03F7346}" destId="{83879D36-E05D-4FE6-A001-30330E869D91}" srcOrd="7" destOrd="0" presId="urn:microsoft.com/office/officeart/2005/8/layout/vList2"/>
    <dgm:cxn modelId="{A62B5A89-66F0-4957-B4A6-861855BA6B84}" type="presParOf" srcId="{653F431A-E9DE-4E27-977D-6CD8C03F7346}" destId="{1B01D3FB-9077-4157-B91F-1FD9D85DFC44}" srcOrd="8" destOrd="0" presId="urn:microsoft.com/office/officeart/2005/8/layout/vList2"/>
    <dgm:cxn modelId="{3E5A0C3E-87B7-4A8A-96A4-5D63CD25E2AA}" type="presParOf" srcId="{653F431A-E9DE-4E27-977D-6CD8C03F7346}" destId="{23A6C6D3-F01D-4110-9906-0A65332D88CF}" srcOrd="9" destOrd="0" presId="urn:microsoft.com/office/officeart/2005/8/layout/vList2"/>
    <dgm:cxn modelId="{5EC83FBC-228A-4FE8-8A2E-68F1AF1D4916}" type="presParOf" srcId="{653F431A-E9DE-4E27-977D-6CD8C03F7346}" destId="{66FBB532-97C2-4066-9E4A-6E2837508FA2}" srcOrd="10" destOrd="0" presId="urn:microsoft.com/office/officeart/2005/8/layout/vList2"/>
    <dgm:cxn modelId="{58F3B1EB-4CD0-4B5F-9A81-58409BA65225}" type="presParOf" srcId="{653F431A-E9DE-4E27-977D-6CD8C03F7346}" destId="{AE77A919-BBFB-4BAC-9138-1C9373691DA3}" srcOrd="11" destOrd="0" presId="urn:microsoft.com/office/officeart/2005/8/layout/vList2"/>
    <dgm:cxn modelId="{6CD27AC3-CE0C-4DB3-98FD-33B2B7770F25}" type="presParOf" srcId="{653F431A-E9DE-4E27-977D-6CD8C03F7346}" destId="{430A6A89-CAD7-4BF9-9735-0BB59620C51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C4F2E62-73E0-48CA-8A8D-C470D3F5C38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B769B2F-253F-4849-AFCB-BEF6FEF38FA3}">
      <dgm:prSet/>
      <dgm:spPr/>
      <dgm:t>
        <a:bodyPr/>
        <a:lstStyle/>
        <a:p>
          <a:pPr rtl="0"/>
          <a:r>
            <a:rPr lang="cs-CZ" b="1" dirty="0"/>
            <a:t>Vznikají v důsledku učebních aktivit:</a:t>
          </a:r>
          <a:endParaRPr lang="cs-CZ" dirty="0"/>
        </a:p>
      </dgm:t>
    </dgm:pt>
    <dgm:pt modelId="{B1574018-9ABC-4B4A-A06B-573D3D3A71AF}" type="parTrans" cxnId="{DA9A6A36-B44E-4E71-91EC-385AE139325B}">
      <dgm:prSet/>
      <dgm:spPr/>
      <dgm:t>
        <a:bodyPr/>
        <a:lstStyle/>
        <a:p>
          <a:endParaRPr lang="cs-CZ"/>
        </a:p>
      </dgm:t>
    </dgm:pt>
    <dgm:pt modelId="{6D16FB4C-D334-4D43-879D-0F2CE6D5A370}" type="sibTrans" cxnId="{DA9A6A36-B44E-4E71-91EC-385AE139325B}">
      <dgm:prSet/>
      <dgm:spPr/>
      <dgm:t>
        <a:bodyPr/>
        <a:lstStyle/>
        <a:p>
          <a:endParaRPr lang="cs-CZ"/>
        </a:p>
      </dgm:t>
    </dgm:pt>
    <dgm:pt modelId="{FCE1E138-3E31-4AC0-A267-5AC8ACE50CBF}">
      <dgm:prSet/>
      <dgm:spPr/>
      <dgm:t>
        <a:bodyPr/>
        <a:lstStyle/>
        <a:p>
          <a:pPr rtl="0"/>
          <a:r>
            <a:rPr lang="cs-CZ" dirty="0"/>
            <a:t>chybného vysvětlení</a:t>
          </a:r>
        </a:p>
      </dgm:t>
    </dgm:pt>
    <dgm:pt modelId="{92CB343C-F9A2-484C-BD29-31F20DCB8EAD}" type="parTrans" cxnId="{B7F1CD0C-908D-437F-B156-6876F3F820F6}">
      <dgm:prSet/>
      <dgm:spPr/>
      <dgm:t>
        <a:bodyPr/>
        <a:lstStyle/>
        <a:p>
          <a:endParaRPr lang="cs-CZ"/>
        </a:p>
      </dgm:t>
    </dgm:pt>
    <dgm:pt modelId="{DD4E5320-A1A3-4056-B229-B18FA7AC1E30}" type="sibTrans" cxnId="{B7F1CD0C-908D-437F-B156-6876F3F820F6}">
      <dgm:prSet/>
      <dgm:spPr/>
      <dgm:t>
        <a:bodyPr/>
        <a:lstStyle/>
        <a:p>
          <a:endParaRPr lang="cs-CZ"/>
        </a:p>
      </dgm:t>
    </dgm:pt>
    <dgm:pt modelId="{40EC3647-6262-4668-9C5B-9FC70700F282}">
      <dgm:prSet/>
      <dgm:spPr/>
      <dgm:t>
        <a:bodyPr/>
        <a:lstStyle/>
        <a:p>
          <a:pPr rtl="0"/>
          <a:r>
            <a:rPr lang="cs-CZ" dirty="0"/>
            <a:t>chybné prezentace v učebnici</a:t>
          </a:r>
        </a:p>
      </dgm:t>
    </dgm:pt>
    <dgm:pt modelId="{F9B560F9-E4C1-4C64-BE07-B5314086AC14}" type="parTrans" cxnId="{71C66166-262C-45A5-86F9-A11C6F6E54B6}">
      <dgm:prSet/>
      <dgm:spPr/>
      <dgm:t>
        <a:bodyPr/>
        <a:lstStyle/>
        <a:p>
          <a:endParaRPr lang="cs-CZ"/>
        </a:p>
      </dgm:t>
    </dgm:pt>
    <dgm:pt modelId="{D8E1EC22-79B8-4C1F-B9F8-2936EE7EB8B3}" type="sibTrans" cxnId="{71C66166-262C-45A5-86F9-A11C6F6E54B6}">
      <dgm:prSet/>
      <dgm:spPr/>
      <dgm:t>
        <a:bodyPr/>
        <a:lstStyle/>
        <a:p>
          <a:endParaRPr lang="cs-CZ"/>
        </a:p>
      </dgm:t>
    </dgm:pt>
    <dgm:pt modelId="{701480EC-6855-4578-9A65-980422376CA6}">
      <dgm:prSet/>
      <dgm:spPr/>
      <dgm:t>
        <a:bodyPr/>
        <a:lstStyle/>
        <a:p>
          <a:pPr rtl="0"/>
          <a:r>
            <a:rPr lang="cs-CZ" dirty="0"/>
            <a:t>nedostatečné </a:t>
          </a:r>
          <a:r>
            <a:rPr lang="cs-CZ" dirty="0" err="1"/>
            <a:t>kontextualizace</a:t>
          </a:r>
          <a:endParaRPr lang="cs-CZ" dirty="0"/>
        </a:p>
      </dgm:t>
    </dgm:pt>
    <dgm:pt modelId="{4BECE3EF-6656-4FC0-AC82-621F4C240F7D}" type="parTrans" cxnId="{8946ECDE-EAFC-46FA-9304-2CF20EAB059E}">
      <dgm:prSet/>
      <dgm:spPr/>
      <dgm:t>
        <a:bodyPr/>
        <a:lstStyle/>
        <a:p>
          <a:endParaRPr lang="cs-CZ"/>
        </a:p>
      </dgm:t>
    </dgm:pt>
    <dgm:pt modelId="{164AD7A3-7816-4634-AF12-6A71575FAB13}" type="sibTrans" cxnId="{8946ECDE-EAFC-46FA-9304-2CF20EAB059E}">
      <dgm:prSet/>
      <dgm:spPr/>
      <dgm:t>
        <a:bodyPr/>
        <a:lstStyle/>
        <a:p>
          <a:endParaRPr lang="cs-CZ"/>
        </a:p>
      </dgm:t>
    </dgm:pt>
    <dgm:pt modelId="{83906AF5-6535-424B-8BBF-782C7F161830}" type="pres">
      <dgm:prSet presAssocID="{7C4F2E62-73E0-48CA-8A8D-C470D3F5C38B}" presName="linear" presStyleCnt="0">
        <dgm:presLayoutVars>
          <dgm:animLvl val="lvl"/>
          <dgm:resizeHandles val="exact"/>
        </dgm:presLayoutVars>
      </dgm:prSet>
      <dgm:spPr/>
    </dgm:pt>
    <dgm:pt modelId="{7433F9BE-9390-41E6-A725-F1751FCE1D10}" type="pres">
      <dgm:prSet presAssocID="{2B769B2F-253F-4849-AFCB-BEF6FEF38FA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5F46B47-D005-461D-8182-D3C20E63A5A1}" type="pres">
      <dgm:prSet presAssocID="{2B769B2F-253F-4849-AFCB-BEF6FEF38FA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7F1CD0C-908D-437F-B156-6876F3F820F6}" srcId="{2B769B2F-253F-4849-AFCB-BEF6FEF38FA3}" destId="{FCE1E138-3E31-4AC0-A267-5AC8ACE50CBF}" srcOrd="0" destOrd="0" parTransId="{92CB343C-F9A2-484C-BD29-31F20DCB8EAD}" sibTransId="{DD4E5320-A1A3-4056-B229-B18FA7AC1E30}"/>
    <dgm:cxn modelId="{45508411-9379-4387-92E8-45059A09784D}" type="presOf" srcId="{FCE1E138-3E31-4AC0-A267-5AC8ACE50CBF}" destId="{85F46B47-D005-461D-8182-D3C20E63A5A1}" srcOrd="0" destOrd="0" presId="urn:microsoft.com/office/officeart/2005/8/layout/vList2"/>
    <dgm:cxn modelId="{3601AD13-27E5-4429-A138-CA3B8947D98B}" type="presOf" srcId="{40EC3647-6262-4668-9C5B-9FC70700F282}" destId="{85F46B47-D005-461D-8182-D3C20E63A5A1}" srcOrd="0" destOrd="1" presId="urn:microsoft.com/office/officeart/2005/8/layout/vList2"/>
    <dgm:cxn modelId="{EF5D1B2A-88DC-4806-9F7B-3D1610EB769C}" type="presOf" srcId="{701480EC-6855-4578-9A65-980422376CA6}" destId="{85F46B47-D005-461D-8182-D3C20E63A5A1}" srcOrd="0" destOrd="2" presId="urn:microsoft.com/office/officeart/2005/8/layout/vList2"/>
    <dgm:cxn modelId="{DA9A6A36-B44E-4E71-91EC-385AE139325B}" srcId="{7C4F2E62-73E0-48CA-8A8D-C470D3F5C38B}" destId="{2B769B2F-253F-4849-AFCB-BEF6FEF38FA3}" srcOrd="0" destOrd="0" parTransId="{B1574018-9ABC-4B4A-A06B-573D3D3A71AF}" sibTransId="{6D16FB4C-D334-4D43-879D-0F2CE6D5A370}"/>
    <dgm:cxn modelId="{71C66166-262C-45A5-86F9-A11C6F6E54B6}" srcId="{2B769B2F-253F-4849-AFCB-BEF6FEF38FA3}" destId="{40EC3647-6262-4668-9C5B-9FC70700F282}" srcOrd="1" destOrd="0" parTransId="{F9B560F9-E4C1-4C64-BE07-B5314086AC14}" sibTransId="{D8E1EC22-79B8-4C1F-B9F8-2936EE7EB8B3}"/>
    <dgm:cxn modelId="{45616950-4ECB-42EE-8948-F3FFD8E15383}" type="presOf" srcId="{2B769B2F-253F-4849-AFCB-BEF6FEF38FA3}" destId="{7433F9BE-9390-41E6-A725-F1751FCE1D10}" srcOrd="0" destOrd="0" presId="urn:microsoft.com/office/officeart/2005/8/layout/vList2"/>
    <dgm:cxn modelId="{950F5A8F-7F5C-485F-9997-33778D9D8951}" type="presOf" srcId="{7C4F2E62-73E0-48CA-8A8D-C470D3F5C38B}" destId="{83906AF5-6535-424B-8BBF-782C7F161830}" srcOrd="0" destOrd="0" presId="urn:microsoft.com/office/officeart/2005/8/layout/vList2"/>
    <dgm:cxn modelId="{8946ECDE-EAFC-46FA-9304-2CF20EAB059E}" srcId="{2B769B2F-253F-4849-AFCB-BEF6FEF38FA3}" destId="{701480EC-6855-4578-9A65-980422376CA6}" srcOrd="2" destOrd="0" parTransId="{4BECE3EF-6656-4FC0-AC82-621F4C240F7D}" sibTransId="{164AD7A3-7816-4634-AF12-6A71575FAB13}"/>
    <dgm:cxn modelId="{9BA8FF09-8BEC-47BC-926D-67D48D2776FE}" type="presParOf" srcId="{83906AF5-6535-424B-8BBF-782C7F161830}" destId="{7433F9BE-9390-41E6-A725-F1751FCE1D10}" srcOrd="0" destOrd="0" presId="urn:microsoft.com/office/officeart/2005/8/layout/vList2"/>
    <dgm:cxn modelId="{44CA5C2B-59C1-48F6-9814-415C417D21A5}" type="presParOf" srcId="{83906AF5-6535-424B-8BBF-782C7F161830}" destId="{85F46B47-D005-461D-8182-D3C20E63A5A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8CBFA6F-19EC-4C8E-9E5C-D48633BC4608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36ADF94F-91A1-43E4-ABF2-732748D9DAC6}">
      <dgm:prSet/>
      <dgm:spPr/>
      <dgm:t>
        <a:bodyPr/>
        <a:lstStyle/>
        <a:p>
          <a:pPr rtl="0"/>
          <a:r>
            <a:rPr lang="cs-CZ" b="1" dirty="0"/>
            <a:t>Výběr chyb – všechny?</a:t>
          </a:r>
          <a:endParaRPr lang="cs-CZ" dirty="0"/>
        </a:p>
      </dgm:t>
    </dgm:pt>
    <dgm:pt modelId="{92E65943-0F6F-446E-B080-329377F4D403}" type="parTrans" cxnId="{7D0DC658-AFDA-4B85-A728-59C8A3EDF61D}">
      <dgm:prSet/>
      <dgm:spPr/>
      <dgm:t>
        <a:bodyPr/>
        <a:lstStyle/>
        <a:p>
          <a:endParaRPr lang="cs-CZ"/>
        </a:p>
      </dgm:t>
    </dgm:pt>
    <dgm:pt modelId="{47F3A966-8D39-4F24-973F-0F0E5FEDDFEA}" type="sibTrans" cxnId="{7D0DC658-AFDA-4B85-A728-59C8A3EDF61D}">
      <dgm:prSet/>
      <dgm:spPr/>
      <dgm:t>
        <a:bodyPr/>
        <a:lstStyle/>
        <a:p>
          <a:endParaRPr lang="cs-CZ"/>
        </a:p>
      </dgm:t>
    </dgm:pt>
    <dgm:pt modelId="{0B812FDD-36E6-4FAE-B2C7-005FCD5A7801}">
      <dgm:prSet/>
      <dgm:spPr/>
      <dgm:t>
        <a:bodyPr/>
        <a:lstStyle/>
        <a:p>
          <a:pPr rtl="0"/>
          <a:r>
            <a:rPr lang="cs-CZ" b="1" dirty="0"/>
            <a:t>Kritérium hodnocení</a:t>
          </a:r>
          <a:endParaRPr lang="cs-CZ" dirty="0"/>
        </a:p>
      </dgm:t>
    </dgm:pt>
    <dgm:pt modelId="{EE18181F-7522-4124-A535-389B4A4EFCE1}" type="parTrans" cxnId="{C2DE40B4-1D48-4E78-B573-0C323DB982B8}">
      <dgm:prSet/>
      <dgm:spPr/>
      <dgm:t>
        <a:bodyPr/>
        <a:lstStyle/>
        <a:p>
          <a:endParaRPr lang="cs-CZ"/>
        </a:p>
      </dgm:t>
    </dgm:pt>
    <dgm:pt modelId="{6BFD915B-86CC-40D8-926E-655BFA8F32B2}" type="sibTrans" cxnId="{C2DE40B4-1D48-4E78-B573-0C323DB982B8}">
      <dgm:prSet/>
      <dgm:spPr/>
      <dgm:t>
        <a:bodyPr/>
        <a:lstStyle/>
        <a:p>
          <a:endParaRPr lang="cs-CZ"/>
        </a:p>
      </dgm:t>
    </dgm:pt>
    <dgm:pt modelId="{16253F00-1462-4B78-946A-95470C32E9B6}">
      <dgm:prSet/>
      <dgm:spPr/>
      <dgm:t>
        <a:bodyPr/>
        <a:lstStyle/>
        <a:p>
          <a:pPr rtl="0"/>
          <a:r>
            <a:rPr lang="cs-CZ" b="1"/>
            <a:t>Metoda hodnocení (škála?)</a:t>
          </a:r>
          <a:endParaRPr lang="cs-CZ"/>
        </a:p>
      </dgm:t>
    </dgm:pt>
    <dgm:pt modelId="{30837B81-7A70-4C20-8477-A70665B2110C}" type="parTrans" cxnId="{AB09E311-2254-4C32-9F17-4A977649C0EF}">
      <dgm:prSet/>
      <dgm:spPr/>
      <dgm:t>
        <a:bodyPr/>
        <a:lstStyle/>
        <a:p>
          <a:endParaRPr lang="cs-CZ"/>
        </a:p>
      </dgm:t>
    </dgm:pt>
    <dgm:pt modelId="{1D3539B8-C49F-4F38-879B-5E453A2ACB9D}" type="sibTrans" cxnId="{AB09E311-2254-4C32-9F17-4A977649C0EF}">
      <dgm:prSet/>
      <dgm:spPr/>
      <dgm:t>
        <a:bodyPr/>
        <a:lstStyle/>
        <a:p>
          <a:endParaRPr lang="cs-CZ"/>
        </a:p>
      </dgm:t>
    </dgm:pt>
    <dgm:pt modelId="{4AB41C70-7979-4E8D-9B88-1671743E27B0}">
      <dgm:prSet/>
      <dgm:spPr/>
      <dgm:t>
        <a:bodyPr/>
        <a:lstStyle/>
        <a:p>
          <a:pPr rtl="0"/>
          <a:r>
            <a:rPr lang="cs-CZ" b="1"/>
            <a:t>Hodnotitelé – rodilí mluvčí? Učitelé? Kolik?</a:t>
          </a:r>
          <a:endParaRPr lang="cs-CZ"/>
        </a:p>
      </dgm:t>
    </dgm:pt>
    <dgm:pt modelId="{6D557EC6-EB97-4DF1-9754-1A08BAA3F059}" type="parTrans" cxnId="{10900238-E2A6-4271-BFE1-BDDA21446D56}">
      <dgm:prSet/>
      <dgm:spPr/>
      <dgm:t>
        <a:bodyPr/>
        <a:lstStyle/>
        <a:p>
          <a:endParaRPr lang="cs-CZ"/>
        </a:p>
      </dgm:t>
    </dgm:pt>
    <dgm:pt modelId="{4FF4D746-6D2A-4E8C-81A7-227A1CDF038E}" type="sibTrans" cxnId="{10900238-E2A6-4271-BFE1-BDDA21446D56}">
      <dgm:prSet/>
      <dgm:spPr/>
      <dgm:t>
        <a:bodyPr/>
        <a:lstStyle/>
        <a:p>
          <a:endParaRPr lang="cs-CZ"/>
        </a:p>
      </dgm:t>
    </dgm:pt>
    <dgm:pt modelId="{B0FFAAC1-2FAA-4CE5-A136-45EC400F087E}" type="pres">
      <dgm:prSet presAssocID="{18CBFA6F-19EC-4C8E-9E5C-D48633BC4608}" presName="Name0" presStyleCnt="0">
        <dgm:presLayoutVars>
          <dgm:chMax val="7"/>
          <dgm:chPref val="7"/>
          <dgm:dir/>
        </dgm:presLayoutVars>
      </dgm:prSet>
      <dgm:spPr/>
    </dgm:pt>
    <dgm:pt modelId="{A7E3AF11-F30C-4DA8-8E59-F491F712FB26}" type="pres">
      <dgm:prSet presAssocID="{18CBFA6F-19EC-4C8E-9E5C-D48633BC4608}" presName="Name1" presStyleCnt="0"/>
      <dgm:spPr/>
    </dgm:pt>
    <dgm:pt modelId="{0C6DE0D2-B5FD-41E8-9DC2-53DA2BB2644F}" type="pres">
      <dgm:prSet presAssocID="{18CBFA6F-19EC-4C8E-9E5C-D48633BC4608}" presName="cycle" presStyleCnt="0"/>
      <dgm:spPr/>
    </dgm:pt>
    <dgm:pt modelId="{D97B93F3-C6FD-4962-B49B-AB1A3D93DA9A}" type="pres">
      <dgm:prSet presAssocID="{18CBFA6F-19EC-4C8E-9E5C-D48633BC4608}" presName="srcNode" presStyleLbl="node1" presStyleIdx="0" presStyleCnt="4"/>
      <dgm:spPr/>
    </dgm:pt>
    <dgm:pt modelId="{117ADC3B-AEBC-42BE-9B38-1207E9F40C55}" type="pres">
      <dgm:prSet presAssocID="{18CBFA6F-19EC-4C8E-9E5C-D48633BC4608}" presName="conn" presStyleLbl="parChTrans1D2" presStyleIdx="0" presStyleCnt="1"/>
      <dgm:spPr/>
    </dgm:pt>
    <dgm:pt modelId="{45E389A9-8E00-429E-ACBB-F70CDEF9D8A4}" type="pres">
      <dgm:prSet presAssocID="{18CBFA6F-19EC-4C8E-9E5C-D48633BC4608}" presName="extraNode" presStyleLbl="node1" presStyleIdx="0" presStyleCnt="4"/>
      <dgm:spPr/>
    </dgm:pt>
    <dgm:pt modelId="{750C7EC7-6C27-404A-B008-BFCA985E5ED5}" type="pres">
      <dgm:prSet presAssocID="{18CBFA6F-19EC-4C8E-9E5C-D48633BC4608}" presName="dstNode" presStyleLbl="node1" presStyleIdx="0" presStyleCnt="4"/>
      <dgm:spPr/>
    </dgm:pt>
    <dgm:pt modelId="{9A4F9505-FA37-4EE9-8317-7E0CB41F38DD}" type="pres">
      <dgm:prSet presAssocID="{36ADF94F-91A1-43E4-ABF2-732748D9DAC6}" presName="text_1" presStyleLbl="node1" presStyleIdx="0" presStyleCnt="4">
        <dgm:presLayoutVars>
          <dgm:bulletEnabled val="1"/>
        </dgm:presLayoutVars>
      </dgm:prSet>
      <dgm:spPr/>
    </dgm:pt>
    <dgm:pt modelId="{09EBF2D7-AD1B-48F2-A665-19D8FB6F53C0}" type="pres">
      <dgm:prSet presAssocID="{36ADF94F-91A1-43E4-ABF2-732748D9DAC6}" presName="accent_1" presStyleCnt="0"/>
      <dgm:spPr/>
    </dgm:pt>
    <dgm:pt modelId="{FEC04244-12CA-448A-9106-FA08108D463C}" type="pres">
      <dgm:prSet presAssocID="{36ADF94F-91A1-43E4-ABF2-732748D9DAC6}" presName="accentRepeatNode" presStyleLbl="solidFgAcc1" presStyleIdx="0" presStyleCnt="4"/>
      <dgm:spPr/>
    </dgm:pt>
    <dgm:pt modelId="{1888F5E9-32B3-4EFE-9AC4-2A96622E2E3F}" type="pres">
      <dgm:prSet presAssocID="{0B812FDD-36E6-4FAE-B2C7-005FCD5A7801}" presName="text_2" presStyleLbl="node1" presStyleIdx="1" presStyleCnt="4">
        <dgm:presLayoutVars>
          <dgm:bulletEnabled val="1"/>
        </dgm:presLayoutVars>
      </dgm:prSet>
      <dgm:spPr/>
    </dgm:pt>
    <dgm:pt modelId="{E2ED8D54-D348-4729-A0A7-9D7EBCD3EA60}" type="pres">
      <dgm:prSet presAssocID="{0B812FDD-36E6-4FAE-B2C7-005FCD5A7801}" presName="accent_2" presStyleCnt="0"/>
      <dgm:spPr/>
    </dgm:pt>
    <dgm:pt modelId="{F21E92C0-E08F-46C5-9742-28F512A7038D}" type="pres">
      <dgm:prSet presAssocID="{0B812FDD-36E6-4FAE-B2C7-005FCD5A7801}" presName="accentRepeatNode" presStyleLbl="solidFgAcc1" presStyleIdx="1" presStyleCnt="4"/>
      <dgm:spPr/>
    </dgm:pt>
    <dgm:pt modelId="{51B91C41-FC6D-4B88-A1AB-05AFF2346915}" type="pres">
      <dgm:prSet presAssocID="{16253F00-1462-4B78-946A-95470C32E9B6}" presName="text_3" presStyleLbl="node1" presStyleIdx="2" presStyleCnt="4">
        <dgm:presLayoutVars>
          <dgm:bulletEnabled val="1"/>
        </dgm:presLayoutVars>
      </dgm:prSet>
      <dgm:spPr/>
    </dgm:pt>
    <dgm:pt modelId="{EF7496DF-2477-4E82-ADCA-D97F06AC7B69}" type="pres">
      <dgm:prSet presAssocID="{16253F00-1462-4B78-946A-95470C32E9B6}" presName="accent_3" presStyleCnt="0"/>
      <dgm:spPr/>
    </dgm:pt>
    <dgm:pt modelId="{E0EED749-A15A-432E-894A-B4AD4EA4493D}" type="pres">
      <dgm:prSet presAssocID="{16253F00-1462-4B78-946A-95470C32E9B6}" presName="accentRepeatNode" presStyleLbl="solidFgAcc1" presStyleIdx="2" presStyleCnt="4"/>
      <dgm:spPr/>
    </dgm:pt>
    <dgm:pt modelId="{9ABBF335-8EED-4AD8-80F0-8110B1B55F82}" type="pres">
      <dgm:prSet presAssocID="{4AB41C70-7979-4E8D-9B88-1671743E27B0}" presName="text_4" presStyleLbl="node1" presStyleIdx="3" presStyleCnt="4">
        <dgm:presLayoutVars>
          <dgm:bulletEnabled val="1"/>
        </dgm:presLayoutVars>
      </dgm:prSet>
      <dgm:spPr/>
    </dgm:pt>
    <dgm:pt modelId="{8AC6E8EA-8EAD-4E0D-90FA-620E8D68C590}" type="pres">
      <dgm:prSet presAssocID="{4AB41C70-7979-4E8D-9B88-1671743E27B0}" presName="accent_4" presStyleCnt="0"/>
      <dgm:spPr/>
    </dgm:pt>
    <dgm:pt modelId="{49DA9C86-3685-4B12-856A-E49058FA3FDC}" type="pres">
      <dgm:prSet presAssocID="{4AB41C70-7979-4E8D-9B88-1671743E27B0}" presName="accentRepeatNode" presStyleLbl="solidFgAcc1" presStyleIdx="3" presStyleCnt="4"/>
      <dgm:spPr/>
    </dgm:pt>
  </dgm:ptLst>
  <dgm:cxnLst>
    <dgm:cxn modelId="{AB09E311-2254-4C32-9F17-4A977649C0EF}" srcId="{18CBFA6F-19EC-4C8E-9E5C-D48633BC4608}" destId="{16253F00-1462-4B78-946A-95470C32E9B6}" srcOrd="2" destOrd="0" parTransId="{30837B81-7A70-4C20-8477-A70665B2110C}" sibTransId="{1D3539B8-C49F-4F38-879B-5E453A2ACB9D}"/>
    <dgm:cxn modelId="{6A5DB616-5F72-4518-882D-67D48595807F}" type="presOf" srcId="{18CBFA6F-19EC-4C8E-9E5C-D48633BC4608}" destId="{B0FFAAC1-2FAA-4CE5-A136-45EC400F087E}" srcOrd="0" destOrd="0" presId="urn:microsoft.com/office/officeart/2008/layout/VerticalCurvedList"/>
    <dgm:cxn modelId="{10900238-E2A6-4271-BFE1-BDDA21446D56}" srcId="{18CBFA6F-19EC-4C8E-9E5C-D48633BC4608}" destId="{4AB41C70-7979-4E8D-9B88-1671743E27B0}" srcOrd="3" destOrd="0" parTransId="{6D557EC6-EB97-4DF1-9754-1A08BAA3F059}" sibTransId="{4FF4D746-6D2A-4E8C-81A7-227A1CDF038E}"/>
    <dgm:cxn modelId="{570E5842-D1AF-4133-8D88-F02189117628}" type="presOf" srcId="{47F3A966-8D39-4F24-973F-0F0E5FEDDFEA}" destId="{117ADC3B-AEBC-42BE-9B38-1207E9F40C55}" srcOrd="0" destOrd="0" presId="urn:microsoft.com/office/officeart/2008/layout/VerticalCurvedList"/>
    <dgm:cxn modelId="{C305786D-E1B1-426D-AB92-366327FB2492}" type="presOf" srcId="{36ADF94F-91A1-43E4-ABF2-732748D9DAC6}" destId="{9A4F9505-FA37-4EE9-8317-7E0CB41F38DD}" srcOrd="0" destOrd="0" presId="urn:microsoft.com/office/officeart/2008/layout/VerticalCurvedList"/>
    <dgm:cxn modelId="{7D0DC658-AFDA-4B85-A728-59C8A3EDF61D}" srcId="{18CBFA6F-19EC-4C8E-9E5C-D48633BC4608}" destId="{36ADF94F-91A1-43E4-ABF2-732748D9DAC6}" srcOrd="0" destOrd="0" parTransId="{92E65943-0F6F-446E-B080-329377F4D403}" sibTransId="{47F3A966-8D39-4F24-973F-0F0E5FEDDFEA}"/>
    <dgm:cxn modelId="{038F0AAA-FBBD-46C3-8E93-E56CBC20AC87}" type="presOf" srcId="{0B812FDD-36E6-4FAE-B2C7-005FCD5A7801}" destId="{1888F5E9-32B3-4EFE-9AC4-2A96622E2E3F}" srcOrd="0" destOrd="0" presId="urn:microsoft.com/office/officeart/2008/layout/VerticalCurvedList"/>
    <dgm:cxn modelId="{C2DE40B4-1D48-4E78-B573-0C323DB982B8}" srcId="{18CBFA6F-19EC-4C8E-9E5C-D48633BC4608}" destId="{0B812FDD-36E6-4FAE-B2C7-005FCD5A7801}" srcOrd="1" destOrd="0" parTransId="{EE18181F-7522-4124-A535-389B4A4EFCE1}" sibTransId="{6BFD915B-86CC-40D8-926E-655BFA8F32B2}"/>
    <dgm:cxn modelId="{FCF529BE-7E3D-4508-A538-09E931B42E4D}" type="presOf" srcId="{16253F00-1462-4B78-946A-95470C32E9B6}" destId="{51B91C41-FC6D-4B88-A1AB-05AFF2346915}" srcOrd="0" destOrd="0" presId="urn:microsoft.com/office/officeart/2008/layout/VerticalCurvedList"/>
    <dgm:cxn modelId="{169D8DC9-7812-4D77-B719-DE0677BE98A9}" type="presOf" srcId="{4AB41C70-7979-4E8D-9B88-1671743E27B0}" destId="{9ABBF335-8EED-4AD8-80F0-8110B1B55F82}" srcOrd="0" destOrd="0" presId="urn:microsoft.com/office/officeart/2008/layout/VerticalCurvedList"/>
    <dgm:cxn modelId="{6367DF50-C301-48E8-B21F-4030E1A905BC}" type="presParOf" srcId="{B0FFAAC1-2FAA-4CE5-A136-45EC400F087E}" destId="{A7E3AF11-F30C-4DA8-8E59-F491F712FB26}" srcOrd="0" destOrd="0" presId="urn:microsoft.com/office/officeart/2008/layout/VerticalCurvedList"/>
    <dgm:cxn modelId="{A477D3A5-C56D-42A2-9764-4C1B5CF6355F}" type="presParOf" srcId="{A7E3AF11-F30C-4DA8-8E59-F491F712FB26}" destId="{0C6DE0D2-B5FD-41E8-9DC2-53DA2BB2644F}" srcOrd="0" destOrd="0" presId="urn:microsoft.com/office/officeart/2008/layout/VerticalCurvedList"/>
    <dgm:cxn modelId="{B410B9EC-6C96-46A7-B189-E14F2E34576B}" type="presParOf" srcId="{0C6DE0D2-B5FD-41E8-9DC2-53DA2BB2644F}" destId="{D97B93F3-C6FD-4962-B49B-AB1A3D93DA9A}" srcOrd="0" destOrd="0" presId="urn:microsoft.com/office/officeart/2008/layout/VerticalCurvedList"/>
    <dgm:cxn modelId="{CB2AA990-66E1-4214-AD92-34754C282F0B}" type="presParOf" srcId="{0C6DE0D2-B5FD-41E8-9DC2-53DA2BB2644F}" destId="{117ADC3B-AEBC-42BE-9B38-1207E9F40C55}" srcOrd="1" destOrd="0" presId="urn:microsoft.com/office/officeart/2008/layout/VerticalCurvedList"/>
    <dgm:cxn modelId="{CE911964-5900-4B0E-A74B-F49465C899C9}" type="presParOf" srcId="{0C6DE0D2-B5FD-41E8-9DC2-53DA2BB2644F}" destId="{45E389A9-8E00-429E-ACBB-F70CDEF9D8A4}" srcOrd="2" destOrd="0" presId="urn:microsoft.com/office/officeart/2008/layout/VerticalCurvedList"/>
    <dgm:cxn modelId="{CD2A7734-E1A5-4B48-B9A9-7AB469B781ED}" type="presParOf" srcId="{0C6DE0D2-B5FD-41E8-9DC2-53DA2BB2644F}" destId="{750C7EC7-6C27-404A-B008-BFCA985E5ED5}" srcOrd="3" destOrd="0" presId="urn:microsoft.com/office/officeart/2008/layout/VerticalCurvedList"/>
    <dgm:cxn modelId="{14EB8647-93B8-43C3-B791-062980D5479E}" type="presParOf" srcId="{A7E3AF11-F30C-4DA8-8E59-F491F712FB26}" destId="{9A4F9505-FA37-4EE9-8317-7E0CB41F38DD}" srcOrd="1" destOrd="0" presId="urn:microsoft.com/office/officeart/2008/layout/VerticalCurvedList"/>
    <dgm:cxn modelId="{4F6B322A-6A63-4E38-B028-F06312EDE60D}" type="presParOf" srcId="{A7E3AF11-F30C-4DA8-8E59-F491F712FB26}" destId="{09EBF2D7-AD1B-48F2-A665-19D8FB6F53C0}" srcOrd="2" destOrd="0" presId="urn:microsoft.com/office/officeart/2008/layout/VerticalCurvedList"/>
    <dgm:cxn modelId="{19FF532E-6086-4C0C-AA13-3B6FCC54E5FD}" type="presParOf" srcId="{09EBF2D7-AD1B-48F2-A665-19D8FB6F53C0}" destId="{FEC04244-12CA-448A-9106-FA08108D463C}" srcOrd="0" destOrd="0" presId="urn:microsoft.com/office/officeart/2008/layout/VerticalCurvedList"/>
    <dgm:cxn modelId="{498C9420-CF3A-46F9-A676-565B2E824017}" type="presParOf" srcId="{A7E3AF11-F30C-4DA8-8E59-F491F712FB26}" destId="{1888F5E9-32B3-4EFE-9AC4-2A96622E2E3F}" srcOrd="3" destOrd="0" presId="urn:microsoft.com/office/officeart/2008/layout/VerticalCurvedList"/>
    <dgm:cxn modelId="{E3B5E1B9-2D90-4672-9CFE-6DB5A19E7AB6}" type="presParOf" srcId="{A7E3AF11-F30C-4DA8-8E59-F491F712FB26}" destId="{E2ED8D54-D348-4729-A0A7-9D7EBCD3EA60}" srcOrd="4" destOrd="0" presId="urn:microsoft.com/office/officeart/2008/layout/VerticalCurvedList"/>
    <dgm:cxn modelId="{11CB4691-996F-461B-A861-83C5442C4018}" type="presParOf" srcId="{E2ED8D54-D348-4729-A0A7-9D7EBCD3EA60}" destId="{F21E92C0-E08F-46C5-9742-28F512A7038D}" srcOrd="0" destOrd="0" presId="urn:microsoft.com/office/officeart/2008/layout/VerticalCurvedList"/>
    <dgm:cxn modelId="{93EC33B1-9748-4378-AE79-437CFCC9F508}" type="presParOf" srcId="{A7E3AF11-F30C-4DA8-8E59-F491F712FB26}" destId="{51B91C41-FC6D-4B88-A1AB-05AFF2346915}" srcOrd="5" destOrd="0" presId="urn:microsoft.com/office/officeart/2008/layout/VerticalCurvedList"/>
    <dgm:cxn modelId="{AC68B9B5-9E9A-4CA1-8956-BBD13F97FEDC}" type="presParOf" srcId="{A7E3AF11-F30C-4DA8-8E59-F491F712FB26}" destId="{EF7496DF-2477-4E82-ADCA-D97F06AC7B69}" srcOrd="6" destOrd="0" presId="urn:microsoft.com/office/officeart/2008/layout/VerticalCurvedList"/>
    <dgm:cxn modelId="{74BB392C-9AF3-42F7-B331-5A23E7923825}" type="presParOf" srcId="{EF7496DF-2477-4E82-ADCA-D97F06AC7B69}" destId="{E0EED749-A15A-432E-894A-B4AD4EA4493D}" srcOrd="0" destOrd="0" presId="urn:microsoft.com/office/officeart/2008/layout/VerticalCurvedList"/>
    <dgm:cxn modelId="{A6ABF33C-9193-4BCE-9E20-0B646DBF918B}" type="presParOf" srcId="{A7E3AF11-F30C-4DA8-8E59-F491F712FB26}" destId="{9ABBF335-8EED-4AD8-80F0-8110B1B55F82}" srcOrd="7" destOrd="0" presId="urn:microsoft.com/office/officeart/2008/layout/VerticalCurvedList"/>
    <dgm:cxn modelId="{D7B1B09A-D7F3-4B92-B24E-8BF0B73DD65B}" type="presParOf" srcId="{A7E3AF11-F30C-4DA8-8E59-F491F712FB26}" destId="{8AC6E8EA-8EAD-4E0D-90FA-620E8D68C590}" srcOrd="8" destOrd="0" presId="urn:microsoft.com/office/officeart/2008/layout/VerticalCurvedList"/>
    <dgm:cxn modelId="{2561D25C-07E1-4E17-ABCF-615F3AA591CE}" type="presParOf" srcId="{8AC6E8EA-8EAD-4E0D-90FA-620E8D68C590}" destId="{49DA9C86-3685-4B12-856A-E49058FA3F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C39315B-4AC6-4173-AC10-52C1190F713C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114BA6A1-1CD6-4CB0-9B06-F70C04622BB0}">
      <dgm:prSet/>
      <dgm:spPr/>
      <dgm:t>
        <a:bodyPr/>
        <a:lstStyle/>
        <a:p>
          <a:pPr rtl="0"/>
          <a:r>
            <a:rPr lang="cs-CZ" b="1" dirty="0"/>
            <a:t>Míra závažnosti:</a:t>
          </a:r>
          <a:endParaRPr lang="cs-CZ" dirty="0"/>
        </a:p>
      </dgm:t>
    </dgm:pt>
    <dgm:pt modelId="{8062A463-28BA-4881-82D0-32799348800D}" type="parTrans" cxnId="{45A1C0C4-7296-4086-AE34-FFD08B06C5B4}">
      <dgm:prSet/>
      <dgm:spPr/>
      <dgm:t>
        <a:bodyPr/>
        <a:lstStyle/>
        <a:p>
          <a:endParaRPr lang="cs-CZ"/>
        </a:p>
      </dgm:t>
    </dgm:pt>
    <dgm:pt modelId="{16F22508-B450-4269-BA82-A8A47D00DC53}" type="sibTrans" cxnId="{45A1C0C4-7296-4086-AE34-FFD08B06C5B4}">
      <dgm:prSet/>
      <dgm:spPr/>
      <dgm:t>
        <a:bodyPr/>
        <a:lstStyle/>
        <a:p>
          <a:endParaRPr lang="cs-CZ"/>
        </a:p>
      </dgm:t>
    </dgm:pt>
    <dgm:pt modelId="{85C2E1F2-319B-45EF-8B9A-40B6BB478F6D}">
      <dgm:prSet/>
      <dgm:spPr/>
      <dgm:t>
        <a:bodyPr/>
        <a:lstStyle/>
        <a:p>
          <a:pPr rtl="0"/>
          <a:r>
            <a:rPr lang="cs-CZ" b="1" dirty="0"/>
            <a:t>Lingvistické hledisko</a:t>
          </a:r>
          <a:endParaRPr lang="cs-CZ" dirty="0"/>
        </a:p>
      </dgm:t>
    </dgm:pt>
    <dgm:pt modelId="{A0D57704-30A8-4E91-910E-321735583112}" type="parTrans" cxnId="{9D48CA24-0C65-4880-9C39-EA86C477C17D}">
      <dgm:prSet/>
      <dgm:spPr/>
      <dgm:t>
        <a:bodyPr/>
        <a:lstStyle/>
        <a:p>
          <a:endParaRPr lang="cs-CZ"/>
        </a:p>
      </dgm:t>
    </dgm:pt>
    <dgm:pt modelId="{5409288D-6C54-4BA1-B172-35276B3AF2C1}" type="sibTrans" cxnId="{9D48CA24-0C65-4880-9C39-EA86C477C17D}">
      <dgm:prSet/>
      <dgm:spPr/>
      <dgm:t>
        <a:bodyPr/>
        <a:lstStyle/>
        <a:p>
          <a:endParaRPr lang="cs-CZ"/>
        </a:p>
      </dgm:t>
    </dgm:pt>
    <dgm:pt modelId="{AA6FE4A9-9154-432B-A5D3-00ED8F1CE9FC}">
      <dgm:prSet/>
      <dgm:spPr/>
      <dgm:t>
        <a:bodyPr/>
        <a:lstStyle/>
        <a:p>
          <a:pPr rtl="0"/>
          <a:r>
            <a:rPr lang="cs-CZ" b="1"/>
            <a:t>Frekvence struktur zasažených chybou</a:t>
          </a:r>
          <a:endParaRPr lang="cs-CZ"/>
        </a:p>
      </dgm:t>
    </dgm:pt>
    <dgm:pt modelId="{68C54B2D-BF36-4401-AF6F-28B30FDA0BFE}" type="parTrans" cxnId="{CCB7D40A-97F1-4854-A3D3-79752CDB6117}">
      <dgm:prSet/>
      <dgm:spPr/>
      <dgm:t>
        <a:bodyPr/>
        <a:lstStyle/>
        <a:p>
          <a:endParaRPr lang="cs-CZ"/>
        </a:p>
      </dgm:t>
    </dgm:pt>
    <dgm:pt modelId="{9FEB6EA0-2BB7-4D41-A2F6-CFB5824FA203}" type="sibTrans" cxnId="{CCB7D40A-97F1-4854-A3D3-79752CDB6117}">
      <dgm:prSet/>
      <dgm:spPr/>
      <dgm:t>
        <a:bodyPr/>
        <a:lstStyle/>
        <a:p>
          <a:endParaRPr lang="cs-CZ"/>
        </a:p>
      </dgm:t>
    </dgm:pt>
    <dgm:pt modelId="{02CB0471-EE8C-4D77-8D1E-6E5C57C10CCE}">
      <dgm:prSet/>
      <dgm:spPr/>
      <dgm:t>
        <a:bodyPr/>
        <a:lstStyle/>
        <a:p>
          <a:pPr rtl="0"/>
          <a:r>
            <a:rPr lang="cs-CZ" b="1" dirty="0"/>
            <a:t>Vliv na komunikaci</a:t>
          </a:r>
          <a:endParaRPr lang="cs-CZ" dirty="0"/>
        </a:p>
      </dgm:t>
    </dgm:pt>
    <dgm:pt modelId="{347E8728-0B5E-4DAF-91D6-D094A6BBD038}" type="parTrans" cxnId="{651FFBBB-DCC8-45BB-9CBF-D7E3CF456A79}">
      <dgm:prSet/>
      <dgm:spPr/>
      <dgm:t>
        <a:bodyPr/>
        <a:lstStyle/>
        <a:p>
          <a:endParaRPr lang="cs-CZ"/>
        </a:p>
      </dgm:t>
    </dgm:pt>
    <dgm:pt modelId="{F8ED33D3-4228-4206-87F6-5CB8712530A2}" type="sibTrans" cxnId="{651FFBBB-DCC8-45BB-9CBF-D7E3CF456A79}">
      <dgm:prSet/>
      <dgm:spPr/>
      <dgm:t>
        <a:bodyPr/>
        <a:lstStyle/>
        <a:p>
          <a:endParaRPr lang="cs-CZ"/>
        </a:p>
      </dgm:t>
    </dgm:pt>
    <dgm:pt modelId="{4E2BB69B-38A7-4CCA-A3A2-EEDAE5EC2938}">
      <dgm:prSet/>
      <dgm:spPr/>
      <dgm:t>
        <a:bodyPr/>
        <a:lstStyle/>
        <a:p>
          <a:pPr rtl="0"/>
          <a:r>
            <a:rPr lang="cs-CZ" b="1"/>
            <a:t>Někdy i:</a:t>
          </a:r>
          <a:endParaRPr lang="cs-CZ"/>
        </a:p>
      </dgm:t>
    </dgm:pt>
    <dgm:pt modelId="{9EC15ACD-650B-4909-9B24-7FFFEADA03E5}" type="parTrans" cxnId="{C9A35251-8905-4615-A6E0-DBB5B110FC9D}">
      <dgm:prSet/>
      <dgm:spPr/>
      <dgm:t>
        <a:bodyPr/>
        <a:lstStyle/>
        <a:p>
          <a:endParaRPr lang="cs-CZ"/>
        </a:p>
      </dgm:t>
    </dgm:pt>
    <dgm:pt modelId="{1ABA980E-6EE1-4F82-BD48-2A5345ED00A5}" type="sibTrans" cxnId="{C9A35251-8905-4615-A6E0-DBB5B110FC9D}">
      <dgm:prSet/>
      <dgm:spPr/>
      <dgm:t>
        <a:bodyPr/>
        <a:lstStyle/>
        <a:p>
          <a:endParaRPr lang="cs-CZ"/>
        </a:p>
      </dgm:t>
    </dgm:pt>
    <dgm:pt modelId="{6A940D9F-35BC-4D1A-8262-9B1D2E633E23}">
      <dgm:prSet/>
      <dgm:spPr/>
      <dgm:t>
        <a:bodyPr/>
        <a:lstStyle/>
        <a:p>
          <a:pPr rtl="0"/>
          <a:r>
            <a:rPr lang="cs-CZ" b="1"/>
            <a:t>Nápadnost</a:t>
          </a:r>
          <a:endParaRPr lang="cs-CZ"/>
        </a:p>
      </dgm:t>
    </dgm:pt>
    <dgm:pt modelId="{E348D217-C835-4B19-96ED-BC05EA826F70}" type="parTrans" cxnId="{8F911661-40F1-4810-B70D-02159FDCFD93}">
      <dgm:prSet/>
      <dgm:spPr/>
      <dgm:t>
        <a:bodyPr/>
        <a:lstStyle/>
        <a:p>
          <a:endParaRPr lang="cs-CZ"/>
        </a:p>
      </dgm:t>
    </dgm:pt>
    <dgm:pt modelId="{609E6DAA-4B96-4D5B-A76D-2D434240C3B7}" type="sibTrans" cxnId="{8F911661-40F1-4810-B70D-02159FDCFD93}">
      <dgm:prSet/>
      <dgm:spPr/>
      <dgm:t>
        <a:bodyPr/>
        <a:lstStyle/>
        <a:p>
          <a:endParaRPr lang="cs-CZ"/>
        </a:p>
      </dgm:t>
    </dgm:pt>
    <dgm:pt modelId="{4E7509B4-FF3E-4A03-8C4D-9876898DA699}">
      <dgm:prSet/>
      <dgm:spPr/>
      <dgm:t>
        <a:bodyPr/>
        <a:lstStyle/>
        <a:p>
          <a:pPr rtl="0"/>
          <a:r>
            <a:rPr lang="cs-CZ" b="1"/>
            <a:t>Dráždivost</a:t>
          </a:r>
          <a:endParaRPr lang="cs-CZ"/>
        </a:p>
      </dgm:t>
    </dgm:pt>
    <dgm:pt modelId="{B34A42F0-1292-4A0C-845F-6E9063C9DBB9}" type="parTrans" cxnId="{BD527693-12BA-4A2A-AE5F-17CE19C955BB}">
      <dgm:prSet/>
      <dgm:spPr/>
      <dgm:t>
        <a:bodyPr/>
        <a:lstStyle/>
        <a:p>
          <a:endParaRPr lang="cs-CZ"/>
        </a:p>
      </dgm:t>
    </dgm:pt>
    <dgm:pt modelId="{C0A8038C-57BE-49C9-B18A-0B8F1508E3A7}" type="sibTrans" cxnId="{BD527693-12BA-4A2A-AE5F-17CE19C955BB}">
      <dgm:prSet/>
      <dgm:spPr/>
      <dgm:t>
        <a:bodyPr/>
        <a:lstStyle/>
        <a:p>
          <a:endParaRPr lang="cs-CZ"/>
        </a:p>
      </dgm:t>
    </dgm:pt>
    <dgm:pt modelId="{495ECD50-F576-446F-897B-D93AB54F7D51}">
      <dgm:prSet/>
      <dgm:spPr/>
      <dgm:t>
        <a:bodyPr/>
        <a:lstStyle/>
        <a:p>
          <a:pPr rtl="0"/>
          <a:r>
            <a:rPr lang="cs-CZ" b="1" dirty="0"/>
            <a:t>Frekvence chyb</a:t>
          </a:r>
          <a:endParaRPr lang="cs-CZ" dirty="0"/>
        </a:p>
      </dgm:t>
    </dgm:pt>
    <dgm:pt modelId="{23FD682A-3C36-488A-A870-3CDE495C2BEA}" type="parTrans" cxnId="{576A0F92-D3F9-4608-B98E-1F313DF0B27E}">
      <dgm:prSet/>
      <dgm:spPr/>
    </dgm:pt>
    <dgm:pt modelId="{B14ACCE0-8972-4EA6-B040-6F2D87207447}" type="sibTrans" cxnId="{576A0F92-D3F9-4608-B98E-1F313DF0B27E}">
      <dgm:prSet/>
      <dgm:spPr/>
    </dgm:pt>
    <dgm:pt modelId="{558012FC-5E41-49AE-89FE-AC108C3577E9}" type="pres">
      <dgm:prSet presAssocID="{EC39315B-4AC6-4173-AC10-52C1190F713C}" presName="linear" presStyleCnt="0">
        <dgm:presLayoutVars>
          <dgm:animLvl val="lvl"/>
          <dgm:resizeHandles val="exact"/>
        </dgm:presLayoutVars>
      </dgm:prSet>
      <dgm:spPr/>
    </dgm:pt>
    <dgm:pt modelId="{2364011C-04A8-46E5-B5A5-C1E3609B8D84}" type="pres">
      <dgm:prSet presAssocID="{114BA6A1-1CD6-4CB0-9B06-F70C04622BB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38E7A4D-558A-4522-AFD5-8FEA0BF06EC3}" type="pres">
      <dgm:prSet presAssocID="{114BA6A1-1CD6-4CB0-9B06-F70C04622BB0}" presName="childText" presStyleLbl="revTx" presStyleIdx="0" presStyleCnt="2">
        <dgm:presLayoutVars>
          <dgm:bulletEnabled val="1"/>
        </dgm:presLayoutVars>
      </dgm:prSet>
      <dgm:spPr/>
    </dgm:pt>
    <dgm:pt modelId="{30FD37DC-9960-44AE-B93F-E1695B5BAF6A}" type="pres">
      <dgm:prSet presAssocID="{4E2BB69B-38A7-4CCA-A3A2-EEDAE5EC293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DF5BAB6-7DA9-4CF4-8B57-7A2771FAC05C}" type="pres">
      <dgm:prSet presAssocID="{4E2BB69B-38A7-4CCA-A3A2-EEDAE5EC293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CB7D40A-97F1-4854-A3D3-79752CDB6117}" srcId="{114BA6A1-1CD6-4CB0-9B06-F70C04622BB0}" destId="{AA6FE4A9-9154-432B-A5D3-00ED8F1CE9FC}" srcOrd="2" destOrd="0" parTransId="{68C54B2D-BF36-4401-AF6F-28B30FDA0BFE}" sibTransId="{9FEB6EA0-2BB7-4D41-A2F6-CFB5824FA203}"/>
    <dgm:cxn modelId="{9D48CA24-0C65-4880-9C39-EA86C477C17D}" srcId="{114BA6A1-1CD6-4CB0-9B06-F70C04622BB0}" destId="{85C2E1F2-319B-45EF-8B9A-40B6BB478F6D}" srcOrd="0" destOrd="0" parTransId="{A0D57704-30A8-4E91-910E-321735583112}" sibTransId="{5409288D-6C54-4BA1-B172-35276B3AF2C1}"/>
    <dgm:cxn modelId="{3E4A7728-208D-4FD5-962D-DCD73C6911FC}" type="presOf" srcId="{EC39315B-4AC6-4173-AC10-52C1190F713C}" destId="{558012FC-5E41-49AE-89FE-AC108C3577E9}" srcOrd="0" destOrd="0" presId="urn:microsoft.com/office/officeart/2005/8/layout/vList2"/>
    <dgm:cxn modelId="{1E286C2B-7AD5-4224-A5C9-F550EFA3B065}" type="presOf" srcId="{4E7509B4-FF3E-4A03-8C4D-9876898DA699}" destId="{5DF5BAB6-7DA9-4CF4-8B57-7A2771FAC05C}" srcOrd="0" destOrd="1" presId="urn:microsoft.com/office/officeart/2005/8/layout/vList2"/>
    <dgm:cxn modelId="{8F911661-40F1-4810-B70D-02159FDCFD93}" srcId="{4E2BB69B-38A7-4CCA-A3A2-EEDAE5EC2938}" destId="{6A940D9F-35BC-4D1A-8262-9B1D2E633E23}" srcOrd="0" destOrd="0" parTransId="{E348D217-C835-4B19-96ED-BC05EA826F70}" sibTransId="{609E6DAA-4B96-4D5B-A76D-2D434240C3B7}"/>
    <dgm:cxn modelId="{3CA75D4D-4994-4AEF-BD74-A564A8D178EA}" type="presOf" srcId="{495ECD50-F576-446F-897B-D93AB54F7D51}" destId="{438E7A4D-558A-4522-AFD5-8FEA0BF06EC3}" srcOrd="0" destOrd="1" presId="urn:microsoft.com/office/officeart/2005/8/layout/vList2"/>
    <dgm:cxn modelId="{834F6A4D-9454-4414-A079-340D9787B7D7}" type="presOf" srcId="{114BA6A1-1CD6-4CB0-9B06-F70C04622BB0}" destId="{2364011C-04A8-46E5-B5A5-C1E3609B8D84}" srcOrd="0" destOrd="0" presId="urn:microsoft.com/office/officeart/2005/8/layout/vList2"/>
    <dgm:cxn modelId="{C9A35251-8905-4615-A6E0-DBB5B110FC9D}" srcId="{EC39315B-4AC6-4173-AC10-52C1190F713C}" destId="{4E2BB69B-38A7-4CCA-A3A2-EEDAE5EC2938}" srcOrd="1" destOrd="0" parTransId="{9EC15ACD-650B-4909-9B24-7FFFEADA03E5}" sibTransId="{1ABA980E-6EE1-4F82-BD48-2A5345ED00A5}"/>
    <dgm:cxn modelId="{7E8EA074-34C6-47C9-B975-B89C2478925F}" type="presOf" srcId="{02CB0471-EE8C-4D77-8D1E-6E5C57C10CCE}" destId="{438E7A4D-558A-4522-AFD5-8FEA0BF06EC3}" srcOrd="0" destOrd="3" presId="urn:microsoft.com/office/officeart/2005/8/layout/vList2"/>
    <dgm:cxn modelId="{3CF4AF85-86BB-4E77-BBB0-CB8A5F71FCE5}" type="presOf" srcId="{4E2BB69B-38A7-4CCA-A3A2-EEDAE5EC2938}" destId="{30FD37DC-9960-44AE-B93F-E1695B5BAF6A}" srcOrd="0" destOrd="0" presId="urn:microsoft.com/office/officeart/2005/8/layout/vList2"/>
    <dgm:cxn modelId="{576A0F92-D3F9-4608-B98E-1F313DF0B27E}" srcId="{114BA6A1-1CD6-4CB0-9B06-F70C04622BB0}" destId="{495ECD50-F576-446F-897B-D93AB54F7D51}" srcOrd="1" destOrd="0" parTransId="{23FD682A-3C36-488A-A870-3CDE495C2BEA}" sibTransId="{B14ACCE0-8972-4EA6-B040-6F2D87207447}"/>
    <dgm:cxn modelId="{BD527693-12BA-4A2A-AE5F-17CE19C955BB}" srcId="{4E2BB69B-38A7-4CCA-A3A2-EEDAE5EC2938}" destId="{4E7509B4-FF3E-4A03-8C4D-9876898DA699}" srcOrd="1" destOrd="0" parTransId="{B34A42F0-1292-4A0C-845F-6E9063C9DBB9}" sibTransId="{C0A8038C-57BE-49C9-B18A-0B8F1508E3A7}"/>
    <dgm:cxn modelId="{651FFBBB-DCC8-45BB-9CBF-D7E3CF456A79}" srcId="{114BA6A1-1CD6-4CB0-9B06-F70C04622BB0}" destId="{02CB0471-EE8C-4D77-8D1E-6E5C57C10CCE}" srcOrd="3" destOrd="0" parTransId="{347E8728-0B5E-4DAF-91D6-D094A6BBD038}" sibTransId="{F8ED33D3-4228-4206-87F6-5CB8712530A2}"/>
    <dgm:cxn modelId="{45A1C0C4-7296-4086-AE34-FFD08B06C5B4}" srcId="{EC39315B-4AC6-4173-AC10-52C1190F713C}" destId="{114BA6A1-1CD6-4CB0-9B06-F70C04622BB0}" srcOrd="0" destOrd="0" parTransId="{8062A463-28BA-4881-82D0-32799348800D}" sibTransId="{16F22508-B450-4269-BA82-A8A47D00DC53}"/>
    <dgm:cxn modelId="{26D9ECE2-C2EE-47EB-909C-D68240D057A1}" type="presOf" srcId="{6A940D9F-35BC-4D1A-8262-9B1D2E633E23}" destId="{5DF5BAB6-7DA9-4CF4-8B57-7A2771FAC05C}" srcOrd="0" destOrd="0" presId="urn:microsoft.com/office/officeart/2005/8/layout/vList2"/>
    <dgm:cxn modelId="{348CD2F0-B5C4-4F0E-BB2E-3A81983732AA}" type="presOf" srcId="{AA6FE4A9-9154-432B-A5D3-00ED8F1CE9FC}" destId="{438E7A4D-558A-4522-AFD5-8FEA0BF06EC3}" srcOrd="0" destOrd="2" presId="urn:microsoft.com/office/officeart/2005/8/layout/vList2"/>
    <dgm:cxn modelId="{5512B4FF-09F6-481E-8D01-9BEFA168DA94}" type="presOf" srcId="{85C2E1F2-319B-45EF-8B9A-40B6BB478F6D}" destId="{438E7A4D-558A-4522-AFD5-8FEA0BF06EC3}" srcOrd="0" destOrd="0" presId="urn:microsoft.com/office/officeart/2005/8/layout/vList2"/>
    <dgm:cxn modelId="{7F974647-9532-4438-B14C-83243BEE295C}" type="presParOf" srcId="{558012FC-5E41-49AE-89FE-AC108C3577E9}" destId="{2364011C-04A8-46E5-B5A5-C1E3609B8D84}" srcOrd="0" destOrd="0" presId="urn:microsoft.com/office/officeart/2005/8/layout/vList2"/>
    <dgm:cxn modelId="{E113429D-9A8C-4DBB-981C-60B558DE2E91}" type="presParOf" srcId="{558012FC-5E41-49AE-89FE-AC108C3577E9}" destId="{438E7A4D-558A-4522-AFD5-8FEA0BF06EC3}" srcOrd="1" destOrd="0" presId="urn:microsoft.com/office/officeart/2005/8/layout/vList2"/>
    <dgm:cxn modelId="{351731E1-6130-4A24-9113-024742765ADF}" type="presParOf" srcId="{558012FC-5E41-49AE-89FE-AC108C3577E9}" destId="{30FD37DC-9960-44AE-B93F-E1695B5BAF6A}" srcOrd="2" destOrd="0" presId="urn:microsoft.com/office/officeart/2005/8/layout/vList2"/>
    <dgm:cxn modelId="{CC515564-0D69-4E60-ABCB-2B5B6756E106}" type="presParOf" srcId="{558012FC-5E41-49AE-89FE-AC108C3577E9}" destId="{5DF5BAB6-7DA9-4CF4-8B57-7A2771FAC05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36DB31E-14FC-431B-BD13-FEB94DF2807C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2E603E5-0382-4743-A5F7-4F83CFBB4497}">
      <dgm:prSet/>
      <dgm:spPr/>
      <dgm:t>
        <a:bodyPr/>
        <a:lstStyle/>
        <a:p>
          <a:pPr rtl="0"/>
          <a:r>
            <a:rPr lang="cs-CZ" b="1" dirty="0"/>
            <a:t>Lingvistické hledisko (</a:t>
          </a:r>
          <a:r>
            <a:rPr lang="cs-CZ" b="1" dirty="0" err="1"/>
            <a:t>gramatičnost</a:t>
          </a:r>
          <a:r>
            <a:rPr lang="cs-CZ" b="1" dirty="0"/>
            <a:t>):</a:t>
          </a:r>
          <a:endParaRPr lang="cs-CZ" dirty="0"/>
        </a:p>
      </dgm:t>
    </dgm:pt>
    <dgm:pt modelId="{7D8A07A7-508F-4B82-9D14-3B1EE6A821F6}" type="parTrans" cxnId="{331D65DE-4612-4C75-97F5-7F794BBC8E6E}">
      <dgm:prSet/>
      <dgm:spPr/>
      <dgm:t>
        <a:bodyPr/>
        <a:lstStyle/>
        <a:p>
          <a:endParaRPr lang="cs-CZ"/>
        </a:p>
      </dgm:t>
    </dgm:pt>
    <dgm:pt modelId="{A585C720-7D8E-45F6-A661-452780FC8583}" type="sibTrans" cxnId="{331D65DE-4612-4C75-97F5-7F794BBC8E6E}">
      <dgm:prSet/>
      <dgm:spPr/>
      <dgm:t>
        <a:bodyPr/>
        <a:lstStyle/>
        <a:p>
          <a:endParaRPr lang="cs-CZ"/>
        </a:p>
      </dgm:t>
    </dgm:pt>
    <dgm:pt modelId="{448EBF12-0487-4E44-960E-3E8E996FC8A1}">
      <dgm:prSet/>
      <dgm:spPr/>
      <dgm:t>
        <a:bodyPr/>
        <a:lstStyle/>
        <a:p>
          <a:pPr rtl="0"/>
          <a:r>
            <a:rPr lang="cs-CZ" b="1" dirty="0"/>
            <a:t>Frekvence:</a:t>
          </a:r>
          <a:endParaRPr lang="cs-CZ" dirty="0"/>
        </a:p>
      </dgm:t>
    </dgm:pt>
    <dgm:pt modelId="{F7B6D8D0-90FD-4F9D-9DF2-B0C527E87EEF}" type="parTrans" cxnId="{7B0D4BBD-9173-48C2-B6E1-B6BB100580C6}">
      <dgm:prSet/>
      <dgm:spPr/>
      <dgm:t>
        <a:bodyPr/>
        <a:lstStyle/>
        <a:p>
          <a:endParaRPr lang="cs-CZ"/>
        </a:p>
      </dgm:t>
    </dgm:pt>
    <dgm:pt modelId="{C0B21D98-03A7-4DE1-8B10-07499F5CE0AE}" type="sibTrans" cxnId="{7B0D4BBD-9173-48C2-B6E1-B6BB100580C6}">
      <dgm:prSet/>
      <dgm:spPr/>
      <dgm:t>
        <a:bodyPr/>
        <a:lstStyle/>
        <a:p>
          <a:endParaRPr lang="cs-CZ"/>
        </a:p>
      </dgm:t>
    </dgm:pt>
    <dgm:pt modelId="{D3794203-8B24-4AA5-8C8D-8158117749C7}">
      <dgm:prSet/>
      <dgm:spPr/>
      <dgm:t>
        <a:bodyPr/>
        <a:lstStyle/>
        <a:p>
          <a:pPr rtl="0"/>
          <a:r>
            <a:rPr lang="cs-CZ" b="1" dirty="0"/>
            <a:t>Frekvence struktur:</a:t>
          </a:r>
          <a:endParaRPr lang="cs-CZ" dirty="0"/>
        </a:p>
      </dgm:t>
    </dgm:pt>
    <dgm:pt modelId="{92F4C75D-F002-4ECA-85E4-7E8A717BBEF3}" type="parTrans" cxnId="{8ACC9CF0-96C5-46EF-AF26-5C6205C81C4F}">
      <dgm:prSet/>
      <dgm:spPr/>
      <dgm:t>
        <a:bodyPr/>
        <a:lstStyle/>
        <a:p>
          <a:endParaRPr lang="cs-CZ"/>
        </a:p>
      </dgm:t>
    </dgm:pt>
    <dgm:pt modelId="{58B52F2C-BDEC-4445-8863-366CBBA05C13}" type="sibTrans" cxnId="{8ACC9CF0-96C5-46EF-AF26-5C6205C81C4F}">
      <dgm:prSet/>
      <dgm:spPr/>
      <dgm:t>
        <a:bodyPr/>
        <a:lstStyle/>
        <a:p>
          <a:endParaRPr lang="cs-CZ"/>
        </a:p>
      </dgm:t>
    </dgm:pt>
    <dgm:pt modelId="{65300FDA-EBF9-47BF-AA95-0C802C7AB509}">
      <dgm:prSet/>
      <dgm:spPr/>
      <dgm:t>
        <a:bodyPr/>
        <a:lstStyle/>
        <a:p>
          <a:pPr rtl="0"/>
          <a:r>
            <a:rPr lang="cs-CZ" b="1" dirty="0"/>
            <a:t>Vliv na komunikaci:</a:t>
          </a:r>
          <a:endParaRPr lang="cs-CZ" dirty="0"/>
        </a:p>
      </dgm:t>
    </dgm:pt>
    <dgm:pt modelId="{4C0D48B3-2B60-4155-8B4D-30325A09A83E}" type="parTrans" cxnId="{1FE02396-04F1-49EA-9282-A7144EBA7A0B}">
      <dgm:prSet/>
      <dgm:spPr/>
      <dgm:t>
        <a:bodyPr/>
        <a:lstStyle/>
        <a:p>
          <a:endParaRPr lang="cs-CZ"/>
        </a:p>
      </dgm:t>
    </dgm:pt>
    <dgm:pt modelId="{D0CF902A-2BF0-449C-8AA0-F6F3F6E9AF62}" type="sibTrans" cxnId="{1FE02396-04F1-49EA-9282-A7144EBA7A0B}">
      <dgm:prSet/>
      <dgm:spPr/>
      <dgm:t>
        <a:bodyPr/>
        <a:lstStyle/>
        <a:p>
          <a:endParaRPr lang="cs-CZ"/>
        </a:p>
      </dgm:t>
    </dgm:pt>
    <dgm:pt modelId="{DFC75CC9-B584-4734-84C9-5A38509A55DB}">
      <dgm:prSet/>
      <dgm:spPr/>
      <dgm:t>
        <a:bodyPr/>
        <a:lstStyle/>
        <a:p>
          <a:pPr rtl="0"/>
          <a:r>
            <a:rPr lang="cs-CZ" b="1" dirty="0"/>
            <a:t>Nápadnost</a:t>
          </a:r>
          <a:endParaRPr lang="cs-CZ" dirty="0"/>
        </a:p>
      </dgm:t>
    </dgm:pt>
    <dgm:pt modelId="{87521F76-E2DD-418E-8D32-11060EF77661}" type="parTrans" cxnId="{7C09CA85-90EA-451E-B653-CF566AFAAE1D}">
      <dgm:prSet/>
      <dgm:spPr/>
      <dgm:t>
        <a:bodyPr/>
        <a:lstStyle/>
        <a:p>
          <a:endParaRPr lang="cs-CZ"/>
        </a:p>
      </dgm:t>
    </dgm:pt>
    <dgm:pt modelId="{4A40CBFF-9F68-46BC-AD90-73875253D18D}" type="sibTrans" cxnId="{7C09CA85-90EA-451E-B653-CF566AFAAE1D}">
      <dgm:prSet/>
      <dgm:spPr/>
      <dgm:t>
        <a:bodyPr/>
        <a:lstStyle/>
        <a:p>
          <a:endParaRPr lang="cs-CZ"/>
        </a:p>
      </dgm:t>
    </dgm:pt>
    <dgm:pt modelId="{FEEC2CF9-92A0-4F38-B043-280C3F84AB0E}">
      <dgm:prSet/>
      <dgm:spPr/>
      <dgm:t>
        <a:bodyPr/>
        <a:lstStyle/>
        <a:p>
          <a:pPr rtl="0"/>
          <a:r>
            <a:rPr lang="cs-CZ" b="1" dirty="0"/>
            <a:t>Dráždivost</a:t>
          </a:r>
          <a:endParaRPr lang="cs-CZ" dirty="0"/>
        </a:p>
      </dgm:t>
    </dgm:pt>
    <dgm:pt modelId="{9058AC18-1BF5-4862-BFE4-408541AD127C}" type="parTrans" cxnId="{20E415A9-DBDC-48E9-B7DA-92892144B463}">
      <dgm:prSet/>
      <dgm:spPr/>
      <dgm:t>
        <a:bodyPr/>
        <a:lstStyle/>
        <a:p>
          <a:endParaRPr lang="cs-CZ"/>
        </a:p>
      </dgm:t>
    </dgm:pt>
    <dgm:pt modelId="{E05C6C56-6E89-4AF7-8425-2EEC6546ED41}" type="sibTrans" cxnId="{20E415A9-DBDC-48E9-B7DA-92892144B463}">
      <dgm:prSet/>
      <dgm:spPr/>
      <dgm:t>
        <a:bodyPr/>
        <a:lstStyle/>
        <a:p>
          <a:endParaRPr lang="cs-CZ"/>
        </a:p>
      </dgm:t>
    </dgm:pt>
    <dgm:pt modelId="{F4DBFA04-2A1C-44C1-80F3-36BF5F1A7A98}">
      <dgm:prSet/>
      <dgm:spPr/>
      <dgm:t>
        <a:bodyPr/>
        <a:lstStyle/>
        <a:p>
          <a:pPr rtl="0"/>
          <a:r>
            <a:rPr lang="cs-CZ" b="1" dirty="0"/>
            <a:t>např. jak velká část struktury je chybná; jde o chybu lokální, nebo globální; jde o chybu zasahující potenciálně více kontextů?</a:t>
          </a:r>
          <a:endParaRPr lang="cs-CZ" dirty="0"/>
        </a:p>
      </dgm:t>
    </dgm:pt>
    <dgm:pt modelId="{829A5CAA-6B43-4FB4-9D73-9B3B1CC5CC23}" type="parTrans" cxnId="{8B150823-6BAC-41C7-A3C3-1D47917CC33F}">
      <dgm:prSet/>
      <dgm:spPr/>
      <dgm:t>
        <a:bodyPr/>
        <a:lstStyle/>
        <a:p>
          <a:endParaRPr lang="cs-CZ"/>
        </a:p>
      </dgm:t>
    </dgm:pt>
    <dgm:pt modelId="{1FCE5DC7-2F6F-4246-8B19-0D3646DE816D}" type="sibTrans" cxnId="{8B150823-6BAC-41C7-A3C3-1D47917CC33F}">
      <dgm:prSet/>
      <dgm:spPr/>
      <dgm:t>
        <a:bodyPr/>
        <a:lstStyle/>
        <a:p>
          <a:endParaRPr lang="cs-CZ"/>
        </a:p>
      </dgm:t>
    </dgm:pt>
    <dgm:pt modelId="{43B41D91-FE48-4619-B54D-D6A93B64C412}">
      <dgm:prSet/>
      <dgm:spPr/>
      <dgm:t>
        <a:bodyPr/>
        <a:lstStyle/>
        <a:p>
          <a:pPr rtl="0"/>
          <a:r>
            <a:rPr lang="cs-CZ" b="1" dirty="0"/>
            <a:t>počet chyb; hustota chyb (různých); důslednost chyb </a:t>
          </a:r>
          <a:endParaRPr lang="cs-CZ" dirty="0"/>
        </a:p>
      </dgm:t>
    </dgm:pt>
    <dgm:pt modelId="{74A8C3F7-9726-4236-96CC-59BB7F69978E}" type="parTrans" cxnId="{442DCB66-0A31-4585-BE2E-B4DC96FF23D6}">
      <dgm:prSet/>
      <dgm:spPr/>
      <dgm:t>
        <a:bodyPr/>
        <a:lstStyle/>
        <a:p>
          <a:endParaRPr lang="cs-CZ"/>
        </a:p>
      </dgm:t>
    </dgm:pt>
    <dgm:pt modelId="{F9CFBD92-7BBD-40DE-AE9D-CF5BD445CDBE}" type="sibTrans" cxnId="{442DCB66-0A31-4585-BE2E-B4DC96FF23D6}">
      <dgm:prSet/>
      <dgm:spPr/>
      <dgm:t>
        <a:bodyPr/>
        <a:lstStyle/>
        <a:p>
          <a:endParaRPr lang="cs-CZ"/>
        </a:p>
      </dgm:t>
    </dgm:pt>
    <dgm:pt modelId="{DD10BD37-5D3F-43E4-B860-E02C71AFCEB7}">
      <dgm:prSet/>
      <dgm:spPr/>
      <dgm:t>
        <a:bodyPr/>
        <a:lstStyle/>
        <a:p>
          <a:pPr rtl="0"/>
          <a:r>
            <a:rPr lang="cs-CZ" b="1" dirty="0"/>
            <a:t>chyby ve frekventované struktuře vážnější</a:t>
          </a:r>
          <a:endParaRPr lang="cs-CZ" dirty="0"/>
        </a:p>
      </dgm:t>
    </dgm:pt>
    <dgm:pt modelId="{81BA31F7-0101-4AA4-A2B2-0EDB336EE600}" type="parTrans" cxnId="{2C4C63BB-CB64-4442-BF0E-D54F7FE93ACC}">
      <dgm:prSet/>
      <dgm:spPr/>
      <dgm:t>
        <a:bodyPr/>
        <a:lstStyle/>
        <a:p>
          <a:endParaRPr lang="cs-CZ"/>
        </a:p>
      </dgm:t>
    </dgm:pt>
    <dgm:pt modelId="{85214EA9-8F76-4287-A964-20EEC26DD932}" type="sibTrans" cxnId="{2C4C63BB-CB64-4442-BF0E-D54F7FE93ACC}">
      <dgm:prSet/>
      <dgm:spPr/>
      <dgm:t>
        <a:bodyPr/>
        <a:lstStyle/>
        <a:p>
          <a:endParaRPr lang="cs-CZ"/>
        </a:p>
      </dgm:t>
    </dgm:pt>
    <dgm:pt modelId="{48960247-B792-49CF-BDA6-8980B2EC4EBD}">
      <dgm:prSet/>
      <dgm:spPr/>
      <dgm:t>
        <a:bodyPr/>
        <a:lstStyle/>
        <a:p>
          <a:pPr rtl="0"/>
          <a:r>
            <a:rPr lang="cs-CZ" b="1" dirty="0"/>
            <a:t>snížená srozumitelnost (dvojznačnost apod.),</a:t>
          </a:r>
          <a:endParaRPr lang="cs-CZ" dirty="0"/>
        </a:p>
      </dgm:t>
    </dgm:pt>
    <dgm:pt modelId="{37C72BE7-7718-45D4-94CF-F52569686BB2}" type="parTrans" cxnId="{F68973BE-9C3D-46AF-9F37-B7795A4B0881}">
      <dgm:prSet/>
      <dgm:spPr/>
      <dgm:t>
        <a:bodyPr/>
        <a:lstStyle/>
        <a:p>
          <a:endParaRPr lang="cs-CZ"/>
        </a:p>
      </dgm:t>
    </dgm:pt>
    <dgm:pt modelId="{7820F0B9-8896-470E-9DE1-871894669AC5}" type="sibTrans" cxnId="{F68973BE-9C3D-46AF-9F37-B7795A4B0881}">
      <dgm:prSet/>
      <dgm:spPr/>
      <dgm:t>
        <a:bodyPr/>
        <a:lstStyle/>
        <a:p>
          <a:endParaRPr lang="cs-CZ"/>
        </a:p>
      </dgm:t>
    </dgm:pt>
    <dgm:pt modelId="{466DE013-8442-4941-8017-9F348EB4D0F3}">
      <dgm:prSet/>
      <dgm:spPr/>
      <dgm:t>
        <a:bodyPr/>
        <a:lstStyle/>
        <a:p>
          <a:pPr rtl="0"/>
          <a:r>
            <a:rPr lang="cs-CZ" b="1" dirty="0"/>
            <a:t>snížená komunikativnost (pragmatické významy)</a:t>
          </a:r>
          <a:endParaRPr lang="cs-CZ" dirty="0"/>
        </a:p>
      </dgm:t>
    </dgm:pt>
    <dgm:pt modelId="{EFFEDA73-085C-4F9C-9986-7A132B18E64C}" type="parTrans" cxnId="{365229D2-3377-4A6C-8014-C2F6B18B6FB5}">
      <dgm:prSet/>
      <dgm:spPr/>
      <dgm:t>
        <a:bodyPr/>
        <a:lstStyle/>
        <a:p>
          <a:endParaRPr lang="cs-CZ"/>
        </a:p>
      </dgm:t>
    </dgm:pt>
    <dgm:pt modelId="{6A0C236E-B771-43C2-8E4D-7FA97C663EC4}" type="sibTrans" cxnId="{365229D2-3377-4A6C-8014-C2F6B18B6FB5}">
      <dgm:prSet/>
      <dgm:spPr/>
      <dgm:t>
        <a:bodyPr/>
        <a:lstStyle/>
        <a:p>
          <a:endParaRPr lang="cs-CZ"/>
        </a:p>
      </dgm:t>
    </dgm:pt>
    <dgm:pt modelId="{6224F31C-254E-4AE3-89B3-552698607100}">
      <dgm:prSet/>
      <dgm:spPr/>
      <dgm:t>
        <a:bodyPr/>
        <a:lstStyle/>
        <a:p>
          <a:pPr rtl="0"/>
          <a:r>
            <a:rPr lang="cs-CZ" b="1" dirty="0"/>
            <a:t>rozdíly např. ve zdvořilosti</a:t>
          </a:r>
          <a:endParaRPr lang="cs-CZ" dirty="0"/>
        </a:p>
      </dgm:t>
    </dgm:pt>
    <dgm:pt modelId="{A03D1FE3-7294-447B-BF4A-B82FC4B796AA}" type="parTrans" cxnId="{3A2A5EFB-37D1-4555-AADA-99167B1F3734}">
      <dgm:prSet/>
      <dgm:spPr/>
      <dgm:t>
        <a:bodyPr/>
        <a:lstStyle/>
        <a:p>
          <a:endParaRPr lang="cs-CZ"/>
        </a:p>
      </dgm:t>
    </dgm:pt>
    <dgm:pt modelId="{FC9D87A7-6287-46A0-B02E-BEB2DAF71AA8}" type="sibTrans" cxnId="{3A2A5EFB-37D1-4555-AADA-99167B1F3734}">
      <dgm:prSet/>
      <dgm:spPr/>
      <dgm:t>
        <a:bodyPr/>
        <a:lstStyle/>
        <a:p>
          <a:endParaRPr lang="cs-CZ"/>
        </a:p>
      </dgm:t>
    </dgm:pt>
    <dgm:pt modelId="{475E0C68-6F91-42AD-9FF9-A66891421C44}" type="pres">
      <dgm:prSet presAssocID="{336DB31E-14FC-431B-BD13-FEB94DF2807C}" presName="linear" presStyleCnt="0">
        <dgm:presLayoutVars>
          <dgm:animLvl val="lvl"/>
          <dgm:resizeHandles val="exact"/>
        </dgm:presLayoutVars>
      </dgm:prSet>
      <dgm:spPr/>
    </dgm:pt>
    <dgm:pt modelId="{AE6429D8-6987-47E8-A49C-8934CED0122F}" type="pres">
      <dgm:prSet presAssocID="{A2E603E5-0382-4743-A5F7-4F83CFBB449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6E48ECF-A4DE-4E55-8758-0952094B74F7}" type="pres">
      <dgm:prSet presAssocID="{A2E603E5-0382-4743-A5F7-4F83CFBB4497}" presName="childText" presStyleLbl="revTx" presStyleIdx="0" presStyleCnt="5">
        <dgm:presLayoutVars>
          <dgm:bulletEnabled val="1"/>
        </dgm:presLayoutVars>
      </dgm:prSet>
      <dgm:spPr/>
    </dgm:pt>
    <dgm:pt modelId="{DF08A353-3328-4F50-8537-02D33884EC2D}" type="pres">
      <dgm:prSet presAssocID="{448EBF12-0487-4E44-960E-3E8E996FC8A1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37AAA18-7D46-4355-AD66-6F9C279809F9}" type="pres">
      <dgm:prSet presAssocID="{448EBF12-0487-4E44-960E-3E8E996FC8A1}" presName="childText" presStyleLbl="revTx" presStyleIdx="1" presStyleCnt="5">
        <dgm:presLayoutVars>
          <dgm:bulletEnabled val="1"/>
        </dgm:presLayoutVars>
      </dgm:prSet>
      <dgm:spPr/>
    </dgm:pt>
    <dgm:pt modelId="{215BBAA5-BD5D-4802-8AE7-1455739BD299}" type="pres">
      <dgm:prSet presAssocID="{D3794203-8B24-4AA5-8C8D-8158117749C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4C33937-8EAA-4412-9780-96B33DF56C3B}" type="pres">
      <dgm:prSet presAssocID="{D3794203-8B24-4AA5-8C8D-8158117749C7}" presName="childText" presStyleLbl="revTx" presStyleIdx="2" presStyleCnt="5">
        <dgm:presLayoutVars>
          <dgm:bulletEnabled val="1"/>
        </dgm:presLayoutVars>
      </dgm:prSet>
      <dgm:spPr/>
    </dgm:pt>
    <dgm:pt modelId="{2E92034F-C048-47B1-B028-6F1448FA2C47}" type="pres">
      <dgm:prSet presAssocID="{65300FDA-EBF9-47BF-AA95-0C802C7AB50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0CB4ADF-B8F5-4359-BECC-209DE8DCEDF7}" type="pres">
      <dgm:prSet presAssocID="{65300FDA-EBF9-47BF-AA95-0C802C7AB509}" presName="childText" presStyleLbl="revTx" presStyleIdx="3" presStyleCnt="5">
        <dgm:presLayoutVars>
          <dgm:bulletEnabled val="1"/>
        </dgm:presLayoutVars>
      </dgm:prSet>
      <dgm:spPr/>
    </dgm:pt>
    <dgm:pt modelId="{82C4DD1E-EDDF-405E-88AC-D494DF24BE90}" type="pres">
      <dgm:prSet presAssocID="{DFC75CC9-B584-4734-84C9-5A38509A55D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E64303-E3B1-4AB6-A14E-258E5B8F4482}" type="pres">
      <dgm:prSet presAssocID="{4A40CBFF-9F68-46BC-AD90-73875253D18D}" presName="spacer" presStyleCnt="0"/>
      <dgm:spPr/>
    </dgm:pt>
    <dgm:pt modelId="{1FBE121F-A3DA-4F46-B96B-667EBDD62A1F}" type="pres">
      <dgm:prSet presAssocID="{FEEC2CF9-92A0-4F38-B043-280C3F84AB0E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53EEBF1-836E-436C-B442-CAB339CF941F}" type="pres">
      <dgm:prSet presAssocID="{FEEC2CF9-92A0-4F38-B043-280C3F84AB0E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7529B809-720C-4D54-9940-4C9820F81DB5}" type="presOf" srcId="{6224F31C-254E-4AE3-89B3-552698607100}" destId="{C53EEBF1-836E-436C-B442-CAB339CF941F}" srcOrd="0" destOrd="0" presId="urn:microsoft.com/office/officeart/2005/8/layout/vList2"/>
    <dgm:cxn modelId="{D9530E1D-4847-4943-A0B8-2294C115B9EA}" type="presOf" srcId="{48960247-B792-49CF-BDA6-8980B2EC4EBD}" destId="{20CB4ADF-B8F5-4359-BECC-209DE8DCEDF7}" srcOrd="0" destOrd="0" presId="urn:microsoft.com/office/officeart/2005/8/layout/vList2"/>
    <dgm:cxn modelId="{5519A322-3613-405D-A26E-A1FA658E4E40}" type="presOf" srcId="{F4DBFA04-2A1C-44C1-80F3-36BF5F1A7A98}" destId="{E6E48ECF-A4DE-4E55-8758-0952094B74F7}" srcOrd="0" destOrd="0" presId="urn:microsoft.com/office/officeart/2005/8/layout/vList2"/>
    <dgm:cxn modelId="{8B150823-6BAC-41C7-A3C3-1D47917CC33F}" srcId="{A2E603E5-0382-4743-A5F7-4F83CFBB4497}" destId="{F4DBFA04-2A1C-44C1-80F3-36BF5F1A7A98}" srcOrd="0" destOrd="0" parTransId="{829A5CAA-6B43-4FB4-9D73-9B3B1CC5CC23}" sibTransId="{1FCE5DC7-2F6F-4246-8B19-0D3646DE816D}"/>
    <dgm:cxn modelId="{CAC32E3E-EAD9-47B5-9932-A6ACBD71B57B}" type="presOf" srcId="{43B41D91-FE48-4619-B54D-D6A93B64C412}" destId="{B37AAA18-7D46-4355-AD66-6F9C279809F9}" srcOrd="0" destOrd="0" presId="urn:microsoft.com/office/officeart/2005/8/layout/vList2"/>
    <dgm:cxn modelId="{442DCB66-0A31-4585-BE2E-B4DC96FF23D6}" srcId="{448EBF12-0487-4E44-960E-3E8E996FC8A1}" destId="{43B41D91-FE48-4619-B54D-D6A93B64C412}" srcOrd="0" destOrd="0" parTransId="{74A8C3F7-9726-4236-96CC-59BB7F69978E}" sibTransId="{F9CFBD92-7BBD-40DE-AE9D-CF5BD445CDBE}"/>
    <dgm:cxn modelId="{58D70468-C5D7-4C66-9EF2-B8CC04122C22}" type="presOf" srcId="{65300FDA-EBF9-47BF-AA95-0C802C7AB509}" destId="{2E92034F-C048-47B1-B028-6F1448FA2C47}" srcOrd="0" destOrd="0" presId="urn:microsoft.com/office/officeart/2005/8/layout/vList2"/>
    <dgm:cxn modelId="{18A64884-4DDE-4A4E-A26E-74F8A8084DBD}" type="presOf" srcId="{448EBF12-0487-4E44-960E-3E8E996FC8A1}" destId="{DF08A353-3328-4F50-8537-02D33884EC2D}" srcOrd="0" destOrd="0" presId="urn:microsoft.com/office/officeart/2005/8/layout/vList2"/>
    <dgm:cxn modelId="{7C09CA85-90EA-451E-B653-CF566AFAAE1D}" srcId="{336DB31E-14FC-431B-BD13-FEB94DF2807C}" destId="{DFC75CC9-B584-4734-84C9-5A38509A55DB}" srcOrd="4" destOrd="0" parTransId="{87521F76-E2DD-418E-8D32-11060EF77661}" sibTransId="{4A40CBFF-9F68-46BC-AD90-73875253D18D}"/>
    <dgm:cxn modelId="{0103F38B-BF3E-47D1-96AB-A26320CE2A08}" type="presOf" srcId="{336DB31E-14FC-431B-BD13-FEB94DF2807C}" destId="{475E0C68-6F91-42AD-9FF9-A66891421C44}" srcOrd="0" destOrd="0" presId="urn:microsoft.com/office/officeart/2005/8/layout/vList2"/>
    <dgm:cxn modelId="{1FE02396-04F1-49EA-9282-A7144EBA7A0B}" srcId="{336DB31E-14FC-431B-BD13-FEB94DF2807C}" destId="{65300FDA-EBF9-47BF-AA95-0C802C7AB509}" srcOrd="3" destOrd="0" parTransId="{4C0D48B3-2B60-4155-8B4D-30325A09A83E}" sibTransId="{D0CF902A-2BF0-449C-8AA0-F6F3F6E9AF62}"/>
    <dgm:cxn modelId="{116D4B9C-A8AE-45B7-B987-15D9623A6AB7}" type="presOf" srcId="{FEEC2CF9-92A0-4F38-B043-280C3F84AB0E}" destId="{1FBE121F-A3DA-4F46-B96B-667EBDD62A1F}" srcOrd="0" destOrd="0" presId="urn:microsoft.com/office/officeart/2005/8/layout/vList2"/>
    <dgm:cxn modelId="{20E415A9-DBDC-48E9-B7DA-92892144B463}" srcId="{336DB31E-14FC-431B-BD13-FEB94DF2807C}" destId="{FEEC2CF9-92A0-4F38-B043-280C3F84AB0E}" srcOrd="5" destOrd="0" parTransId="{9058AC18-1BF5-4862-BFE4-408541AD127C}" sibTransId="{E05C6C56-6E89-4AF7-8425-2EEC6546ED41}"/>
    <dgm:cxn modelId="{D787AEB4-5A21-439B-8BD1-F8547629308C}" type="presOf" srcId="{D3794203-8B24-4AA5-8C8D-8158117749C7}" destId="{215BBAA5-BD5D-4802-8AE7-1455739BD299}" srcOrd="0" destOrd="0" presId="urn:microsoft.com/office/officeart/2005/8/layout/vList2"/>
    <dgm:cxn modelId="{A001AAB7-D570-488C-9DFC-4C7F966D2026}" type="presOf" srcId="{A2E603E5-0382-4743-A5F7-4F83CFBB4497}" destId="{AE6429D8-6987-47E8-A49C-8934CED0122F}" srcOrd="0" destOrd="0" presId="urn:microsoft.com/office/officeart/2005/8/layout/vList2"/>
    <dgm:cxn modelId="{2C4C63BB-CB64-4442-BF0E-D54F7FE93ACC}" srcId="{D3794203-8B24-4AA5-8C8D-8158117749C7}" destId="{DD10BD37-5D3F-43E4-B860-E02C71AFCEB7}" srcOrd="0" destOrd="0" parTransId="{81BA31F7-0101-4AA4-A2B2-0EDB336EE600}" sibTransId="{85214EA9-8F76-4287-A964-20EEC26DD932}"/>
    <dgm:cxn modelId="{7B0D4BBD-9173-48C2-B6E1-B6BB100580C6}" srcId="{336DB31E-14FC-431B-BD13-FEB94DF2807C}" destId="{448EBF12-0487-4E44-960E-3E8E996FC8A1}" srcOrd="1" destOrd="0" parTransId="{F7B6D8D0-90FD-4F9D-9DF2-B0C527E87EEF}" sibTransId="{C0B21D98-03A7-4DE1-8B10-07499F5CE0AE}"/>
    <dgm:cxn modelId="{F68973BE-9C3D-46AF-9F37-B7795A4B0881}" srcId="{65300FDA-EBF9-47BF-AA95-0C802C7AB509}" destId="{48960247-B792-49CF-BDA6-8980B2EC4EBD}" srcOrd="0" destOrd="0" parTransId="{37C72BE7-7718-45D4-94CF-F52569686BB2}" sibTransId="{7820F0B9-8896-470E-9DE1-871894669AC5}"/>
    <dgm:cxn modelId="{6FBCD5CA-7329-455E-A114-154F3427B41C}" type="presOf" srcId="{DFC75CC9-B584-4734-84C9-5A38509A55DB}" destId="{82C4DD1E-EDDF-405E-88AC-D494DF24BE90}" srcOrd="0" destOrd="0" presId="urn:microsoft.com/office/officeart/2005/8/layout/vList2"/>
    <dgm:cxn modelId="{068047CB-6A5F-49A1-A9B0-BCCF996B3336}" type="presOf" srcId="{466DE013-8442-4941-8017-9F348EB4D0F3}" destId="{20CB4ADF-B8F5-4359-BECC-209DE8DCEDF7}" srcOrd="0" destOrd="1" presId="urn:microsoft.com/office/officeart/2005/8/layout/vList2"/>
    <dgm:cxn modelId="{365229D2-3377-4A6C-8014-C2F6B18B6FB5}" srcId="{65300FDA-EBF9-47BF-AA95-0C802C7AB509}" destId="{466DE013-8442-4941-8017-9F348EB4D0F3}" srcOrd="1" destOrd="0" parTransId="{EFFEDA73-085C-4F9C-9986-7A132B18E64C}" sibTransId="{6A0C236E-B771-43C2-8E4D-7FA97C663EC4}"/>
    <dgm:cxn modelId="{331D65DE-4612-4C75-97F5-7F794BBC8E6E}" srcId="{336DB31E-14FC-431B-BD13-FEB94DF2807C}" destId="{A2E603E5-0382-4743-A5F7-4F83CFBB4497}" srcOrd="0" destOrd="0" parTransId="{7D8A07A7-508F-4B82-9D14-3B1EE6A821F6}" sibTransId="{A585C720-7D8E-45F6-A661-452780FC8583}"/>
    <dgm:cxn modelId="{8ACC9CF0-96C5-46EF-AF26-5C6205C81C4F}" srcId="{336DB31E-14FC-431B-BD13-FEB94DF2807C}" destId="{D3794203-8B24-4AA5-8C8D-8158117749C7}" srcOrd="2" destOrd="0" parTransId="{92F4C75D-F002-4ECA-85E4-7E8A717BBEF3}" sibTransId="{58B52F2C-BDEC-4445-8863-366CBBA05C13}"/>
    <dgm:cxn modelId="{3A2A5EFB-37D1-4555-AADA-99167B1F3734}" srcId="{FEEC2CF9-92A0-4F38-B043-280C3F84AB0E}" destId="{6224F31C-254E-4AE3-89B3-552698607100}" srcOrd="0" destOrd="0" parTransId="{A03D1FE3-7294-447B-BF4A-B82FC4B796AA}" sibTransId="{FC9D87A7-6287-46A0-B02E-BEB2DAF71AA8}"/>
    <dgm:cxn modelId="{31088CFD-F7D9-42A3-A907-79A6DD0F9D81}" type="presOf" srcId="{DD10BD37-5D3F-43E4-B860-E02C71AFCEB7}" destId="{A4C33937-8EAA-4412-9780-96B33DF56C3B}" srcOrd="0" destOrd="0" presId="urn:microsoft.com/office/officeart/2005/8/layout/vList2"/>
    <dgm:cxn modelId="{4F2D5EA6-437A-4C59-9A74-3CD384D06ED3}" type="presParOf" srcId="{475E0C68-6F91-42AD-9FF9-A66891421C44}" destId="{AE6429D8-6987-47E8-A49C-8934CED0122F}" srcOrd="0" destOrd="0" presId="urn:microsoft.com/office/officeart/2005/8/layout/vList2"/>
    <dgm:cxn modelId="{DEBE488B-608C-4F91-84C3-49F5AA4910F7}" type="presParOf" srcId="{475E0C68-6F91-42AD-9FF9-A66891421C44}" destId="{E6E48ECF-A4DE-4E55-8758-0952094B74F7}" srcOrd="1" destOrd="0" presId="urn:microsoft.com/office/officeart/2005/8/layout/vList2"/>
    <dgm:cxn modelId="{73E8B096-CF59-46D5-A51C-D2BB47FE4436}" type="presParOf" srcId="{475E0C68-6F91-42AD-9FF9-A66891421C44}" destId="{DF08A353-3328-4F50-8537-02D33884EC2D}" srcOrd="2" destOrd="0" presId="urn:microsoft.com/office/officeart/2005/8/layout/vList2"/>
    <dgm:cxn modelId="{61AAA1B0-D7DF-4574-B338-69F3A5AF82D5}" type="presParOf" srcId="{475E0C68-6F91-42AD-9FF9-A66891421C44}" destId="{B37AAA18-7D46-4355-AD66-6F9C279809F9}" srcOrd="3" destOrd="0" presId="urn:microsoft.com/office/officeart/2005/8/layout/vList2"/>
    <dgm:cxn modelId="{98CBA4AC-93B6-40A1-9EF9-D29B4CB731A4}" type="presParOf" srcId="{475E0C68-6F91-42AD-9FF9-A66891421C44}" destId="{215BBAA5-BD5D-4802-8AE7-1455739BD299}" srcOrd="4" destOrd="0" presId="urn:microsoft.com/office/officeart/2005/8/layout/vList2"/>
    <dgm:cxn modelId="{04F4F8DC-C144-4FA7-975E-6B933A8CD748}" type="presParOf" srcId="{475E0C68-6F91-42AD-9FF9-A66891421C44}" destId="{A4C33937-8EAA-4412-9780-96B33DF56C3B}" srcOrd="5" destOrd="0" presId="urn:microsoft.com/office/officeart/2005/8/layout/vList2"/>
    <dgm:cxn modelId="{8F665597-2B62-46D9-AD15-EA5CB115C811}" type="presParOf" srcId="{475E0C68-6F91-42AD-9FF9-A66891421C44}" destId="{2E92034F-C048-47B1-B028-6F1448FA2C47}" srcOrd="6" destOrd="0" presId="urn:microsoft.com/office/officeart/2005/8/layout/vList2"/>
    <dgm:cxn modelId="{8D747E5C-41F4-4EDB-AC46-9C6401B3B5F9}" type="presParOf" srcId="{475E0C68-6F91-42AD-9FF9-A66891421C44}" destId="{20CB4ADF-B8F5-4359-BECC-209DE8DCEDF7}" srcOrd="7" destOrd="0" presId="urn:microsoft.com/office/officeart/2005/8/layout/vList2"/>
    <dgm:cxn modelId="{E3ED9D64-3771-409C-813F-273ABE778859}" type="presParOf" srcId="{475E0C68-6F91-42AD-9FF9-A66891421C44}" destId="{82C4DD1E-EDDF-405E-88AC-D494DF24BE90}" srcOrd="8" destOrd="0" presId="urn:microsoft.com/office/officeart/2005/8/layout/vList2"/>
    <dgm:cxn modelId="{3EF3AB05-53EE-452E-9DCE-1A6444A4DE40}" type="presParOf" srcId="{475E0C68-6F91-42AD-9FF9-A66891421C44}" destId="{1FE64303-E3B1-4AB6-A14E-258E5B8F4482}" srcOrd="9" destOrd="0" presId="urn:microsoft.com/office/officeart/2005/8/layout/vList2"/>
    <dgm:cxn modelId="{5E5648CA-F424-4A0B-8A6B-190A039721CA}" type="presParOf" srcId="{475E0C68-6F91-42AD-9FF9-A66891421C44}" destId="{1FBE121F-A3DA-4F46-B96B-667EBDD62A1F}" srcOrd="10" destOrd="0" presId="urn:microsoft.com/office/officeart/2005/8/layout/vList2"/>
    <dgm:cxn modelId="{EF4D949B-6D75-47F1-A27B-6FB9608A0296}" type="presParOf" srcId="{475E0C68-6F91-42AD-9FF9-A66891421C44}" destId="{C53EEBF1-836E-436C-B442-CAB339CF941F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2DEE490F-1C8F-4B1B-8A4F-A471D6179004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499FD84B-8221-424B-9D43-FB4CAA0FB674}">
      <dgm:prSet/>
      <dgm:spPr/>
      <dgm:t>
        <a:bodyPr/>
        <a:lstStyle/>
        <a:p>
          <a:pPr rtl="0"/>
          <a:r>
            <a:rPr lang="cs-CZ" b="1"/>
            <a:t>Velké objemy jazykových dat v jednotném formátu </a:t>
          </a:r>
          <a:endParaRPr lang="cs-CZ" dirty="0"/>
        </a:p>
      </dgm:t>
    </dgm:pt>
    <dgm:pt modelId="{80F80099-2172-44A9-BD05-F0D154DFCFB5}" type="parTrans" cxnId="{9853588E-31A6-4951-9DED-659F77C958A8}">
      <dgm:prSet/>
      <dgm:spPr/>
      <dgm:t>
        <a:bodyPr/>
        <a:lstStyle/>
        <a:p>
          <a:endParaRPr lang="cs-CZ"/>
        </a:p>
      </dgm:t>
    </dgm:pt>
    <dgm:pt modelId="{CC19185A-D6C5-4443-A3BC-3D8942AD110C}" type="sibTrans" cxnId="{9853588E-31A6-4951-9DED-659F77C958A8}">
      <dgm:prSet/>
      <dgm:spPr/>
      <dgm:t>
        <a:bodyPr/>
        <a:lstStyle/>
        <a:p>
          <a:endParaRPr lang="cs-CZ"/>
        </a:p>
      </dgm:t>
    </dgm:pt>
    <dgm:pt modelId="{431A9F67-B894-4E6C-B39C-45E98B953032}">
      <dgm:prSet/>
      <dgm:spPr/>
      <dgm:t>
        <a:bodyPr/>
        <a:lstStyle/>
        <a:p>
          <a:pPr rtl="0"/>
          <a:r>
            <a:rPr lang="cs-CZ" b="1" dirty="0"/>
            <a:t>Velká variabilita dat se zaznamenanými proměnnými (s </a:t>
          </a:r>
          <a:r>
            <a:rPr lang="cs-CZ" dirty="0"/>
            <a:t>velkým</a:t>
          </a:r>
          <a:r>
            <a:rPr lang="cs-CZ" b="1" dirty="0"/>
            <a:t> množstvím soustavně zaznamenávaných </a:t>
          </a:r>
          <a:r>
            <a:rPr lang="cs-CZ" b="1" dirty="0" err="1"/>
            <a:t>metadat</a:t>
          </a:r>
          <a:r>
            <a:rPr lang="cs-CZ" b="1" dirty="0"/>
            <a:t>)</a:t>
          </a:r>
          <a:endParaRPr lang="cs-CZ" dirty="0"/>
        </a:p>
      </dgm:t>
    </dgm:pt>
    <dgm:pt modelId="{686A0ECE-D247-4778-8B85-10C65A600061}" type="parTrans" cxnId="{24D05E6D-642E-44F2-8B1F-F70C193294D3}">
      <dgm:prSet/>
      <dgm:spPr/>
      <dgm:t>
        <a:bodyPr/>
        <a:lstStyle/>
        <a:p>
          <a:endParaRPr lang="cs-CZ"/>
        </a:p>
      </dgm:t>
    </dgm:pt>
    <dgm:pt modelId="{3D245999-6EFE-4EC9-A5B1-ABDC93E54E2B}" type="sibTrans" cxnId="{24D05E6D-642E-44F2-8B1F-F70C193294D3}">
      <dgm:prSet/>
      <dgm:spPr/>
      <dgm:t>
        <a:bodyPr/>
        <a:lstStyle/>
        <a:p>
          <a:endParaRPr lang="cs-CZ"/>
        </a:p>
      </dgm:t>
    </dgm:pt>
    <dgm:pt modelId="{FD367AC8-CD1F-4D82-934F-FE44A0E12846}">
      <dgm:prSet/>
      <dgm:spPr/>
      <dgm:t>
        <a:bodyPr/>
        <a:lstStyle/>
        <a:p>
          <a:pPr rtl="0"/>
          <a:r>
            <a:rPr lang="cs-CZ" b="1" dirty="0"/>
            <a:t>Systematické taxonomie chyb</a:t>
          </a:r>
          <a:endParaRPr lang="cs-CZ" dirty="0"/>
        </a:p>
      </dgm:t>
    </dgm:pt>
    <dgm:pt modelId="{08F1BB5C-95F6-479D-9132-760F3212B73A}" type="parTrans" cxnId="{C83C900E-6E94-4CDA-963B-3F4353CAB6CB}">
      <dgm:prSet/>
      <dgm:spPr/>
      <dgm:t>
        <a:bodyPr/>
        <a:lstStyle/>
        <a:p>
          <a:endParaRPr lang="cs-CZ"/>
        </a:p>
      </dgm:t>
    </dgm:pt>
    <dgm:pt modelId="{CACD56DF-3D80-44B4-8C06-3ACFEFE7CB67}" type="sibTrans" cxnId="{C83C900E-6E94-4CDA-963B-3F4353CAB6CB}">
      <dgm:prSet/>
      <dgm:spPr/>
      <dgm:t>
        <a:bodyPr/>
        <a:lstStyle/>
        <a:p>
          <a:endParaRPr lang="cs-CZ"/>
        </a:p>
      </dgm:t>
    </dgm:pt>
    <dgm:pt modelId="{E5A10804-9B14-4F6D-BC98-CE934C37986F}">
      <dgm:prSet/>
      <dgm:spPr/>
      <dgm:t>
        <a:bodyPr/>
        <a:lstStyle/>
        <a:p>
          <a:pPr rtl="0"/>
          <a:r>
            <a:rPr lang="cs-CZ" b="1" dirty="0"/>
            <a:t>Chybová anotace řízená </a:t>
          </a:r>
          <a:r>
            <a:rPr lang="cs-CZ" b="1" dirty="0" err="1"/>
            <a:t>anotátorskou</a:t>
          </a:r>
          <a:r>
            <a:rPr lang="cs-CZ" b="1" dirty="0"/>
            <a:t> shodou a kontrolovatelná zčásti automaticky</a:t>
          </a:r>
          <a:endParaRPr lang="cs-CZ" dirty="0"/>
        </a:p>
      </dgm:t>
    </dgm:pt>
    <dgm:pt modelId="{07B86970-7E34-486A-BE5E-106159DBF8B9}" type="parTrans" cxnId="{E7E97946-FDB5-48E6-9879-562F4FEE0EC5}">
      <dgm:prSet/>
      <dgm:spPr/>
      <dgm:t>
        <a:bodyPr/>
        <a:lstStyle/>
        <a:p>
          <a:endParaRPr lang="cs-CZ"/>
        </a:p>
      </dgm:t>
    </dgm:pt>
    <dgm:pt modelId="{19383A1F-9516-4749-8BD5-11AD16E06345}" type="sibTrans" cxnId="{E7E97946-FDB5-48E6-9879-562F4FEE0EC5}">
      <dgm:prSet/>
      <dgm:spPr/>
      <dgm:t>
        <a:bodyPr/>
        <a:lstStyle/>
        <a:p>
          <a:endParaRPr lang="cs-CZ"/>
        </a:p>
      </dgm:t>
    </dgm:pt>
    <dgm:pt modelId="{82C6D289-9C2E-4B80-A692-02E953424694}">
      <dgm:prSet/>
      <dgm:spPr/>
      <dgm:t>
        <a:bodyPr/>
        <a:lstStyle/>
        <a:p>
          <a:pPr rtl="0"/>
          <a:r>
            <a:rPr lang="cs-CZ" b="1" dirty="0"/>
            <a:t>Analýza se opírá nejen o chybová vyjádření, ale i o korektní vyjádření žáků, může sledovat i nadužívání a </a:t>
          </a:r>
          <a:r>
            <a:rPr lang="cs-CZ" b="1" dirty="0" err="1"/>
            <a:t>podužívání</a:t>
          </a:r>
          <a:r>
            <a:rPr lang="cs-CZ" b="1" dirty="0"/>
            <a:t> prostředků apod. </a:t>
          </a:r>
          <a:endParaRPr lang="cs-CZ" dirty="0"/>
        </a:p>
      </dgm:t>
    </dgm:pt>
    <dgm:pt modelId="{31E542E5-7999-476A-BA1E-162D523F45E1}" type="parTrans" cxnId="{DEA1751F-A428-467B-BC18-D035DEE38038}">
      <dgm:prSet/>
      <dgm:spPr/>
      <dgm:t>
        <a:bodyPr/>
        <a:lstStyle/>
        <a:p>
          <a:endParaRPr lang="cs-CZ"/>
        </a:p>
      </dgm:t>
    </dgm:pt>
    <dgm:pt modelId="{46637049-D962-4E1E-9400-87DA15A41765}" type="sibTrans" cxnId="{DEA1751F-A428-467B-BC18-D035DEE38038}">
      <dgm:prSet/>
      <dgm:spPr/>
      <dgm:t>
        <a:bodyPr/>
        <a:lstStyle/>
        <a:p>
          <a:endParaRPr lang="cs-CZ"/>
        </a:p>
      </dgm:t>
    </dgm:pt>
    <dgm:pt modelId="{B10E851F-9A50-4F7B-A40C-EB7927633D63}" type="pres">
      <dgm:prSet presAssocID="{2DEE490F-1C8F-4B1B-8A4F-A471D6179004}" presName="Name0" presStyleCnt="0">
        <dgm:presLayoutVars>
          <dgm:chMax val="7"/>
          <dgm:chPref val="7"/>
          <dgm:dir/>
        </dgm:presLayoutVars>
      </dgm:prSet>
      <dgm:spPr/>
    </dgm:pt>
    <dgm:pt modelId="{0AAD2DDC-6238-4336-A4C5-22E0E4E4AC8C}" type="pres">
      <dgm:prSet presAssocID="{2DEE490F-1C8F-4B1B-8A4F-A471D6179004}" presName="Name1" presStyleCnt="0"/>
      <dgm:spPr/>
    </dgm:pt>
    <dgm:pt modelId="{56B728C6-7125-496C-A785-FBCBED7E8CD2}" type="pres">
      <dgm:prSet presAssocID="{2DEE490F-1C8F-4B1B-8A4F-A471D6179004}" presName="cycle" presStyleCnt="0"/>
      <dgm:spPr/>
    </dgm:pt>
    <dgm:pt modelId="{C00E9C15-C4C4-4A84-B2CD-04E964D3FAF4}" type="pres">
      <dgm:prSet presAssocID="{2DEE490F-1C8F-4B1B-8A4F-A471D6179004}" presName="srcNode" presStyleLbl="node1" presStyleIdx="0" presStyleCnt="5"/>
      <dgm:spPr/>
    </dgm:pt>
    <dgm:pt modelId="{FBEB3693-3DE4-47DC-8E58-BC38387DB8DA}" type="pres">
      <dgm:prSet presAssocID="{2DEE490F-1C8F-4B1B-8A4F-A471D6179004}" presName="conn" presStyleLbl="parChTrans1D2" presStyleIdx="0" presStyleCnt="1"/>
      <dgm:spPr/>
    </dgm:pt>
    <dgm:pt modelId="{4A544E79-CFD3-4A0C-BEDB-DB771BBA2C3A}" type="pres">
      <dgm:prSet presAssocID="{2DEE490F-1C8F-4B1B-8A4F-A471D6179004}" presName="extraNode" presStyleLbl="node1" presStyleIdx="0" presStyleCnt="5"/>
      <dgm:spPr/>
    </dgm:pt>
    <dgm:pt modelId="{03636E96-0A11-43B7-AF39-48298C656AD2}" type="pres">
      <dgm:prSet presAssocID="{2DEE490F-1C8F-4B1B-8A4F-A471D6179004}" presName="dstNode" presStyleLbl="node1" presStyleIdx="0" presStyleCnt="5"/>
      <dgm:spPr/>
    </dgm:pt>
    <dgm:pt modelId="{C9C70702-5411-4E9A-A2D1-0B39D82FBCD2}" type="pres">
      <dgm:prSet presAssocID="{499FD84B-8221-424B-9D43-FB4CAA0FB674}" presName="text_1" presStyleLbl="node1" presStyleIdx="0" presStyleCnt="5">
        <dgm:presLayoutVars>
          <dgm:bulletEnabled val="1"/>
        </dgm:presLayoutVars>
      </dgm:prSet>
      <dgm:spPr/>
    </dgm:pt>
    <dgm:pt modelId="{21BFF82C-0A94-43E4-89E1-22AEAB6221FE}" type="pres">
      <dgm:prSet presAssocID="{499FD84B-8221-424B-9D43-FB4CAA0FB674}" presName="accent_1" presStyleCnt="0"/>
      <dgm:spPr/>
    </dgm:pt>
    <dgm:pt modelId="{C8ED8788-1987-43DC-8143-0D115FE3E97A}" type="pres">
      <dgm:prSet presAssocID="{499FD84B-8221-424B-9D43-FB4CAA0FB674}" presName="accentRepeatNode" presStyleLbl="solidFgAcc1" presStyleIdx="0" presStyleCnt="5"/>
      <dgm:spPr/>
    </dgm:pt>
    <dgm:pt modelId="{08AAC355-F95B-48C8-A1B6-89BC2CEC946B}" type="pres">
      <dgm:prSet presAssocID="{431A9F67-B894-4E6C-B39C-45E98B953032}" presName="text_2" presStyleLbl="node1" presStyleIdx="1" presStyleCnt="5">
        <dgm:presLayoutVars>
          <dgm:bulletEnabled val="1"/>
        </dgm:presLayoutVars>
      </dgm:prSet>
      <dgm:spPr/>
    </dgm:pt>
    <dgm:pt modelId="{2CB305BF-BA9E-4FA6-9147-6FF4D1E4076E}" type="pres">
      <dgm:prSet presAssocID="{431A9F67-B894-4E6C-B39C-45E98B953032}" presName="accent_2" presStyleCnt="0"/>
      <dgm:spPr/>
    </dgm:pt>
    <dgm:pt modelId="{0572CB20-E874-4E62-99D2-A1766BAF23A9}" type="pres">
      <dgm:prSet presAssocID="{431A9F67-B894-4E6C-B39C-45E98B953032}" presName="accentRepeatNode" presStyleLbl="solidFgAcc1" presStyleIdx="1" presStyleCnt="5"/>
      <dgm:spPr/>
    </dgm:pt>
    <dgm:pt modelId="{E7BDA1D1-2AE4-47B0-98E6-212BC16C921A}" type="pres">
      <dgm:prSet presAssocID="{FD367AC8-CD1F-4D82-934F-FE44A0E12846}" presName="text_3" presStyleLbl="node1" presStyleIdx="2" presStyleCnt="5">
        <dgm:presLayoutVars>
          <dgm:bulletEnabled val="1"/>
        </dgm:presLayoutVars>
      </dgm:prSet>
      <dgm:spPr/>
    </dgm:pt>
    <dgm:pt modelId="{88A45AE6-FB0D-4D15-8612-590FD970AFA0}" type="pres">
      <dgm:prSet presAssocID="{FD367AC8-CD1F-4D82-934F-FE44A0E12846}" presName="accent_3" presStyleCnt="0"/>
      <dgm:spPr/>
    </dgm:pt>
    <dgm:pt modelId="{2E2D7258-23B4-4BE4-8623-7A6D2A2DE93F}" type="pres">
      <dgm:prSet presAssocID="{FD367AC8-CD1F-4D82-934F-FE44A0E12846}" presName="accentRepeatNode" presStyleLbl="solidFgAcc1" presStyleIdx="2" presStyleCnt="5"/>
      <dgm:spPr/>
    </dgm:pt>
    <dgm:pt modelId="{2D35533A-8022-4AEF-81E6-D98A28B06AAA}" type="pres">
      <dgm:prSet presAssocID="{E5A10804-9B14-4F6D-BC98-CE934C37986F}" presName="text_4" presStyleLbl="node1" presStyleIdx="3" presStyleCnt="5">
        <dgm:presLayoutVars>
          <dgm:bulletEnabled val="1"/>
        </dgm:presLayoutVars>
      </dgm:prSet>
      <dgm:spPr/>
    </dgm:pt>
    <dgm:pt modelId="{BDB1EC80-1422-4BD7-ADC8-3282D11C9FE6}" type="pres">
      <dgm:prSet presAssocID="{E5A10804-9B14-4F6D-BC98-CE934C37986F}" presName="accent_4" presStyleCnt="0"/>
      <dgm:spPr/>
    </dgm:pt>
    <dgm:pt modelId="{4A783039-7517-4176-88DB-58A60B162304}" type="pres">
      <dgm:prSet presAssocID="{E5A10804-9B14-4F6D-BC98-CE934C37986F}" presName="accentRepeatNode" presStyleLbl="solidFgAcc1" presStyleIdx="3" presStyleCnt="5"/>
      <dgm:spPr/>
    </dgm:pt>
    <dgm:pt modelId="{2B49D899-B3AD-4384-9062-40F7BED19B04}" type="pres">
      <dgm:prSet presAssocID="{82C6D289-9C2E-4B80-A692-02E953424694}" presName="text_5" presStyleLbl="node1" presStyleIdx="4" presStyleCnt="5">
        <dgm:presLayoutVars>
          <dgm:bulletEnabled val="1"/>
        </dgm:presLayoutVars>
      </dgm:prSet>
      <dgm:spPr/>
    </dgm:pt>
    <dgm:pt modelId="{00056A36-915A-4038-A6D9-4360BE8A4E46}" type="pres">
      <dgm:prSet presAssocID="{82C6D289-9C2E-4B80-A692-02E953424694}" presName="accent_5" presStyleCnt="0"/>
      <dgm:spPr/>
    </dgm:pt>
    <dgm:pt modelId="{2ABF0F9D-059E-44B8-87E9-2F232D59DD9B}" type="pres">
      <dgm:prSet presAssocID="{82C6D289-9C2E-4B80-A692-02E953424694}" presName="accentRepeatNode" presStyleLbl="solidFgAcc1" presStyleIdx="4" presStyleCnt="5"/>
      <dgm:spPr/>
    </dgm:pt>
  </dgm:ptLst>
  <dgm:cxnLst>
    <dgm:cxn modelId="{CE9B7803-BE6A-4FB9-AEFD-E5671C4C13A3}" type="presOf" srcId="{2DEE490F-1C8F-4B1B-8A4F-A471D6179004}" destId="{B10E851F-9A50-4F7B-A40C-EB7927633D63}" srcOrd="0" destOrd="0" presId="urn:microsoft.com/office/officeart/2008/layout/VerticalCurvedList"/>
    <dgm:cxn modelId="{C83C900E-6E94-4CDA-963B-3F4353CAB6CB}" srcId="{2DEE490F-1C8F-4B1B-8A4F-A471D6179004}" destId="{FD367AC8-CD1F-4D82-934F-FE44A0E12846}" srcOrd="2" destOrd="0" parTransId="{08F1BB5C-95F6-479D-9132-760F3212B73A}" sibTransId="{CACD56DF-3D80-44B4-8C06-3ACFEFE7CB67}"/>
    <dgm:cxn modelId="{0742CE19-EEE1-423B-A675-917C12294E7C}" type="presOf" srcId="{FD367AC8-CD1F-4D82-934F-FE44A0E12846}" destId="{E7BDA1D1-2AE4-47B0-98E6-212BC16C921A}" srcOrd="0" destOrd="0" presId="urn:microsoft.com/office/officeart/2008/layout/VerticalCurvedList"/>
    <dgm:cxn modelId="{DEA1751F-A428-467B-BC18-D035DEE38038}" srcId="{2DEE490F-1C8F-4B1B-8A4F-A471D6179004}" destId="{82C6D289-9C2E-4B80-A692-02E953424694}" srcOrd="4" destOrd="0" parTransId="{31E542E5-7999-476A-BA1E-162D523F45E1}" sibTransId="{46637049-D962-4E1E-9400-87DA15A41765}"/>
    <dgm:cxn modelId="{252D5F25-C538-43B4-997B-B9033820AE4A}" type="presOf" srcId="{499FD84B-8221-424B-9D43-FB4CAA0FB674}" destId="{C9C70702-5411-4E9A-A2D1-0B39D82FBCD2}" srcOrd="0" destOrd="0" presId="urn:microsoft.com/office/officeart/2008/layout/VerticalCurvedList"/>
    <dgm:cxn modelId="{10995B2A-E3A1-4E2E-883C-583108CADFDB}" type="presOf" srcId="{E5A10804-9B14-4F6D-BC98-CE934C37986F}" destId="{2D35533A-8022-4AEF-81E6-D98A28B06AAA}" srcOrd="0" destOrd="0" presId="urn:microsoft.com/office/officeart/2008/layout/VerticalCurvedList"/>
    <dgm:cxn modelId="{533F3A2D-CB7C-4458-BAE1-F064BCD458DD}" type="presOf" srcId="{CC19185A-D6C5-4443-A3BC-3D8942AD110C}" destId="{FBEB3693-3DE4-47DC-8E58-BC38387DB8DA}" srcOrd="0" destOrd="0" presId="urn:microsoft.com/office/officeart/2008/layout/VerticalCurvedList"/>
    <dgm:cxn modelId="{91AF6D2D-3094-421F-9114-B77EF89E54F0}" type="presOf" srcId="{82C6D289-9C2E-4B80-A692-02E953424694}" destId="{2B49D899-B3AD-4384-9062-40F7BED19B04}" srcOrd="0" destOrd="0" presId="urn:microsoft.com/office/officeart/2008/layout/VerticalCurvedList"/>
    <dgm:cxn modelId="{E7E97946-FDB5-48E6-9879-562F4FEE0EC5}" srcId="{2DEE490F-1C8F-4B1B-8A4F-A471D6179004}" destId="{E5A10804-9B14-4F6D-BC98-CE934C37986F}" srcOrd="3" destOrd="0" parTransId="{07B86970-7E34-486A-BE5E-106159DBF8B9}" sibTransId="{19383A1F-9516-4749-8BD5-11AD16E06345}"/>
    <dgm:cxn modelId="{24D05E6D-642E-44F2-8B1F-F70C193294D3}" srcId="{2DEE490F-1C8F-4B1B-8A4F-A471D6179004}" destId="{431A9F67-B894-4E6C-B39C-45E98B953032}" srcOrd="1" destOrd="0" parTransId="{686A0ECE-D247-4778-8B85-10C65A600061}" sibTransId="{3D245999-6EFE-4EC9-A5B1-ABDC93E54E2B}"/>
    <dgm:cxn modelId="{9853588E-31A6-4951-9DED-659F77C958A8}" srcId="{2DEE490F-1C8F-4B1B-8A4F-A471D6179004}" destId="{499FD84B-8221-424B-9D43-FB4CAA0FB674}" srcOrd="0" destOrd="0" parTransId="{80F80099-2172-44A9-BD05-F0D154DFCFB5}" sibTransId="{CC19185A-D6C5-4443-A3BC-3D8942AD110C}"/>
    <dgm:cxn modelId="{23A144FA-CC13-43E1-B639-9C54EB0BA489}" type="presOf" srcId="{431A9F67-B894-4E6C-B39C-45E98B953032}" destId="{08AAC355-F95B-48C8-A1B6-89BC2CEC946B}" srcOrd="0" destOrd="0" presId="urn:microsoft.com/office/officeart/2008/layout/VerticalCurvedList"/>
    <dgm:cxn modelId="{386B96F1-DFAC-432B-A5DC-884FED211761}" type="presParOf" srcId="{B10E851F-9A50-4F7B-A40C-EB7927633D63}" destId="{0AAD2DDC-6238-4336-A4C5-22E0E4E4AC8C}" srcOrd="0" destOrd="0" presId="urn:microsoft.com/office/officeart/2008/layout/VerticalCurvedList"/>
    <dgm:cxn modelId="{D792CC9E-D26D-4AFF-B7A0-D027C0F981CB}" type="presParOf" srcId="{0AAD2DDC-6238-4336-A4C5-22E0E4E4AC8C}" destId="{56B728C6-7125-496C-A785-FBCBED7E8CD2}" srcOrd="0" destOrd="0" presId="urn:microsoft.com/office/officeart/2008/layout/VerticalCurvedList"/>
    <dgm:cxn modelId="{3AB39240-CE1C-4731-9795-A1A703928068}" type="presParOf" srcId="{56B728C6-7125-496C-A785-FBCBED7E8CD2}" destId="{C00E9C15-C4C4-4A84-B2CD-04E964D3FAF4}" srcOrd="0" destOrd="0" presId="urn:microsoft.com/office/officeart/2008/layout/VerticalCurvedList"/>
    <dgm:cxn modelId="{E5CB6B4A-6F0F-4805-9270-EBF30F011BC2}" type="presParOf" srcId="{56B728C6-7125-496C-A785-FBCBED7E8CD2}" destId="{FBEB3693-3DE4-47DC-8E58-BC38387DB8DA}" srcOrd="1" destOrd="0" presId="urn:microsoft.com/office/officeart/2008/layout/VerticalCurvedList"/>
    <dgm:cxn modelId="{ED50B0E1-86A4-4DC4-BE9C-E344C750EB59}" type="presParOf" srcId="{56B728C6-7125-496C-A785-FBCBED7E8CD2}" destId="{4A544E79-CFD3-4A0C-BEDB-DB771BBA2C3A}" srcOrd="2" destOrd="0" presId="urn:microsoft.com/office/officeart/2008/layout/VerticalCurvedList"/>
    <dgm:cxn modelId="{4D843372-7508-4163-82A0-3A0A2B9F5BFF}" type="presParOf" srcId="{56B728C6-7125-496C-A785-FBCBED7E8CD2}" destId="{03636E96-0A11-43B7-AF39-48298C656AD2}" srcOrd="3" destOrd="0" presId="urn:microsoft.com/office/officeart/2008/layout/VerticalCurvedList"/>
    <dgm:cxn modelId="{8E2F68D9-B898-41E3-A5A7-7FFDF69B7E38}" type="presParOf" srcId="{0AAD2DDC-6238-4336-A4C5-22E0E4E4AC8C}" destId="{C9C70702-5411-4E9A-A2D1-0B39D82FBCD2}" srcOrd="1" destOrd="0" presId="urn:microsoft.com/office/officeart/2008/layout/VerticalCurvedList"/>
    <dgm:cxn modelId="{2E7B990A-3F44-40A5-A1A1-574B6B6E4521}" type="presParOf" srcId="{0AAD2DDC-6238-4336-A4C5-22E0E4E4AC8C}" destId="{21BFF82C-0A94-43E4-89E1-22AEAB6221FE}" srcOrd="2" destOrd="0" presId="urn:microsoft.com/office/officeart/2008/layout/VerticalCurvedList"/>
    <dgm:cxn modelId="{A1D7E494-037A-4815-A4FB-2D9D30DC1906}" type="presParOf" srcId="{21BFF82C-0A94-43E4-89E1-22AEAB6221FE}" destId="{C8ED8788-1987-43DC-8143-0D115FE3E97A}" srcOrd="0" destOrd="0" presId="urn:microsoft.com/office/officeart/2008/layout/VerticalCurvedList"/>
    <dgm:cxn modelId="{D1119BDB-F822-4D43-82E3-7EAC6E69FD81}" type="presParOf" srcId="{0AAD2DDC-6238-4336-A4C5-22E0E4E4AC8C}" destId="{08AAC355-F95B-48C8-A1B6-89BC2CEC946B}" srcOrd="3" destOrd="0" presId="urn:microsoft.com/office/officeart/2008/layout/VerticalCurvedList"/>
    <dgm:cxn modelId="{2AC8A4AC-5DAE-4FD0-ABB8-A2C5635EFF0D}" type="presParOf" srcId="{0AAD2DDC-6238-4336-A4C5-22E0E4E4AC8C}" destId="{2CB305BF-BA9E-4FA6-9147-6FF4D1E4076E}" srcOrd="4" destOrd="0" presId="urn:microsoft.com/office/officeart/2008/layout/VerticalCurvedList"/>
    <dgm:cxn modelId="{1ABE12DB-9040-42C8-AD94-C5A6CE95046D}" type="presParOf" srcId="{2CB305BF-BA9E-4FA6-9147-6FF4D1E4076E}" destId="{0572CB20-E874-4E62-99D2-A1766BAF23A9}" srcOrd="0" destOrd="0" presId="urn:microsoft.com/office/officeart/2008/layout/VerticalCurvedList"/>
    <dgm:cxn modelId="{AF992FEE-602C-4D28-8D3A-C11D796943DD}" type="presParOf" srcId="{0AAD2DDC-6238-4336-A4C5-22E0E4E4AC8C}" destId="{E7BDA1D1-2AE4-47B0-98E6-212BC16C921A}" srcOrd="5" destOrd="0" presId="urn:microsoft.com/office/officeart/2008/layout/VerticalCurvedList"/>
    <dgm:cxn modelId="{0CCB68BB-A70C-4159-BC02-5CB84188B6C7}" type="presParOf" srcId="{0AAD2DDC-6238-4336-A4C5-22E0E4E4AC8C}" destId="{88A45AE6-FB0D-4D15-8612-590FD970AFA0}" srcOrd="6" destOrd="0" presId="urn:microsoft.com/office/officeart/2008/layout/VerticalCurvedList"/>
    <dgm:cxn modelId="{5DF68963-93FD-4BAB-B70A-DDEE7735AF62}" type="presParOf" srcId="{88A45AE6-FB0D-4D15-8612-590FD970AFA0}" destId="{2E2D7258-23B4-4BE4-8623-7A6D2A2DE93F}" srcOrd="0" destOrd="0" presId="urn:microsoft.com/office/officeart/2008/layout/VerticalCurvedList"/>
    <dgm:cxn modelId="{19450634-989B-4DF8-9F88-677A6FC9A7BF}" type="presParOf" srcId="{0AAD2DDC-6238-4336-A4C5-22E0E4E4AC8C}" destId="{2D35533A-8022-4AEF-81E6-D98A28B06AAA}" srcOrd="7" destOrd="0" presId="urn:microsoft.com/office/officeart/2008/layout/VerticalCurvedList"/>
    <dgm:cxn modelId="{0B716A8F-CE42-4085-8C18-493EA8451227}" type="presParOf" srcId="{0AAD2DDC-6238-4336-A4C5-22E0E4E4AC8C}" destId="{BDB1EC80-1422-4BD7-ADC8-3282D11C9FE6}" srcOrd="8" destOrd="0" presId="urn:microsoft.com/office/officeart/2008/layout/VerticalCurvedList"/>
    <dgm:cxn modelId="{780AC7E5-D9FA-48AE-8B0A-A9DF0BC8F5A2}" type="presParOf" srcId="{BDB1EC80-1422-4BD7-ADC8-3282D11C9FE6}" destId="{4A783039-7517-4176-88DB-58A60B162304}" srcOrd="0" destOrd="0" presId="urn:microsoft.com/office/officeart/2008/layout/VerticalCurvedList"/>
    <dgm:cxn modelId="{309B702C-A84B-46D4-A338-D3C86BD1294E}" type="presParOf" srcId="{0AAD2DDC-6238-4336-A4C5-22E0E4E4AC8C}" destId="{2B49D899-B3AD-4384-9062-40F7BED19B04}" srcOrd="9" destOrd="0" presId="urn:microsoft.com/office/officeart/2008/layout/VerticalCurvedList"/>
    <dgm:cxn modelId="{DA6D5FE2-91AE-436C-A15E-C834C4082A51}" type="presParOf" srcId="{0AAD2DDC-6238-4336-A4C5-22E0E4E4AC8C}" destId="{00056A36-915A-4038-A6D9-4360BE8A4E46}" srcOrd="10" destOrd="0" presId="urn:microsoft.com/office/officeart/2008/layout/VerticalCurvedList"/>
    <dgm:cxn modelId="{E30FA4D0-70D0-4C70-A3D9-9A16E07ABC77}" type="presParOf" srcId="{00056A36-915A-4038-A6D9-4360BE8A4E46}" destId="{2ABF0F9D-059E-44B8-87E9-2F232D59DD9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D33860-DD78-43C3-9657-4387D9667621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EF53A951-A0D3-4B55-8A11-812C8E5C7427}">
      <dgm:prSet/>
      <dgm:spPr/>
      <dgm:t>
        <a:bodyPr/>
        <a:lstStyle/>
        <a:p>
          <a:pPr rtl="0"/>
          <a:r>
            <a:rPr lang="cs-CZ" b="1"/>
            <a:t>Jazykový systém, jímž disponuje osoba osvojující si druhý/cizí jazyk, se v kterémkoli okamžiku odlišuje od L1 i L2</a:t>
          </a:r>
          <a:endParaRPr lang="cs-CZ"/>
        </a:p>
      </dgm:t>
    </dgm:pt>
    <dgm:pt modelId="{3EDFAE0B-FEB1-4A61-BC4A-52CA8BCC73BE}" type="parTrans" cxnId="{A98C8E3E-CBA4-4765-91AE-046CA864F21F}">
      <dgm:prSet/>
      <dgm:spPr/>
      <dgm:t>
        <a:bodyPr/>
        <a:lstStyle/>
        <a:p>
          <a:endParaRPr lang="cs-CZ"/>
        </a:p>
      </dgm:t>
    </dgm:pt>
    <dgm:pt modelId="{86516BC3-0E28-4AFE-95CD-2592CE0B6D76}" type="sibTrans" cxnId="{A98C8E3E-CBA4-4765-91AE-046CA864F21F}">
      <dgm:prSet/>
      <dgm:spPr/>
      <dgm:t>
        <a:bodyPr/>
        <a:lstStyle/>
        <a:p>
          <a:endParaRPr lang="cs-CZ"/>
        </a:p>
      </dgm:t>
    </dgm:pt>
    <dgm:pt modelId="{3708AECF-A7F0-4432-8ABF-0954202C06CA}">
      <dgm:prSet/>
      <dgm:spPr/>
      <dgm:t>
        <a:bodyPr/>
        <a:lstStyle/>
        <a:p>
          <a:pPr rtl="0"/>
          <a:r>
            <a:rPr lang="cs-CZ" b="1" dirty="0"/>
            <a:t>Tento systém se mění, změny si lze představit jako sled stadií</a:t>
          </a:r>
          <a:endParaRPr lang="cs-CZ" dirty="0"/>
        </a:p>
      </dgm:t>
    </dgm:pt>
    <dgm:pt modelId="{6802EA07-FA10-48EF-9F35-E1545ED7CEF0}" type="parTrans" cxnId="{29421692-B2C2-4D43-B8A2-1507FEC28FE8}">
      <dgm:prSet/>
      <dgm:spPr/>
      <dgm:t>
        <a:bodyPr/>
        <a:lstStyle/>
        <a:p>
          <a:endParaRPr lang="cs-CZ"/>
        </a:p>
      </dgm:t>
    </dgm:pt>
    <dgm:pt modelId="{E9656263-97A6-4933-B72D-5EBAEEF8F6AA}" type="sibTrans" cxnId="{29421692-B2C2-4D43-B8A2-1507FEC28FE8}">
      <dgm:prSet/>
      <dgm:spPr/>
      <dgm:t>
        <a:bodyPr/>
        <a:lstStyle/>
        <a:p>
          <a:endParaRPr lang="cs-CZ"/>
        </a:p>
      </dgm:t>
    </dgm:pt>
    <dgm:pt modelId="{9E55BA5C-F652-4BC7-9B69-8A2721405F22}">
      <dgm:prSet/>
      <dgm:spPr/>
      <dgm:t>
        <a:bodyPr/>
        <a:lstStyle/>
        <a:p>
          <a:pPr rtl="0"/>
          <a:r>
            <a:rPr lang="cs-CZ" b="1"/>
            <a:t>Tyto systémy se u žáků na téže úrovni ovládání cílového jazyka zhruba podobají</a:t>
          </a:r>
          <a:endParaRPr lang="cs-CZ"/>
        </a:p>
      </dgm:t>
    </dgm:pt>
    <dgm:pt modelId="{BF20B2EA-B4E8-43FC-96B1-0E2C916448DB}" type="parTrans" cxnId="{7C5DB93D-3BFA-4A24-98B5-E458A93430A4}">
      <dgm:prSet/>
      <dgm:spPr/>
      <dgm:t>
        <a:bodyPr/>
        <a:lstStyle/>
        <a:p>
          <a:endParaRPr lang="cs-CZ"/>
        </a:p>
      </dgm:t>
    </dgm:pt>
    <dgm:pt modelId="{C709B994-E622-4AB7-A5CA-4F3B06E74CD3}" type="sibTrans" cxnId="{7C5DB93D-3BFA-4A24-98B5-E458A93430A4}">
      <dgm:prSet/>
      <dgm:spPr/>
      <dgm:t>
        <a:bodyPr/>
        <a:lstStyle/>
        <a:p>
          <a:endParaRPr lang="cs-CZ"/>
        </a:p>
      </dgm:t>
    </dgm:pt>
    <dgm:pt modelId="{1ECE8C6C-23F4-43EF-9B60-FA1AC0F3370E}" type="pres">
      <dgm:prSet presAssocID="{EDD33860-DD78-43C3-9657-4387D9667621}" presName="Name0" presStyleCnt="0">
        <dgm:presLayoutVars>
          <dgm:chMax val="7"/>
          <dgm:chPref val="7"/>
          <dgm:dir/>
        </dgm:presLayoutVars>
      </dgm:prSet>
      <dgm:spPr/>
    </dgm:pt>
    <dgm:pt modelId="{291393D3-C64A-4E73-9FE3-47064C4976C7}" type="pres">
      <dgm:prSet presAssocID="{EDD33860-DD78-43C3-9657-4387D9667621}" presName="Name1" presStyleCnt="0"/>
      <dgm:spPr/>
    </dgm:pt>
    <dgm:pt modelId="{CB9234B7-37CC-46FA-8E91-F27538BEAF65}" type="pres">
      <dgm:prSet presAssocID="{EDD33860-DD78-43C3-9657-4387D9667621}" presName="cycle" presStyleCnt="0"/>
      <dgm:spPr/>
    </dgm:pt>
    <dgm:pt modelId="{78E442CC-FFFF-416F-9427-952BFE5E8CB3}" type="pres">
      <dgm:prSet presAssocID="{EDD33860-DD78-43C3-9657-4387D9667621}" presName="srcNode" presStyleLbl="node1" presStyleIdx="0" presStyleCnt="3"/>
      <dgm:spPr/>
    </dgm:pt>
    <dgm:pt modelId="{D4719B9F-1B71-483E-B519-8B23021B984B}" type="pres">
      <dgm:prSet presAssocID="{EDD33860-DD78-43C3-9657-4387D9667621}" presName="conn" presStyleLbl="parChTrans1D2" presStyleIdx="0" presStyleCnt="1"/>
      <dgm:spPr/>
    </dgm:pt>
    <dgm:pt modelId="{8905798A-5C5B-461D-9B85-DDD0B5832C5D}" type="pres">
      <dgm:prSet presAssocID="{EDD33860-DD78-43C3-9657-4387D9667621}" presName="extraNode" presStyleLbl="node1" presStyleIdx="0" presStyleCnt="3"/>
      <dgm:spPr/>
    </dgm:pt>
    <dgm:pt modelId="{5659A91F-3EA0-4E30-ABC7-536672CE9834}" type="pres">
      <dgm:prSet presAssocID="{EDD33860-DD78-43C3-9657-4387D9667621}" presName="dstNode" presStyleLbl="node1" presStyleIdx="0" presStyleCnt="3"/>
      <dgm:spPr/>
    </dgm:pt>
    <dgm:pt modelId="{B02E2AFB-359C-484C-8254-058CEF26568C}" type="pres">
      <dgm:prSet presAssocID="{EF53A951-A0D3-4B55-8A11-812C8E5C7427}" presName="text_1" presStyleLbl="node1" presStyleIdx="0" presStyleCnt="3">
        <dgm:presLayoutVars>
          <dgm:bulletEnabled val="1"/>
        </dgm:presLayoutVars>
      </dgm:prSet>
      <dgm:spPr/>
    </dgm:pt>
    <dgm:pt modelId="{1C20D3B8-9CE7-4F99-A806-60C455FAF514}" type="pres">
      <dgm:prSet presAssocID="{EF53A951-A0D3-4B55-8A11-812C8E5C7427}" presName="accent_1" presStyleCnt="0"/>
      <dgm:spPr/>
    </dgm:pt>
    <dgm:pt modelId="{8D83E63D-1E56-4AB8-A764-952C46B43CB4}" type="pres">
      <dgm:prSet presAssocID="{EF53A951-A0D3-4B55-8A11-812C8E5C7427}" presName="accentRepeatNode" presStyleLbl="solidFgAcc1" presStyleIdx="0" presStyleCnt="3"/>
      <dgm:spPr/>
    </dgm:pt>
    <dgm:pt modelId="{924B5D31-6965-408C-849B-53E209A82ADC}" type="pres">
      <dgm:prSet presAssocID="{3708AECF-A7F0-4432-8ABF-0954202C06CA}" presName="text_2" presStyleLbl="node1" presStyleIdx="1" presStyleCnt="3">
        <dgm:presLayoutVars>
          <dgm:bulletEnabled val="1"/>
        </dgm:presLayoutVars>
      </dgm:prSet>
      <dgm:spPr/>
    </dgm:pt>
    <dgm:pt modelId="{C819DC5D-9657-4FDC-BB8E-20625EA92508}" type="pres">
      <dgm:prSet presAssocID="{3708AECF-A7F0-4432-8ABF-0954202C06CA}" presName="accent_2" presStyleCnt="0"/>
      <dgm:spPr/>
    </dgm:pt>
    <dgm:pt modelId="{2F4BE13A-0161-46FD-9601-0E55404318A7}" type="pres">
      <dgm:prSet presAssocID="{3708AECF-A7F0-4432-8ABF-0954202C06CA}" presName="accentRepeatNode" presStyleLbl="solidFgAcc1" presStyleIdx="1" presStyleCnt="3"/>
      <dgm:spPr/>
    </dgm:pt>
    <dgm:pt modelId="{252958A4-5CAA-419F-BDEC-F4B09677518C}" type="pres">
      <dgm:prSet presAssocID="{9E55BA5C-F652-4BC7-9B69-8A2721405F22}" presName="text_3" presStyleLbl="node1" presStyleIdx="2" presStyleCnt="3">
        <dgm:presLayoutVars>
          <dgm:bulletEnabled val="1"/>
        </dgm:presLayoutVars>
      </dgm:prSet>
      <dgm:spPr/>
    </dgm:pt>
    <dgm:pt modelId="{8EA10B06-35AA-4002-ACD7-CEDC4CDF3BA7}" type="pres">
      <dgm:prSet presAssocID="{9E55BA5C-F652-4BC7-9B69-8A2721405F22}" presName="accent_3" presStyleCnt="0"/>
      <dgm:spPr/>
    </dgm:pt>
    <dgm:pt modelId="{B65E30C8-5D2D-47FC-8725-DBA9B9BB6BA4}" type="pres">
      <dgm:prSet presAssocID="{9E55BA5C-F652-4BC7-9B69-8A2721405F22}" presName="accentRepeatNode" presStyleLbl="solidFgAcc1" presStyleIdx="2" presStyleCnt="3"/>
      <dgm:spPr/>
    </dgm:pt>
  </dgm:ptLst>
  <dgm:cxnLst>
    <dgm:cxn modelId="{7C5DB93D-3BFA-4A24-98B5-E458A93430A4}" srcId="{EDD33860-DD78-43C3-9657-4387D9667621}" destId="{9E55BA5C-F652-4BC7-9B69-8A2721405F22}" srcOrd="2" destOrd="0" parTransId="{BF20B2EA-B4E8-43FC-96B1-0E2C916448DB}" sibTransId="{C709B994-E622-4AB7-A5CA-4F3B06E74CD3}"/>
    <dgm:cxn modelId="{A98C8E3E-CBA4-4765-91AE-046CA864F21F}" srcId="{EDD33860-DD78-43C3-9657-4387D9667621}" destId="{EF53A951-A0D3-4B55-8A11-812C8E5C7427}" srcOrd="0" destOrd="0" parTransId="{3EDFAE0B-FEB1-4A61-BC4A-52CA8BCC73BE}" sibTransId="{86516BC3-0E28-4AFE-95CD-2592CE0B6D76}"/>
    <dgm:cxn modelId="{B169D860-748F-4770-8F48-8246691A9CBC}" type="presOf" srcId="{3708AECF-A7F0-4432-8ABF-0954202C06CA}" destId="{924B5D31-6965-408C-849B-53E209A82ADC}" srcOrd="0" destOrd="0" presId="urn:microsoft.com/office/officeart/2008/layout/VerticalCurvedList"/>
    <dgm:cxn modelId="{29421692-B2C2-4D43-B8A2-1507FEC28FE8}" srcId="{EDD33860-DD78-43C3-9657-4387D9667621}" destId="{3708AECF-A7F0-4432-8ABF-0954202C06CA}" srcOrd="1" destOrd="0" parTransId="{6802EA07-FA10-48EF-9F35-E1545ED7CEF0}" sibTransId="{E9656263-97A6-4933-B72D-5EBAEEF8F6AA}"/>
    <dgm:cxn modelId="{8950CD9F-4554-4E06-9FED-8ADA69154325}" type="presOf" srcId="{9E55BA5C-F652-4BC7-9B69-8A2721405F22}" destId="{252958A4-5CAA-419F-BDEC-F4B09677518C}" srcOrd="0" destOrd="0" presId="urn:microsoft.com/office/officeart/2008/layout/VerticalCurvedList"/>
    <dgm:cxn modelId="{E1D560E7-E70D-4E80-A304-19A7CDD9C878}" type="presOf" srcId="{EF53A951-A0D3-4B55-8A11-812C8E5C7427}" destId="{B02E2AFB-359C-484C-8254-058CEF26568C}" srcOrd="0" destOrd="0" presId="urn:microsoft.com/office/officeart/2008/layout/VerticalCurvedList"/>
    <dgm:cxn modelId="{793AD7F1-B55A-48E3-8E90-1D725DE7D50A}" type="presOf" srcId="{EDD33860-DD78-43C3-9657-4387D9667621}" destId="{1ECE8C6C-23F4-43EF-9B60-FA1AC0F3370E}" srcOrd="0" destOrd="0" presId="urn:microsoft.com/office/officeart/2008/layout/VerticalCurvedList"/>
    <dgm:cxn modelId="{49E24EFF-7AA6-4A45-A290-EA16144EBD05}" type="presOf" srcId="{86516BC3-0E28-4AFE-95CD-2592CE0B6D76}" destId="{D4719B9F-1B71-483E-B519-8B23021B984B}" srcOrd="0" destOrd="0" presId="urn:microsoft.com/office/officeart/2008/layout/VerticalCurvedList"/>
    <dgm:cxn modelId="{E8F99F2A-FB91-4365-807D-346EAE97D251}" type="presParOf" srcId="{1ECE8C6C-23F4-43EF-9B60-FA1AC0F3370E}" destId="{291393D3-C64A-4E73-9FE3-47064C4976C7}" srcOrd="0" destOrd="0" presId="urn:microsoft.com/office/officeart/2008/layout/VerticalCurvedList"/>
    <dgm:cxn modelId="{CFA4F461-1128-4E26-8325-1177A9C7E315}" type="presParOf" srcId="{291393D3-C64A-4E73-9FE3-47064C4976C7}" destId="{CB9234B7-37CC-46FA-8E91-F27538BEAF65}" srcOrd="0" destOrd="0" presId="urn:microsoft.com/office/officeart/2008/layout/VerticalCurvedList"/>
    <dgm:cxn modelId="{5D862CFA-4C06-446F-B213-98B00898F74B}" type="presParOf" srcId="{CB9234B7-37CC-46FA-8E91-F27538BEAF65}" destId="{78E442CC-FFFF-416F-9427-952BFE5E8CB3}" srcOrd="0" destOrd="0" presId="urn:microsoft.com/office/officeart/2008/layout/VerticalCurvedList"/>
    <dgm:cxn modelId="{BA9EEB71-83DC-45C4-A3F6-FD76D593F61C}" type="presParOf" srcId="{CB9234B7-37CC-46FA-8E91-F27538BEAF65}" destId="{D4719B9F-1B71-483E-B519-8B23021B984B}" srcOrd="1" destOrd="0" presId="urn:microsoft.com/office/officeart/2008/layout/VerticalCurvedList"/>
    <dgm:cxn modelId="{40C85650-E6BC-442F-94F2-50960AA1614D}" type="presParOf" srcId="{CB9234B7-37CC-46FA-8E91-F27538BEAF65}" destId="{8905798A-5C5B-461D-9B85-DDD0B5832C5D}" srcOrd="2" destOrd="0" presId="urn:microsoft.com/office/officeart/2008/layout/VerticalCurvedList"/>
    <dgm:cxn modelId="{7242922C-6DE1-4C26-8A5D-39AA06943C75}" type="presParOf" srcId="{CB9234B7-37CC-46FA-8E91-F27538BEAF65}" destId="{5659A91F-3EA0-4E30-ABC7-536672CE9834}" srcOrd="3" destOrd="0" presId="urn:microsoft.com/office/officeart/2008/layout/VerticalCurvedList"/>
    <dgm:cxn modelId="{04FE6A70-4D9F-4CC5-ABAD-B9FBD47FCD2D}" type="presParOf" srcId="{291393D3-C64A-4E73-9FE3-47064C4976C7}" destId="{B02E2AFB-359C-484C-8254-058CEF26568C}" srcOrd="1" destOrd="0" presId="urn:microsoft.com/office/officeart/2008/layout/VerticalCurvedList"/>
    <dgm:cxn modelId="{3B413AFF-4956-4CDB-8867-2C8A611BE1B5}" type="presParOf" srcId="{291393D3-C64A-4E73-9FE3-47064C4976C7}" destId="{1C20D3B8-9CE7-4F99-A806-60C455FAF514}" srcOrd="2" destOrd="0" presId="urn:microsoft.com/office/officeart/2008/layout/VerticalCurvedList"/>
    <dgm:cxn modelId="{B53D22FA-47E5-4992-8795-5BE2B178FC68}" type="presParOf" srcId="{1C20D3B8-9CE7-4F99-A806-60C455FAF514}" destId="{8D83E63D-1E56-4AB8-A764-952C46B43CB4}" srcOrd="0" destOrd="0" presId="urn:microsoft.com/office/officeart/2008/layout/VerticalCurvedList"/>
    <dgm:cxn modelId="{7F1B7796-5308-4749-BDBC-66C835DB70C0}" type="presParOf" srcId="{291393D3-C64A-4E73-9FE3-47064C4976C7}" destId="{924B5D31-6965-408C-849B-53E209A82ADC}" srcOrd="3" destOrd="0" presId="urn:microsoft.com/office/officeart/2008/layout/VerticalCurvedList"/>
    <dgm:cxn modelId="{3EBABA6A-C5F5-46D5-B81C-188DEADD2032}" type="presParOf" srcId="{291393D3-C64A-4E73-9FE3-47064C4976C7}" destId="{C819DC5D-9657-4FDC-BB8E-20625EA92508}" srcOrd="4" destOrd="0" presId="urn:microsoft.com/office/officeart/2008/layout/VerticalCurvedList"/>
    <dgm:cxn modelId="{A52359B9-DF2B-4CEE-BF88-B813B3C39848}" type="presParOf" srcId="{C819DC5D-9657-4FDC-BB8E-20625EA92508}" destId="{2F4BE13A-0161-46FD-9601-0E55404318A7}" srcOrd="0" destOrd="0" presId="urn:microsoft.com/office/officeart/2008/layout/VerticalCurvedList"/>
    <dgm:cxn modelId="{CA74177D-EF70-40E8-AF97-31780C961A8D}" type="presParOf" srcId="{291393D3-C64A-4E73-9FE3-47064C4976C7}" destId="{252958A4-5CAA-419F-BDEC-F4B09677518C}" srcOrd="5" destOrd="0" presId="urn:microsoft.com/office/officeart/2008/layout/VerticalCurvedList"/>
    <dgm:cxn modelId="{72B8DA10-97BB-466F-983D-90F998274D1D}" type="presParOf" srcId="{291393D3-C64A-4E73-9FE3-47064C4976C7}" destId="{8EA10B06-35AA-4002-ACD7-CEDC4CDF3BA7}" srcOrd="6" destOrd="0" presId="urn:microsoft.com/office/officeart/2008/layout/VerticalCurvedList"/>
    <dgm:cxn modelId="{2D358E4D-61FA-46F0-B8AE-D0AD89110A23}" type="presParOf" srcId="{8EA10B06-35AA-4002-ACD7-CEDC4CDF3BA7}" destId="{B65E30C8-5D2D-47FC-8725-DBA9B9BB6B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93119D4-0334-4240-BC8F-A2A8C6C489A9}" type="doc">
      <dgm:prSet loTypeId="urn:microsoft.com/office/officeart/2005/8/layout/target3" loCatId="relationship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F4DFC0C8-37D1-49B2-8371-FA5E3586D56C}">
      <dgm:prSet/>
      <dgm:spPr/>
      <dgm:t>
        <a:bodyPr/>
        <a:lstStyle/>
        <a:p>
          <a:pPr rtl="0"/>
          <a:r>
            <a:rPr lang="cs-CZ" b="1" dirty="0"/>
            <a:t>James, C. </a:t>
          </a:r>
          <a:r>
            <a:rPr lang="cs-CZ" b="1" i="1" dirty="0" err="1"/>
            <a:t>Errors</a:t>
          </a:r>
          <a:r>
            <a:rPr lang="cs-CZ" b="1" i="1" dirty="0"/>
            <a:t> in </a:t>
          </a:r>
          <a:r>
            <a:rPr lang="cs-CZ" b="1" i="1" dirty="0" err="1"/>
            <a:t>Language</a:t>
          </a:r>
          <a:r>
            <a:rPr lang="cs-CZ" b="1" i="1" dirty="0"/>
            <a:t> </a:t>
          </a:r>
          <a:r>
            <a:rPr lang="cs-CZ" b="1" i="1" dirty="0" err="1"/>
            <a:t>Learning</a:t>
          </a:r>
          <a:r>
            <a:rPr lang="cs-CZ" b="1" i="1" dirty="0"/>
            <a:t> and Use. </a:t>
          </a:r>
          <a:r>
            <a:rPr lang="cs-CZ" b="1" i="1" dirty="0" err="1"/>
            <a:t>Exploring</a:t>
          </a:r>
          <a:r>
            <a:rPr lang="cs-CZ" b="1" i="1" dirty="0"/>
            <a:t> </a:t>
          </a:r>
          <a:r>
            <a:rPr lang="cs-CZ" b="1" i="1" dirty="0" err="1"/>
            <a:t>Error</a:t>
          </a:r>
          <a:r>
            <a:rPr lang="cs-CZ" b="1" i="1" dirty="0"/>
            <a:t> </a:t>
          </a:r>
          <a:r>
            <a:rPr lang="cs-CZ" b="1" i="1" dirty="0" err="1"/>
            <a:t>Analysis</a:t>
          </a:r>
          <a:r>
            <a:rPr lang="cs-CZ" b="1" i="1" dirty="0"/>
            <a:t>. </a:t>
          </a:r>
          <a:r>
            <a:rPr lang="cs-CZ" b="1" dirty="0" err="1"/>
            <a:t>Longman</a:t>
          </a:r>
          <a:r>
            <a:rPr lang="cs-CZ" b="1" dirty="0"/>
            <a:t> 1998.</a:t>
          </a:r>
          <a:endParaRPr lang="cs-CZ" dirty="0"/>
        </a:p>
      </dgm:t>
    </dgm:pt>
    <dgm:pt modelId="{9CAAE4AE-52B1-4017-AB00-77A7311A04B6}" type="parTrans" cxnId="{40FE9C87-4647-4903-905E-67F01EA03E77}">
      <dgm:prSet/>
      <dgm:spPr/>
      <dgm:t>
        <a:bodyPr/>
        <a:lstStyle/>
        <a:p>
          <a:endParaRPr lang="cs-CZ"/>
        </a:p>
      </dgm:t>
    </dgm:pt>
    <dgm:pt modelId="{BFC5E94C-E0E3-456E-8D75-9A3BB5C07DAA}" type="sibTrans" cxnId="{40FE9C87-4647-4903-905E-67F01EA03E77}">
      <dgm:prSet/>
      <dgm:spPr/>
      <dgm:t>
        <a:bodyPr/>
        <a:lstStyle/>
        <a:p>
          <a:endParaRPr lang="cs-CZ"/>
        </a:p>
      </dgm:t>
    </dgm:pt>
    <dgm:pt modelId="{C33E472F-CC46-49E1-99D4-6814912B6A7A}">
      <dgm:prSet/>
      <dgm:spPr/>
      <dgm:t>
        <a:bodyPr/>
        <a:lstStyle/>
        <a:p>
          <a:pPr rtl="0"/>
          <a:r>
            <a:rPr lang="cs-CZ" b="1" dirty="0" err="1"/>
            <a:t>Granger</a:t>
          </a:r>
          <a:r>
            <a:rPr lang="cs-CZ" b="1" dirty="0"/>
            <a:t>, S.; Hung, J.; </a:t>
          </a:r>
          <a:r>
            <a:rPr lang="cs-CZ" b="1" dirty="0" err="1"/>
            <a:t>Petch</a:t>
          </a:r>
          <a:r>
            <a:rPr lang="cs-CZ" b="1" dirty="0"/>
            <a:t>-Tyson, S. (</a:t>
          </a:r>
          <a:r>
            <a:rPr lang="cs-CZ" b="1" dirty="0" err="1"/>
            <a:t>eds</a:t>
          </a:r>
          <a:r>
            <a:rPr lang="cs-CZ" b="1" dirty="0"/>
            <a:t>.). </a:t>
          </a:r>
          <a:r>
            <a:rPr lang="cs-CZ" b="1" i="1" dirty="0" err="1"/>
            <a:t>Computer</a:t>
          </a:r>
          <a:r>
            <a:rPr lang="cs-CZ" b="1" i="1" dirty="0"/>
            <a:t> </a:t>
          </a:r>
          <a:r>
            <a:rPr lang="cs-CZ" b="1" i="1" dirty="0" err="1"/>
            <a:t>Learner</a:t>
          </a:r>
          <a:r>
            <a:rPr lang="cs-CZ" b="1" i="1" dirty="0"/>
            <a:t> </a:t>
          </a:r>
          <a:r>
            <a:rPr lang="cs-CZ" b="1" i="1" dirty="0" err="1"/>
            <a:t>Corpora</a:t>
          </a:r>
          <a:r>
            <a:rPr lang="cs-CZ" b="1" i="1" dirty="0"/>
            <a:t>, Second </a:t>
          </a:r>
          <a:r>
            <a:rPr lang="cs-CZ" b="1" i="1" dirty="0" err="1"/>
            <a:t>Language</a:t>
          </a:r>
          <a:r>
            <a:rPr lang="cs-CZ" b="1" i="1" dirty="0"/>
            <a:t> </a:t>
          </a:r>
          <a:r>
            <a:rPr lang="cs-CZ" b="1" i="1" dirty="0" err="1"/>
            <a:t>Acquisition</a:t>
          </a:r>
          <a:r>
            <a:rPr lang="cs-CZ" b="1" i="1" dirty="0"/>
            <a:t> and </a:t>
          </a:r>
          <a:r>
            <a:rPr lang="cs-CZ" b="1" i="1" dirty="0" err="1"/>
            <a:t>Foreign</a:t>
          </a:r>
          <a:r>
            <a:rPr lang="cs-CZ" b="1" i="1" dirty="0"/>
            <a:t> </a:t>
          </a:r>
          <a:r>
            <a:rPr lang="cs-CZ" b="1" i="1" dirty="0" err="1"/>
            <a:t>Languiage</a:t>
          </a:r>
          <a:r>
            <a:rPr lang="cs-CZ" b="1" i="1" dirty="0"/>
            <a:t> </a:t>
          </a:r>
          <a:r>
            <a:rPr lang="cs-CZ" b="1" i="1" dirty="0" err="1"/>
            <a:t>Teaching</a:t>
          </a:r>
          <a:r>
            <a:rPr lang="cs-CZ" b="1" i="1" dirty="0"/>
            <a:t>. </a:t>
          </a:r>
          <a:r>
            <a:rPr lang="cs-CZ" b="1" dirty="0"/>
            <a:t>John </a:t>
          </a:r>
          <a:r>
            <a:rPr lang="cs-CZ" b="1" dirty="0" err="1"/>
            <a:t>Benjamins</a:t>
          </a:r>
          <a:r>
            <a:rPr lang="cs-CZ" b="1" dirty="0"/>
            <a:t> 2002.</a:t>
          </a:r>
          <a:endParaRPr lang="cs-CZ" dirty="0"/>
        </a:p>
      </dgm:t>
    </dgm:pt>
    <dgm:pt modelId="{A33D9C9D-E087-4B0C-AAB3-493984D5E316}" type="parTrans" cxnId="{E69ABC78-50E5-4BDC-8BBF-FD7219A84E8B}">
      <dgm:prSet/>
      <dgm:spPr/>
      <dgm:t>
        <a:bodyPr/>
        <a:lstStyle/>
        <a:p>
          <a:endParaRPr lang="cs-CZ"/>
        </a:p>
      </dgm:t>
    </dgm:pt>
    <dgm:pt modelId="{E7FBF970-DEA3-4BBB-846B-23F3914BA64D}" type="sibTrans" cxnId="{E69ABC78-50E5-4BDC-8BBF-FD7219A84E8B}">
      <dgm:prSet/>
      <dgm:spPr/>
      <dgm:t>
        <a:bodyPr/>
        <a:lstStyle/>
        <a:p>
          <a:endParaRPr lang="cs-CZ"/>
        </a:p>
      </dgm:t>
    </dgm:pt>
    <dgm:pt modelId="{B5116928-FB18-41A8-8103-E0D7467A8B90}">
      <dgm:prSet/>
      <dgm:spPr/>
      <dgm:t>
        <a:bodyPr/>
        <a:lstStyle/>
        <a:p>
          <a:pPr rtl="0"/>
          <a:r>
            <a:rPr lang="cs-CZ" b="1"/>
            <a:t>Šebesta, K.; Škodová, K. (eds.). </a:t>
          </a:r>
          <a:r>
            <a:rPr lang="cs-CZ" b="1" i="1"/>
            <a:t>Čeština – cílový jazyk a korpusy</a:t>
          </a:r>
          <a:r>
            <a:rPr lang="cs-CZ" b="1"/>
            <a:t>. Liberec 2012.</a:t>
          </a:r>
          <a:endParaRPr lang="cs-CZ"/>
        </a:p>
      </dgm:t>
    </dgm:pt>
    <dgm:pt modelId="{0FB885F1-339E-443E-9C08-48861634E435}" type="parTrans" cxnId="{5A26CB2E-A645-4614-9FEC-69386C6FF9E2}">
      <dgm:prSet/>
      <dgm:spPr/>
      <dgm:t>
        <a:bodyPr/>
        <a:lstStyle/>
        <a:p>
          <a:endParaRPr lang="cs-CZ"/>
        </a:p>
      </dgm:t>
    </dgm:pt>
    <dgm:pt modelId="{31BB9256-2989-48A1-8364-F7AEA7942FE8}" type="sibTrans" cxnId="{5A26CB2E-A645-4614-9FEC-69386C6FF9E2}">
      <dgm:prSet/>
      <dgm:spPr/>
      <dgm:t>
        <a:bodyPr/>
        <a:lstStyle/>
        <a:p>
          <a:endParaRPr lang="cs-CZ"/>
        </a:p>
      </dgm:t>
    </dgm:pt>
    <dgm:pt modelId="{BFE0CBB2-097E-4D6E-953C-08B4371ED7D3}" type="pres">
      <dgm:prSet presAssocID="{693119D4-0334-4240-BC8F-A2A8C6C489A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6828F8E-510D-4CC8-88F8-95E781DD36EE}" type="pres">
      <dgm:prSet presAssocID="{F4DFC0C8-37D1-49B2-8371-FA5E3586D56C}" presName="circle1" presStyleLbl="node1" presStyleIdx="0" presStyleCnt="3"/>
      <dgm:spPr/>
    </dgm:pt>
    <dgm:pt modelId="{866CE278-BBCD-44A1-8537-594B6038D62F}" type="pres">
      <dgm:prSet presAssocID="{F4DFC0C8-37D1-49B2-8371-FA5E3586D56C}" presName="space" presStyleCnt="0"/>
      <dgm:spPr/>
    </dgm:pt>
    <dgm:pt modelId="{093C6AB0-280C-4510-85E3-0C4C304D0D71}" type="pres">
      <dgm:prSet presAssocID="{F4DFC0C8-37D1-49B2-8371-FA5E3586D56C}" presName="rect1" presStyleLbl="alignAcc1" presStyleIdx="0" presStyleCnt="3"/>
      <dgm:spPr/>
    </dgm:pt>
    <dgm:pt modelId="{FFAE8A1D-6B11-4D46-B378-586550ADD8D9}" type="pres">
      <dgm:prSet presAssocID="{C33E472F-CC46-49E1-99D4-6814912B6A7A}" presName="vertSpace2" presStyleLbl="node1" presStyleIdx="0" presStyleCnt="3"/>
      <dgm:spPr/>
    </dgm:pt>
    <dgm:pt modelId="{A640E634-6E96-43F3-995D-95D60792C67D}" type="pres">
      <dgm:prSet presAssocID="{C33E472F-CC46-49E1-99D4-6814912B6A7A}" presName="circle2" presStyleLbl="node1" presStyleIdx="1" presStyleCnt="3"/>
      <dgm:spPr/>
    </dgm:pt>
    <dgm:pt modelId="{8D96C890-3FD3-484F-AEB3-4C46D2E4B90D}" type="pres">
      <dgm:prSet presAssocID="{C33E472F-CC46-49E1-99D4-6814912B6A7A}" presName="rect2" presStyleLbl="alignAcc1" presStyleIdx="1" presStyleCnt="3"/>
      <dgm:spPr/>
    </dgm:pt>
    <dgm:pt modelId="{7884CD92-5AE0-43D1-94E0-7D849F177D35}" type="pres">
      <dgm:prSet presAssocID="{B5116928-FB18-41A8-8103-E0D7467A8B90}" presName="vertSpace3" presStyleLbl="node1" presStyleIdx="1" presStyleCnt="3"/>
      <dgm:spPr/>
    </dgm:pt>
    <dgm:pt modelId="{19518C31-FCC8-42B0-96B2-22FD3FE38C1E}" type="pres">
      <dgm:prSet presAssocID="{B5116928-FB18-41A8-8103-E0D7467A8B90}" presName="circle3" presStyleLbl="node1" presStyleIdx="2" presStyleCnt="3"/>
      <dgm:spPr/>
    </dgm:pt>
    <dgm:pt modelId="{6F014128-5010-422F-B81D-7A3930925355}" type="pres">
      <dgm:prSet presAssocID="{B5116928-FB18-41A8-8103-E0D7467A8B90}" presName="rect3" presStyleLbl="alignAcc1" presStyleIdx="2" presStyleCnt="3"/>
      <dgm:spPr/>
    </dgm:pt>
    <dgm:pt modelId="{B0E844BC-7D55-4E3F-8589-B81EBF529604}" type="pres">
      <dgm:prSet presAssocID="{F4DFC0C8-37D1-49B2-8371-FA5E3586D56C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E6B81E00-A338-4C76-8B69-967F7CCE2349}" type="pres">
      <dgm:prSet presAssocID="{C33E472F-CC46-49E1-99D4-6814912B6A7A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BF624E3C-9A0F-48A3-B6D3-0B68E1591B36}" type="pres">
      <dgm:prSet presAssocID="{B5116928-FB18-41A8-8103-E0D7467A8B90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CEB89A2C-D344-4E2A-8C8C-925BFB892ED2}" type="presOf" srcId="{B5116928-FB18-41A8-8103-E0D7467A8B90}" destId="{6F014128-5010-422F-B81D-7A3930925355}" srcOrd="0" destOrd="0" presId="urn:microsoft.com/office/officeart/2005/8/layout/target3"/>
    <dgm:cxn modelId="{5A26CB2E-A645-4614-9FEC-69386C6FF9E2}" srcId="{693119D4-0334-4240-BC8F-A2A8C6C489A9}" destId="{B5116928-FB18-41A8-8103-E0D7467A8B90}" srcOrd="2" destOrd="0" parTransId="{0FB885F1-339E-443E-9C08-48861634E435}" sibTransId="{31BB9256-2989-48A1-8364-F7AEA7942FE8}"/>
    <dgm:cxn modelId="{F1EB9A4A-5968-447F-9A68-2DCBEB0873F5}" type="presOf" srcId="{B5116928-FB18-41A8-8103-E0D7467A8B90}" destId="{BF624E3C-9A0F-48A3-B6D3-0B68E1591B36}" srcOrd="1" destOrd="0" presId="urn:microsoft.com/office/officeart/2005/8/layout/target3"/>
    <dgm:cxn modelId="{D32A566D-A529-430C-9ACA-3FBD69C203BF}" type="presOf" srcId="{C33E472F-CC46-49E1-99D4-6814912B6A7A}" destId="{E6B81E00-A338-4C76-8B69-967F7CCE2349}" srcOrd="1" destOrd="0" presId="urn:microsoft.com/office/officeart/2005/8/layout/target3"/>
    <dgm:cxn modelId="{B72F5A6E-E5AD-41FF-AE81-63F00B8801EE}" type="presOf" srcId="{C33E472F-CC46-49E1-99D4-6814912B6A7A}" destId="{8D96C890-3FD3-484F-AEB3-4C46D2E4B90D}" srcOrd="0" destOrd="0" presId="urn:microsoft.com/office/officeart/2005/8/layout/target3"/>
    <dgm:cxn modelId="{E69ABC78-50E5-4BDC-8BBF-FD7219A84E8B}" srcId="{693119D4-0334-4240-BC8F-A2A8C6C489A9}" destId="{C33E472F-CC46-49E1-99D4-6814912B6A7A}" srcOrd="1" destOrd="0" parTransId="{A33D9C9D-E087-4B0C-AAB3-493984D5E316}" sibTransId="{E7FBF970-DEA3-4BBB-846B-23F3914BA64D}"/>
    <dgm:cxn modelId="{40FE9C87-4647-4903-905E-67F01EA03E77}" srcId="{693119D4-0334-4240-BC8F-A2A8C6C489A9}" destId="{F4DFC0C8-37D1-49B2-8371-FA5E3586D56C}" srcOrd="0" destOrd="0" parTransId="{9CAAE4AE-52B1-4017-AB00-77A7311A04B6}" sibTransId="{BFC5E94C-E0E3-456E-8D75-9A3BB5C07DAA}"/>
    <dgm:cxn modelId="{352C28A2-8404-4060-893B-FAD3C96D846C}" type="presOf" srcId="{693119D4-0334-4240-BC8F-A2A8C6C489A9}" destId="{BFE0CBB2-097E-4D6E-953C-08B4371ED7D3}" srcOrd="0" destOrd="0" presId="urn:microsoft.com/office/officeart/2005/8/layout/target3"/>
    <dgm:cxn modelId="{59987AB9-7B3D-4CB3-B5D8-D51D10B17FF1}" type="presOf" srcId="{F4DFC0C8-37D1-49B2-8371-FA5E3586D56C}" destId="{093C6AB0-280C-4510-85E3-0C4C304D0D71}" srcOrd="0" destOrd="0" presId="urn:microsoft.com/office/officeart/2005/8/layout/target3"/>
    <dgm:cxn modelId="{39198AE7-44B4-40F3-8F26-B0F1B10C3E61}" type="presOf" srcId="{F4DFC0C8-37D1-49B2-8371-FA5E3586D56C}" destId="{B0E844BC-7D55-4E3F-8589-B81EBF529604}" srcOrd="1" destOrd="0" presId="urn:microsoft.com/office/officeart/2005/8/layout/target3"/>
    <dgm:cxn modelId="{38F44B79-E098-4B49-86BC-3DE64DCCCC6A}" type="presParOf" srcId="{BFE0CBB2-097E-4D6E-953C-08B4371ED7D3}" destId="{16828F8E-510D-4CC8-88F8-95E781DD36EE}" srcOrd="0" destOrd="0" presId="urn:microsoft.com/office/officeart/2005/8/layout/target3"/>
    <dgm:cxn modelId="{229EC3C2-40A4-4ED7-9C04-A2DCF2119B12}" type="presParOf" srcId="{BFE0CBB2-097E-4D6E-953C-08B4371ED7D3}" destId="{866CE278-BBCD-44A1-8537-594B6038D62F}" srcOrd="1" destOrd="0" presId="urn:microsoft.com/office/officeart/2005/8/layout/target3"/>
    <dgm:cxn modelId="{08FD709F-80FC-493F-AFAB-B3AE7FC8501C}" type="presParOf" srcId="{BFE0CBB2-097E-4D6E-953C-08B4371ED7D3}" destId="{093C6AB0-280C-4510-85E3-0C4C304D0D71}" srcOrd="2" destOrd="0" presId="urn:microsoft.com/office/officeart/2005/8/layout/target3"/>
    <dgm:cxn modelId="{A14B9A36-D6D3-4797-86E5-D23ED1BDE4C5}" type="presParOf" srcId="{BFE0CBB2-097E-4D6E-953C-08B4371ED7D3}" destId="{FFAE8A1D-6B11-4D46-B378-586550ADD8D9}" srcOrd="3" destOrd="0" presId="urn:microsoft.com/office/officeart/2005/8/layout/target3"/>
    <dgm:cxn modelId="{EB9C562D-677C-4198-B6C4-9A2B1DA252E3}" type="presParOf" srcId="{BFE0CBB2-097E-4D6E-953C-08B4371ED7D3}" destId="{A640E634-6E96-43F3-995D-95D60792C67D}" srcOrd="4" destOrd="0" presId="urn:microsoft.com/office/officeart/2005/8/layout/target3"/>
    <dgm:cxn modelId="{41F7E862-0261-4286-A397-F0C443DA07C0}" type="presParOf" srcId="{BFE0CBB2-097E-4D6E-953C-08B4371ED7D3}" destId="{8D96C890-3FD3-484F-AEB3-4C46D2E4B90D}" srcOrd="5" destOrd="0" presId="urn:microsoft.com/office/officeart/2005/8/layout/target3"/>
    <dgm:cxn modelId="{F44F6D63-2AA2-44B0-BE78-32B0B1DBD7AB}" type="presParOf" srcId="{BFE0CBB2-097E-4D6E-953C-08B4371ED7D3}" destId="{7884CD92-5AE0-43D1-94E0-7D849F177D35}" srcOrd="6" destOrd="0" presId="urn:microsoft.com/office/officeart/2005/8/layout/target3"/>
    <dgm:cxn modelId="{2F536B01-F244-4DAB-9876-E49F47123CBF}" type="presParOf" srcId="{BFE0CBB2-097E-4D6E-953C-08B4371ED7D3}" destId="{19518C31-FCC8-42B0-96B2-22FD3FE38C1E}" srcOrd="7" destOrd="0" presId="urn:microsoft.com/office/officeart/2005/8/layout/target3"/>
    <dgm:cxn modelId="{B3EF442B-2D0D-4AA5-823F-10BBBD95D981}" type="presParOf" srcId="{BFE0CBB2-097E-4D6E-953C-08B4371ED7D3}" destId="{6F014128-5010-422F-B81D-7A3930925355}" srcOrd="8" destOrd="0" presId="urn:microsoft.com/office/officeart/2005/8/layout/target3"/>
    <dgm:cxn modelId="{61DCCE24-0B95-4924-B294-D93C87CC2782}" type="presParOf" srcId="{BFE0CBB2-097E-4D6E-953C-08B4371ED7D3}" destId="{B0E844BC-7D55-4E3F-8589-B81EBF529604}" srcOrd="9" destOrd="0" presId="urn:microsoft.com/office/officeart/2005/8/layout/target3"/>
    <dgm:cxn modelId="{41031551-C98D-4647-A8AA-A55971D12473}" type="presParOf" srcId="{BFE0CBB2-097E-4D6E-953C-08B4371ED7D3}" destId="{E6B81E00-A338-4C76-8B69-967F7CCE2349}" srcOrd="10" destOrd="0" presId="urn:microsoft.com/office/officeart/2005/8/layout/target3"/>
    <dgm:cxn modelId="{6971C984-8939-41C3-AF8A-F690DEA525B3}" type="presParOf" srcId="{BFE0CBB2-097E-4D6E-953C-08B4371ED7D3}" destId="{BF624E3C-9A0F-48A3-B6D3-0B68E1591B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4D0F77A-7C28-4678-B60D-B1385FCDEBFA}" type="doc">
      <dgm:prSet loTypeId="urn:microsoft.com/office/officeart/2005/8/layout/target3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D8995CF-3032-4BC6-864C-E0B76A250CF9}">
      <dgm:prSet/>
      <dgm:spPr/>
      <dgm:t>
        <a:bodyPr/>
        <a:lstStyle/>
        <a:p>
          <a:pPr rtl="0"/>
          <a:r>
            <a:rPr lang="cs-CZ" b="1" dirty="0"/>
            <a:t>Doporučená literatura:</a:t>
          </a:r>
          <a:endParaRPr lang="cs-CZ" dirty="0"/>
        </a:p>
      </dgm:t>
    </dgm:pt>
    <dgm:pt modelId="{33485619-79AE-4923-AD8F-5990CF21B454}" type="parTrans" cxnId="{BA90D9F6-0C6E-4952-80BD-5A56200B340E}">
      <dgm:prSet/>
      <dgm:spPr/>
      <dgm:t>
        <a:bodyPr/>
        <a:lstStyle/>
        <a:p>
          <a:endParaRPr lang="cs-CZ"/>
        </a:p>
      </dgm:t>
    </dgm:pt>
    <dgm:pt modelId="{AB92537D-BCE6-4E0B-A0EC-1FBF321A7C56}" type="sibTrans" cxnId="{BA90D9F6-0C6E-4952-80BD-5A56200B340E}">
      <dgm:prSet/>
      <dgm:spPr/>
      <dgm:t>
        <a:bodyPr/>
        <a:lstStyle/>
        <a:p>
          <a:endParaRPr lang="cs-CZ"/>
        </a:p>
      </dgm:t>
    </dgm:pt>
    <dgm:pt modelId="{45EFC37F-1FCB-49D9-8CBE-998C274ADC0D}">
      <dgm:prSet/>
      <dgm:spPr/>
      <dgm:t>
        <a:bodyPr/>
        <a:lstStyle/>
        <a:p>
          <a:pPr rtl="0"/>
          <a:r>
            <a:rPr lang="cs-CZ" b="1"/>
            <a:t>ELLIS, R.; BARKHUIZEN, G. </a:t>
          </a:r>
          <a:r>
            <a:rPr lang="cs-CZ" b="1" i="1"/>
            <a:t>Analysing Learner Language</a:t>
          </a:r>
          <a:r>
            <a:rPr lang="cs-CZ" b="1"/>
            <a:t>. OUP, 2005</a:t>
          </a:r>
          <a:endParaRPr lang="cs-CZ"/>
        </a:p>
      </dgm:t>
    </dgm:pt>
    <dgm:pt modelId="{0C0E5401-6B25-414E-9105-465DFF2D79C9}" type="parTrans" cxnId="{E7E906F5-F352-40CE-8C66-FE124A633B4B}">
      <dgm:prSet/>
      <dgm:spPr/>
      <dgm:t>
        <a:bodyPr/>
        <a:lstStyle/>
        <a:p>
          <a:endParaRPr lang="cs-CZ"/>
        </a:p>
      </dgm:t>
    </dgm:pt>
    <dgm:pt modelId="{F51313E1-9E61-4D2E-9183-568571A8EA44}" type="sibTrans" cxnId="{E7E906F5-F352-40CE-8C66-FE124A633B4B}">
      <dgm:prSet/>
      <dgm:spPr/>
      <dgm:t>
        <a:bodyPr/>
        <a:lstStyle/>
        <a:p>
          <a:endParaRPr lang="cs-CZ"/>
        </a:p>
      </dgm:t>
    </dgm:pt>
    <dgm:pt modelId="{3B1B6ED5-B4C9-4E6A-BDD3-BFF8717F9371}" type="pres">
      <dgm:prSet presAssocID="{44D0F77A-7C28-4678-B60D-B1385FCDEBF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A863690-8096-4915-AE60-8533A73C6C4A}" type="pres">
      <dgm:prSet presAssocID="{ED8995CF-3032-4BC6-864C-E0B76A250CF9}" presName="circle1" presStyleLbl="node1" presStyleIdx="0" presStyleCnt="2"/>
      <dgm:spPr/>
    </dgm:pt>
    <dgm:pt modelId="{6E0AB57F-AD87-49F1-A654-F2B62E71F26B}" type="pres">
      <dgm:prSet presAssocID="{ED8995CF-3032-4BC6-864C-E0B76A250CF9}" presName="space" presStyleCnt="0"/>
      <dgm:spPr/>
    </dgm:pt>
    <dgm:pt modelId="{DA5182D7-DBBB-4ED8-80A1-DC801F50AED9}" type="pres">
      <dgm:prSet presAssocID="{ED8995CF-3032-4BC6-864C-E0B76A250CF9}" presName="rect1" presStyleLbl="alignAcc1" presStyleIdx="0" presStyleCnt="2"/>
      <dgm:spPr/>
    </dgm:pt>
    <dgm:pt modelId="{DF3DB469-5F97-4322-B209-3A03FEF01E84}" type="pres">
      <dgm:prSet presAssocID="{45EFC37F-1FCB-49D9-8CBE-998C274ADC0D}" presName="vertSpace2" presStyleLbl="node1" presStyleIdx="0" presStyleCnt="2"/>
      <dgm:spPr/>
    </dgm:pt>
    <dgm:pt modelId="{9DA98A60-0900-4999-A4DE-E3C7CCE0C282}" type="pres">
      <dgm:prSet presAssocID="{45EFC37F-1FCB-49D9-8CBE-998C274ADC0D}" presName="circle2" presStyleLbl="node1" presStyleIdx="1" presStyleCnt="2"/>
      <dgm:spPr/>
    </dgm:pt>
    <dgm:pt modelId="{EB3BFCD4-1159-40EE-A541-FAD8F55DBDE6}" type="pres">
      <dgm:prSet presAssocID="{45EFC37F-1FCB-49D9-8CBE-998C274ADC0D}" presName="rect2" presStyleLbl="alignAcc1" presStyleIdx="1" presStyleCnt="2"/>
      <dgm:spPr/>
    </dgm:pt>
    <dgm:pt modelId="{99CAB88A-F1AD-47EF-8DB7-FC69FDF4295D}" type="pres">
      <dgm:prSet presAssocID="{ED8995CF-3032-4BC6-864C-E0B76A250CF9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602B8248-B671-4759-92AC-FEC103C514D8}" type="pres">
      <dgm:prSet presAssocID="{45EFC37F-1FCB-49D9-8CBE-998C274ADC0D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F99FA845-9A42-4DE1-8C20-23DD92F93E8C}" type="presOf" srcId="{44D0F77A-7C28-4678-B60D-B1385FCDEBFA}" destId="{3B1B6ED5-B4C9-4E6A-BDD3-BFF8717F9371}" srcOrd="0" destOrd="0" presId="urn:microsoft.com/office/officeart/2005/8/layout/target3"/>
    <dgm:cxn modelId="{69A617B0-698D-4B2C-99C7-A166EC9BDBB7}" type="presOf" srcId="{ED8995CF-3032-4BC6-864C-E0B76A250CF9}" destId="{99CAB88A-F1AD-47EF-8DB7-FC69FDF4295D}" srcOrd="1" destOrd="0" presId="urn:microsoft.com/office/officeart/2005/8/layout/target3"/>
    <dgm:cxn modelId="{F9C638BA-DED6-438B-90C8-01A191740328}" type="presOf" srcId="{45EFC37F-1FCB-49D9-8CBE-998C274ADC0D}" destId="{602B8248-B671-4759-92AC-FEC103C514D8}" srcOrd="1" destOrd="0" presId="urn:microsoft.com/office/officeart/2005/8/layout/target3"/>
    <dgm:cxn modelId="{8003CDD6-7BC4-4396-BD0C-5AED2EB453DD}" type="presOf" srcId="{45EFC37F-1FCB-49D9-8CBE-998C274ADC0D}" destId="{EB3BFCD4-1159-40EE-A541-FAD8F55DBDE6}" srcOrd="0" destOrd="0" presId="urn:microsoft.com/office/officeart/2005/8/layout/target3"/>
    <dgm:cxn modelId="{E7E906F5-F352-40CE-8C66-FE124A633B4B}" srcId="{44D0F77A-7C28-4678-B60D-B1385FCDEBFA}" destId="{45EFC37F-1FCB-49D9-8CBE-998C274ADC0D}" srcOrd="1" destOrd="0" parTransId="{0C0E5401-6B25-414E-9105-465DFF2D79C9}" sibTransId="{F51313E1-9E61-4D2E-9183-568571A8EA44}"/>
    <dgm:cxn modelId="{BA90D9F6-0C6E-4952-80BD-5A56200B340E}" srcId="{44D0F77A-7C28-4678-B60D-B1385FCDEBFA}" destId="{ED8995CF-3032-4BC6-864C-E0B76A250CF9}" srcOrd="0" destOrd="0" parTransId="{33485619-79AE-4923-AD8F-5990CF21B454}" sibTransId="{AB92537D-BCE6-4E0B-A0EC-1FBF321A7C56}"/>
    <dgm:cxn modelId="{AAC8A9F7-5D40-4650-A184-E348D4795E30}" type="presOf" srcId="{ED8995CF-3032-4BC6-864C-E0B76A250CF9}" destId="{DA5182D7-DBBB-4ED8-80A1-DC801F50AED9}" srcOrd="0" destOrd="0" presId="urn:microsoft.com/office/officeart/2005/8/layout/target3"/>
    <dgm:cxn modelId="{A82E9076-BFB7-4458-81A3-F1D653F08C18}" type="presParOf" srcId="{3B1B6ED5-B4C9-4E6A-BDD3-BFF8717F9371}" destId="{2A863690-8096-4915-AE60-8533A73C6C4A}" srcOrd="0" destOrd="0" presId="urn:microsoft.com/office/officeart/2005/8/layout/target3"/>
    <dgm:cxn modelId="{E76368A7-3F8B-4B11-B3C3-C767E7309772}" type="presParOf" srcId="{3B1B6ED5-B4C9-4E6A-BDD3-BFF8717F9371}" destId="{6E0AB57F-AD87-49F1-A654-F2B62E71F26B}" srcOrd="1" destOrd="0" presId="urn:microsoft.com/office/officeart/2005/8/layout/target3"/>
    <dgm:cxn modelId="{3C8A3E50-6E59-4469-903A-A1958DB79633}" type="presParOf" srcId="{3B1B6ED5-B4C9-4E6A-BDD3-BFF8717F9371}" destId="{DA5182D7-DBBB-4ED8-80A1-DC801F50AED9}" srcOrd="2" destOrd="0" presId="urn:microsoft.com/office/officeart/2005/8/layout/target3"/>
    <dgm:cxn modelId="{2EB1292B-CF5C-4CD7-A426-53DB83AD5A5F}" type="presParOf" srcId="{3B1B6ED5-B4C9-4E6A-BDD3-BFF8717F9371}" destId="{DF3DB469-5F97-4322-B209-3A03FEF01E84}" srcOrd="3" destOrd="0" presId="urn:microsoft.com/office/officeart/2005/8/layout/target3"/>
    <dgm:cxn modelId="{89DF0561-8D2A-49B6-909A-93A93285D6D4}" type="presParOf" srcId="{3B1B6ED5-B4C9-4E6A-BDD3-BFF8717F9371}" destId="{9DA98A60-0900-4999-A4DE-E3C7CCE0C282}" srcOrd="4" destOrd="0" presId="urn:microsoft.com/office/officeart/2005/8/layout/target3"/>
    <dgm:cxn modelId="{81CB43E1-C670-4DCA-A9E9-E883C3D76347}" type="presParOf" srcId="{3B1B6ED5-B4C9-4E6A-BDD3-BFF8717F9371}" destId="{EB3BFCD4-1159-40EE-A541-FAD8F55DBDE6}" srcOrd="5" destOrd="0" presId="urn:microsoft.com/office/officeart/2005/8/layout/target3"/>
    <dgm:cxn modelId="{0AE810BD-6793-426A-85A7-1F27DA916068}" type="presParOf" srcId="{3B1B6ED5-B4C9-4E6A-BDD3-BFF8717F9371}" destId="{99CAB88A-F1AD-47EF-8DB7-FC69FDF4295D}" srcOrd="6" destOrd="0" presId="urn:microsoft.com/office/officeart/2005/8/layout/target3"/>
    <dgm:cxn modelId="{CF3F5FF2-45C3-4E56-9012-B3CBC549ADBB}" type="presParOf" srcId="{3B1B6ED5-B4C9-4E6A-BDD3-BFF8717F9371}" destId="{602B8248-B671-4759-92AC-FEC103C514D8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0634026-47D8-49E2-B3E5-12E94173B843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6AEFF2E8-7305-4248-BAAC-7BA891FFD398}">
      <dgm:prSet/>
      <dgm:spPr/>
      <dgm:t>
        <a:bodyPr/>
        <a:lstStyle/>
        <a:p>
          <a:pPr rtl="0"/>
          <a:r>
            <a:rPr lang="cs-CZ" b="1"/>
            <a:t>Kompetence nerodilého mluvčího:</a:t>
          </a:r>
          <a:endParaRPr lang="cs-CZ"/>
        </a:p>
      </dgm:t>
    </dgm:pt>
    <dgm:pt modelId="{FB23AAC9-CF90-4922-B7ED-BCE93A548A61}" type="parTrans" cxnId="{5BB9C949-EF96-4ACB-9C93-533E12A84844}">
      <dgm:prSet/>
      <dgm:spPr/>
      <dgm:t>
        <a:bodyPr/>
        <a:lstStyle/>
        <a:p>
          <a:endParaRPr lang="cs-CZ"/>
        </a:p>
      </dgm:t>
    </dgm:pt>
    <dgm:pt modelId="{9486C2BF-9680-4687-BD56-93F829FF8CB7}" type="sibTrans" cxnId="{5BB9C949-EF96-4ACB-9C93-533E12A84844}">
      <dgm:prSet/>
      <dgm:spPr/>
      <dgm:t>
        <a:bodyPr/>
        <a:lstStyle/>
        <a:p>
          <a:endParaRPr lang="cs-CZ"/>
        </a:p>
      </dgm:t>
    </dgm:pt>
    <dgm:pt modelId="{F7313125-1170-4ACE-8762-8DD5BEAA099F}">
      <dgm:prSet/>
      <dgm:spPr/>
      <dgm:t>
        <a:bodyPr/>
        <a:lstStyle/>
        <a:p>
          <a:pPr rtl="0"/>
          <a:r>
            <a:rPr lang="cs-CZ" b="1"/>
            <a:t>Implicitní	</a:t>
          </a:r>
          <a:endParaRPr lang="cs-CZ"/>
        </a:p>
      </dgm:t>
    </dgm:pt>
    <dgm:pt modelId="{429FFBF7-6E7F-459A-9534-F5B837C0D2D9}" type="parTrans" cxnId="{1DC275CB-0944-4DC8-95C4-21A6F420F6E5}">
      <dgm:prSet/>
      <dgm:spPr/>
      <dgm:t>
        <a:bodyPr/>
        <a:lstStyle/>
        <a:p>
          <a:endParaRPr lang="cs-CZ"/>
        </a:p>
      </dgm:t>
    </dgm:pt>
    <dgm:pt modelId="{36BFA6EE-9F3B-4206-B448-B1A746231D1C}" type="sibTrans" cxnId="{1DC275CB-0944-4DC8-95C4-21A6F420F6E5}">
      <dgm:prSet/>
      <dgm:spPr/>
      <dgm:t>
        <a:bodyPr/>
        <a:lstStyle/>
        <a:p>
          <a:endParaRPr lang="cs-CZ"/>
        </a:p>
      </dgm:t>
    </dgm:pt>
    <dgm:pt modelId="{1E8E7971-3CE7-4104-A7DE-AB4E894A4FDB}">
      <dgm:prSet/>
      <dgm:spPr/>
      <dgm:t>
        <a:bodyPr/>
        <a:lstStyle/>
        <a:p>
          <a:pPr rtl="0"/>
          <a:r>
            <a:rPr lang="cs-CZ" b="1"/>
            <a:t>znalost hotových jednotek (schopnost si je vybavit)</a:t>
          </a:r>
          <a:endParaRPr lang="cs-CZ"/>
        </a:p>
      </dgm:t>
    </dgm:pt>
    <dgm:pt modelId="{4DD3C661-9A82-4F85-BAC2-326E2D708B15}" type="parTrans" cxnId="{618695B7-179D-4D6F-869B-3BE7402F6288}">
      <dgm:prSet/>
      <dgm:spPr/>
      <dgm:t>
        <a:bodyPr/>
        <a:lstStyle/>
        <a:p>
          <a:endParaRPr lang="cs-CZ"/>
        </a:p>
      </dgm:t>
    </dgm:pt>
    <dgm:pt modelId="{FE0F6275-748D-41B1-BB15-354DA20D131C}" type="sibTrans" cxnId="{618695B7-179D-4D6F-869B-3BE7402F6288}">
      <dgm:prSet/>
      <dgm:spPr/>
      <dgm:t>
        <a:bodyPr/>
        <a:lstStyle/>
        <a:p>
          <a:endParaRPr lang="cs-CZ"/>
        </a:p>
      </dgm:t>
    </dgm:pt>
    <dgm:pt modelId="{63517EA5-4FE7-4A43-8463-7AF0DE533D9F}">
      <dgm:prSet/>
      <dgm:spPr/>
      <dgm:t>
        <a:bodyPr/>
        <a:lstStyle/>
        <a:p>
          <a:pPr rtl="0"/>
          <a:r>
            <a:rPr lang="cs-CZ" b="1"/>
            <a:t>znalost pravidel (podvědomá)</a:t>
          </a:r>
          <a:endParaRPr lang="cs-CZ"/>
        </a:p>
      </dgm:t>
    </dgm:pt>
    <dgm:pt modelId="{27142D96-7C42-4CBA-ACC7-A782C677C3E1}" type="parTrans" cxnId="{A872AE7D-6AC1-4A16-BC3D-C8478EF77FB9}">
      <dgm:prSet/>
      <dgm:spPr/>
      <dgm:t>
        <a:bodyPr/>
        <a:lstStyle/>
        <a:p>
          <a:endParaRPr lang="cs-CZ"/>
        </a:p>
      </dgm:t>
    </dgm:pt>
    <dgm:pt modelId="{20D4E47D-DCE7-44FB-80E3-D4090D07E9CF}" type="sibTrans" cxnId="{A872AE7D-6AC1-4A16-BC3D-C8478EF77FB9}">
      <dgm:prSet/>
      <dgm:spPr/>
      <dgm:t>
        <a:bodyPr/>
        <a:lstStyle/>
        <a:p>
          <a:endParaRPr lang="cs-CZ"/>
        </a:p>
      </dgm:t>
    </dgm:pt>
    <dgm:pt modelId="{9ED05989-8B2B-49BA-AC5D-3EAA5C4FBBB1}">
      <dgm:prSet/>
      <dgm:spPr/>
      <dgm:t>
        <a:bodyPr/>
        <a:lstStyle/>
        <a:p>
          <a:pPr rtl="0"/>
          <a:r>
            <a:rPr lang="cs-CZ" b="1"/>
            <a:t>Explicitní 	</a:t>
          </a:r>
          <a:endParaRPr lang="cs-CZ"/>
        </a:p>
      </dgm:t>
    </dgm:pt>
    <dgm:pt modelId="{A86C5AC9-3329-4EF0-B84B-5D3A7B416CD3}" type="parTrans" cxnId="{CC0D8BEF-B3BC-4EE6-815B-A175BB010122}">
      <dgm:prSet/>
      <dgm:spPr/>
      <dgm:t>
        <a:bodyPr/>
        <a:lstStyle/>
        <a:p>
          <a:endParaRPr lang="cs-CZ"/>
        </a:p>
      </dgm:t>
    </dgm:pt>
    <dgm:pt modelId="{D71A1A7D-EDAB-4406-89E3-7093552FA289}" type="sibTrans" cxnId="{CC0D8BEF-B3BC-4EE6-815B-A175BB010122}">
      <dgm:prSet/>
      <dgm:spPr/>
      <dgm:t>
        <a:bodyPr/>
        <a:lstStyle/>
        <a:p>
          <a:endParaRPr lang="cs-CZ"/>
        </a:p>
      </dgm:t>
    </dgm:pt>
    <dgm:pt modelId="{9D13CBAF-EB73-4F78-BF13-A3DFDD1A8173}">
      <dgm:prSet/>
      <dgm:spPr/>
      <dgm:t>
        <a:bodyPr/>
        <a:lstStyle/>
        <a:p>
          <a:pPr rtl="0"/>
          <a:r>
            <a:rPr lang="cs-CZ" b="1"/>
            <a:t>analytická (povědomí o pravidlech)</a:t>
          </a:r>
          <a:endParaRPr lang="cs-CZ"/>
        </a:p>
      </dgm:t>
    </dgm:pt>
    <dgm:pt modelId="{3D548B88-951F-44C5-9896-0225F0E705DE}" type="parTrans" cxnId="{567C3922-6EB9-496B-8F17-A12AE04EC500}">
      <dgm:prSet/>
      <dgm:spPr/>
      <dgm:t>
        <a:bodyPr/>
        <a:lstStyle/>
        <a:p>
          <a:endParaRPr lang="cs-CZ"/>
        </a:p>
      </dgm:t>
    </dgm:pt>
    <dgm:pt modelId="{F9853CBC-CE5A-4B88-8491-42C8EC482D61}" type="sibTrans" cxnId="{567C3922-6EB9-496B-8F17-A12AE04EC500}">
      <dgm:prSet/>
      <dgm:spPr/>
      <dgm:t>
        <a:bodyPr/>
        <a:lstStyle/>
        <a:p>
          <a:endParaRPr lang="cs-CZ"/>
        </a:p>
      </dgm:t>
    </dgm:pt>
    <dgm:pt modelId="{8EB86906-C014-4F16-B171-620294972907}">
      <dgm:prSet/>
      <dgm:spPr/>
      <dgm:t>
        <a:bodyPr/>
        <a:lstStyle/>
        <a:p>
          <a:pPr rtl="0"/>
          <a:r>
            <a:rPr lang="cs-CZ" b="1"/>
            <a:t>metajazyková (terminologie apod.)</a:t>
          </a:r>
          <a:endParaRPr lang="cs-CZ"/>
        </a:p>
      </dgm:t>
    </dgm:pt>
    <dgm:pt modelId="{4E7585DF-2592-42B3-ADAC-EAC3E5614520}" type="parTrans" cxnId="{0948E014-2287-4139-83DF-E544A30D3B1A}">
      <dgm:prSet/>
      <dgm:spPr/>
      <dgm:t>
        <a:bodyPr/>
        <a:lstStyle/>
        <a:p>
          <a:endParaRPr lang="cs-CZ"/>
        </a:p>
      </dgm:t>
    </dgm:pt>
    <dgm:pt modelId="{16663667-DE8A-49EA-953E-EDC1FA16555F}" type="sibTrans" cxnId="{0948E014-2287-4139-83DF-E544A30D3B1A}">
      <dgm:prSet/>
      <dgm:spPr/>
      <dgm:t>
        <a:bodyPr/>
        <a:lstStyle/>
        <a:p>
          <a:endParaRPr lang="cs-CZ"/>
        </a:p>
      </dgm:t>
    </dgm:pt>
    <dgm:pt modelId="{E64B2E10-7213-4173-BD4E-054DC1B3F249}">
      <dgm:prSet/>
      <dgm:spPr/>
      <dgm:t>
        <a:bodyPr/>
        <a:lstStyle/>
        <a:p>
          <a:pPr rtl="0"/>
          <a:endParaRPr lang="cs-CZ"/>
        </a:p>
      </dgm:t>
    </dgm:pt>
    <dgm:pt modelId="{C019DF06-2C4C-40A2-8AA1-99D540E49D74}" type="parTrans" cxnId="{F57E99AC-8848-42F0-85EA-967DEFA158D3}">
      <dgm:prSet/>
      <dgm:spPr/>
      <dgm:t>
        <a:bodyPr/>
        <a:lstStyle/>
        <a:p>
          <a:endParaRPr lang="cs-CZ"/>
        </a:p>
      </dgm:t>
    </dgm:pt>
    <dgm:pt modelId="{4306AB3A-B9CB-4951-98F7-F00923B875A7}" type="sibTrans" cxnId="{F57E99AC-8848-42F0-85EA-967DEFA158D3}">
      <dgm:prSet/>
      <dgm:spPr/>
      <dgm:t>
        <a:bodyPr/>
        <a:lstStyle/>
        <a:p>
          <a:endParaRPr lang="cs-CZ"/>
        </a:p>
      </dgm:t>
    </dgm:pt>
    <dgm:pt modelId="{29EED630-694D-45EB-99B6-C2A791340262}" type="pres">
      <dgm:prSet presAssocID="{60634026-47D8-49E2-B3E5-12E94173B843}" presName="linear" presStyleCnt="0">
        <dgm:presLayoutVars>
          <dgm:animLvl val="lvl"/>
          <dgm:resizeHandles val="exact"/>
        </dgm:presLayoutVars>
      </dgm:prSet>
      <dgm:spPr/>
    </dgm:pt>
    <dgm:pt modelId="{BBAD54FF-DE3F-4F5D-805F-4C94FBE367C3}" type="pres">
      <dgm:prSet presAssocID="{6AEFF2E8-7305-4248-BAAC-7BA891FFD398}" presName="parentText" presStyleLbl="node1" presStyleIdx="0" presStyleCnt="3" custLinFactNeighborX="136" custLinFactNeighborY="18964">
        <dgm:presLayoutVars>
          <dgm:chMax val="0"/>
          <dgm:bulletEnabled val="1"/>
        </dgm:presLayoutVars>
      </dgm:prSet>
      <dgm:spPr/>
    </dgm:pt>
    <dgm:pt modelId="{FE5892C9-2DA8-43A7-8298-4FB3B09B27E6}" type="pres">
      <dgm:prSet presAssocID="{9486C2BF-9680-4687-BD56-93F829FF8CB7}" presName="spacer" presStyleCnt="0"/>
      <dgm:spPr/>
    </dgm:pt>
    <dgm:pt modelId="{622D8937-D14A-4DB3-A82C-60F06A631CE7}" type="pres">
      <dgm:prSet presAssocID="{F7313125-1170-4ACE-8762-8DD5BEAA09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5AF6E4-8068-49BE-A747-9697CD5A818E}" type="pres">
      <dgm:prSet presAssocID="{F7313125-1170-4ACE-8762-8DD5BEAA099F}" presName="childText" presStyleLbl="revTx" presStyleIdx="0" presStyleCnt="2">
        <dgm:presLayoutVars>
          <dgm:bulletEnabled val="1"/>
        </dgm:presLayoutVars>
      </dgm:prSet>
      <dgm:spPr/>
    </dgm:pt>
    <dgm:pt modelId="{F2A746D6-55B1-4527-B240-DFC0329CADFC}" type="pres">
      <dgm:prSet presAssocID="{9ED05989-8B2B-49BA-AC5D-3EAA5C4FBBB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F3CDB65-F458-4918-8C9C-376C62D0A549}" type="pres">
      <dgm:prSet presAssocID="{9ED05989-8B2B-49BA-AC5D-3EAA5C4FBB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948E014-2287-4139-83DF-E544A30D3B1A}" srcId="{9ED05989-8B2B-49BA-AC5D-3EAA5C4FBBB1}" destId="{8EB86906-C014-4F16-B171-620294972907}" srcOrd="1" destOrd="0" parTransId="{4E7585DF-2592-42B3-ADAC-EAC3E5614520}" sibTransId="{16663667-DE8A-49EA-953E-EDC1FA16555F}"/>
    <dgm:cxn modelId="{567C3922-6EB9-496B-8F17-A12AE04EC500}" srcId="{9ED05989-8B2B-49BA-AC5D-3EAA5C4FBBB1}" destId="{9D13CBAF-EB73-4F78-BF13-A3DFDD1A8173}" srcOrd="0" destOrd="0" parTransId="{3D548B88-951F-44C5-9896-0225F0E705DE}" sibTransId="{F9853CBC-CE5A-4B88-8491-42C8EC482D61}"/>
    <dgm:cxn modelId="{FFEC8227-3A6C-4599-88A8-02571D45E93C}" type="presOf" srcId="{63517EA5-4FE7-4A43-8463-7AF0DE533D9F}" destId="{CC5AF6E4-8068-49BE-A747-9697CD5A818E}" srcOrd="0" destOrd="1" presId="urn:microsoft.com/office/officeart/2005/8/layout/vList2"/>
    <dgm:cxn modelId="{84D79D28-6FA7-42BE-851D-B03D7B1B86C2}" type="presOf" srcId="{9ED05989-8B2B-49BA-AC5D-3EAA5C4FBBB1}" destId="{F2A746D6-55B1-4527-B240-DFC0329CADFC}" srcOrd="0" destOrd="0" presId="urn:microsoft.com/office/officeart/2005/8/layout/vList2"/>
    <dgm:cxn modelId="{76F3C639-5AC4-4AC6-BA14-885432E657F0}" type="presOf" srcId="{E64B2E10-7213-4173-BD4E-054DC1B3F249}" destId="{2F3CDB65-F458-4918-8C9C-376C62D0A549}" srcOrd="0" destOrd="2" presId="urn:microsoft.com/office/officeart/2005/8/layout/vList2"/>
    <dgm:cxn modelId="{18C79B44-7E80-4AB2-9D2D-197E260FD4B9}" type="presOf" srcId="{1E8E7971-3CE7-4104-A7DE-AB4E894A4FDB}" destId="{CC5AF6E4-8068-49BE-A747-9697CD5A818E}" srcOrd="0" destOrd="0" presId="urn:microsoft.com/office/officeart/2005/8/layout/vList2"/>
    <dgm:cxn modelId="{5BB9C949-EF96-4ACB-9C93-533E12A84844}" srcId="{60634026-47D8-49E2-B3E5-12E94173B843}" destId="{6AEFF2E8-7305-4248-BAAC-7BA891FFD398}" srcOrd="0" destOrd="0" parTransId="{FB23AAC9-CF90-4922-B7ED-BCE93A548A61}" sibTransId="{9486C2BF-9680-4687-BD56-93F829FF8CB7}"/>
    <dgm:cxn modelId="{9CAB996F-8ECE-4593-8DB0-FBB14D43CCE3}" type="presOf" srcId="{60634026-47D8-49E2-B3E5-12E94173B843}" destId="{29EED630-694D-45EB-99B6-C2A791340262}" srcOrd="0" destOrd="0" presId="urn:microsoft.com/office/officeart/2005/8/layout/vList2"/>
    <dgm:cxn modelId="{A872AE7D-6AC1-4A16-BC3D-C8478EF77FB9}" srcId="{F7313125-1170-4ACE-8762-8DD5BEAA099F}" destId="{63517EA5-4FE7-4A43-8463-7AF0DE533D9F}" srcOrd="1" destOrd="0" parTransId="{27142D96-7C42-4CBA-ACC7-A782C677C3E1}" sibTransId="{20D4E47D-DCE7-44FB-80E3-D4090D07E9CF}"/>
    <dgm:cxn modelId="{E07C178A-E974-495C-B93C-554C27652FC3}" type="presOf" srcId="{9D13CBAF-EB73-4F78-BF13-A3DFDD1A8173}" destId="{2F3CDB65-F458-4918-8C9C-376C62D0A549}" srcOrd="0" destOrd="0" presId="urn:microsoft.com/office/officeart/2005/8/layout/vList2"/>
    <dgm:cxn modelId="{F75527AB-EC73-4BE6-99CE-EF7F4318672D}" type="presOf" srcId="{6AEFF2E8-7305-4248-BAAC-7BA891FFD398}" destId="{BBAD54FF-DE3F-4F5D-805F-4C94FBE367C3}" srcOrd="0" destOrd="0" presId="urn:microsoft.com/office/officeart/2005/8/layout/vList2"/>
    <dgm:cxn modelId="{F57E99AC-8848-42F0-85EA-967DEFA158D3}" srcId="{8EB86906-C014-4F16-B171-620294972907}" destId="{E64B2E10-7213-4173-BD4E-054DC1B3F249}" srcOrd="0" destOrd="0" parTransId="{C019DF06-2C4C-40A2-8AA1-99D540E49D74}" sibTransId="{4306AB3A-B9CB-4951-98F7-F00923B875A7}"/>
    <dgm:cxn modelId="{618695B7-179D-4D6F-869B-3BE7402F6288}" srcId="{F7313125-1170-4ACE-8762-8DD5BEAA099F}" destId="{1E8E7971-3CE7-4104-A7DE-AB4E894A4FDB}" srcOrd="0" destOrd="0" parTransId="{4DD3C661-9A82-4F85-BAC2-326E2D708B15}" sibTransId="{FE0F6275-748D-41B1-BB15-354DA20D131C}"/>
    <dgm:cxn modelId="{DD0A3BC9-59FC-4A16-ACBA-6F9C395D1A91}" type="presOf" srcId="{F7313125-1170-4ACE-8762-8DD5BEAA099F}" destId="{622D8937-D14A-4DB3-A82C-60F06A631CE7}" srcOrd="0" destOrd="0" presId="urn:microsoft.com/office/officeart/2005/8/layout/vList2"/>
    <dgm:cxn modelId="{1DC275CB-0944-4DC8-95C4-21A6F420F6E5}" srcId="{60634026-47D8-49E2-B3E5-12E94173B843}" destId="{F7313125-1170-4ACE-8762-8DD5BEAA099F}" srcOrd="1" destOrd="0" parTransId="{429FFBF7-6E7F-459A-9534-F5B837C0D2D9}" sibTransId="{36BFA6EE-9F3B-4206-B448-B1A746231D1C}"/>
    <dgm:cxn modelId="{CC0D8BEF-B3BC-4EE6-815B-A175BB010122}" srcId="{60634026-47D8-49E2-B3E5-12E94173B843}" destId="{9ED05989-8B2B-49BA-AC5D-3EAA5C4FBBB1}" srcOrd="2" destOrd="0" parTransId="{A86C5AC9-3329-4EF0-B84B-5D3A7B416CD3}" sibTransId="{D71A1A7D-EDAB-4406-89E3-7093552FA289}"/>
    <dgm:cxn modelId="{2BE6C5F5-2DA6-4ED6-873F-12B1ADB342AF}" type="presOf" srcId="{8EB86906-C014-4F16-B171-620294972907}" destId="{2F3CDB65-F458-4918-8C9C-376C62D0A549}" srcOrd="0" destOrd="1" presId="urn:microsoft.com/office/officeart/2005/8/layout/vList2"/>
    <dgm:cxn modelId="{8627154C-AB44-4E20-88AE-08D3A76D4DEF}" type="presParOf" srcId="{29EED630-694D-45EB-99B6-C2A791340262}" destId="{BBAD54FF-DE3F-4F5D-805F-4C94FBE367C3}" srcOrd="0" destOrd="0" presId="urn:microsoft.com/office/officeart/2005/8/layout/vList2"/>
    <dgm:cxn modelId="{B60B1847-B597-458B-857C-2A494E0E4B8B}" type="presParOf" srcId="{29EED630-694D-45EB-99B6-C2A791340262}" destId="{FE5892C9-2DA8-43A7-8298-4FB3B09B27E6}" srcOrd="1" destOrd="0" presId="urn:microsoft.com/office/officeart/2005/8/layout/vList2"/>
    <dgm:cxn modelId="{9EF64EA7-C669-4F57-A613-E01680EBD7E6}" type="presParOf" srcId="{29EED630-694D-45EB-99B6-C2A791340262}" destId="{622D8937-D14A-4DB3-A82C-60F06A631CE7}" srcOrd="2" destOrd="0" presId="urn:microsoft.com/office/officeart/2005/8/layout/vList2"/>
    <dgm:cxn modelId="{157EB367-22BE-4638-81DE-1D88FA12467F}" type="presParOf" srcId="{29EED630-694D-45EB-99B6-C2A791340262}" destId="{CC5AF6E4-8068-49BE-A747-9697CD5A818E}" srcOrd="3" destOrd="0" presId="urn:microsoft.com/office/officeart/2005/8/layout/vList2"/>
    <dgm:cxn modelId="{7E3D35FE-6469-4839-965B-BDDD88AC1833}" type="presParOf" srcId="{29EED630-694D-45EB-99B6-C2A791340262}" destId="{F2A746D6-55B1-4527-B240-DFC0329CADFC}" srcOrd="4" destOrd="0" presId="urn:microsoft.com/office/officeart/2005/8/layout/vList2"/>
    <dgm:cxn modelId="{4CD4CCC4-050B-4FDF-9CEE-5354FEA6E798}" type="presParOf" srcId="{29EED630-694D-45EB-99B6-C2A791340262}" destId="{2F3CDB65-F458-4918-8C9C-376C62D0A54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DC5DE000-81DC-429F-BB92-87E3ECBE678C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6CE01D5-813F-47FF-8773-51C1DCC1242B}">
      <dgm:prSet/>
      <dgm:spPr/>
      <dgm:t>
        <a:bodyPr/>
        <a:lstStyle/>
        <a:p>
          <a:pPr rtl="0"/>
          <a:r>
            <a:rPr lang="cs-CZ" b="1" dirty="0"/>
            <a:t>Neverbální reakce žáků na jazyková data (reakční čas, porozumění, soudy o </a:t>
          </a:r>
          <a:r>
            <a:rPr lang="cs-CZ" b="1" dirty="0" err="1"/>
            <a:t>gramatičnosti</a:t>
          </a:r>
          <a:r>
            <a:rPr lang="cs-CZ" b="1" dirty="0"/>
            <a:t> – test)</a:t>
          </a:r>
          <a:endParaRPr lang="cs-CZ" dirty="0"/>
        </a:p>
      </dgm:t>
    </dgm:pt>
    <dgm:pt modelId="{C69B5B07-FF0F-4984-8C0F-E239206E1BF7}" type="parTrans" cxnId="{B07C5D5B-2A1E-4FF7-9428-A61CADB52643}">
      <dgm:prSet/>
      <dgm:spPr/>
      <dgm:t>
        <a:bodyPr/>
        <a:lstStyle/>
        <a:p>
          <a:endParaRPr lang="cs-CZ"/>
        </a:p>
      </dgm:t>
    </dgm:pt>
    <dgm:pt modelId="{5B254EE0-E465-4715-9B68-71E8C96DB71F}" type="sibTrans" cxnId="{B07C5D5B-2A1E-4FF7-9428-A61CADB52643}">
      <dgm:prSet/>
      <dgm:spPr/>
      <dgm:t>
        <a:bodyPr/>
        <a:lstStyle/>
        <a:p>
          <a:endParaRPr lang="cs-CZ"/>
        </a:p>
      </dgm:t>
    </dgm:pt>
    <dgm:pt modelId="{2C6F0184-C5A0-424E-B902-8F818AD763E6}">
      <dgm:prSet/>
      <dgm:spPr/>
      <dgm:t>
        <a:bodyPr/>
        <a:lstStyle/>
        <a:p>
          <a:pPr rtl="0"/>
          <a:r>
            <a:rPr lang="cs-CZ" b="1"/>
            <a:t>Jazykové projevy žáků (měly by odpovídat obvyklému a předpokládanému užití)</a:t>
          </a:r>
          <a:endParaRPr lang="cs-CZ"/>
        </a:p>
      </dgm:t>
    </dgm:pt>
    <dgm:pt modelId="{C55490F6-E57D-4C8A-8614-EB3D7BEAA079}" type="parTrans" cxnId="{83FADA00-6CF2-42A7-9E31-A63A9611A908}">
      <dgm:prSet/>
      <dgm:spPr/>
      <dgm:t>
        <a:bodyPr/>
        <a:lstStyle/>
        <a:p>
          <a:endParaRPr lang="cs-CZ"/>
        </a:p>
      </dgm:t>
    </dgm:pt>
    <dgm:pt modelId="{E261F4FE-4992-4D2F-8451-F060108AC6FE}" type="sibTrans" cxnId="{83FADA00-6CF2-42A7-9E31-A63A9611A908}">
      <dgm:prSet/>
      <dgm:spPr/>
      <dgm:t>
        <a:bodyPr/>
        <a:lstStyle/>
        <a:p>
          <a:endParaRPr lang="cs-CZ"/>
        </a:p>
      </dgm:t>
    </dgm:pt>
    <dgm:pt modelId="{4CD532E7-7C89-4A11-B46C-BC76C9FE253A}">
      <dgm:prSet/>
      <dgm:spPr/>
      <dgm:t>
        <a:bodyPr/>
        <a:lstStyle/>
        <a:p>
          <a:pPr rtl="0"/>
          <a:r>
            <a:rPr lang="cs-CZ" b="1" dirty="0"/>
            <a:t>Plně autentické</a:t>
          </a:r>
        </a:p>
      </dgm:t>
    </dgm:pt>
    <dgm:pt modelId="{5DCC8C88-6B91-4BA4-AF42-4CB5FB6CD866}" type="parTrans" cxnId="{A5E538DD-EDD2-4738-AB37-E3B59EEDF789}">
      <dgm:prSet/>
      <dgm:spPr/>
      <dgm:t>
        <a:bodyPr/>
        <a:lstStyle/>
        <a:p>
          <a:endParaRPr lang="cs-CZ"/>
        </a:p>
      </dgm:t>
    </dgm:pt>
    <dgm:pt modelId="{728E50C3-CFDB-44C2-A9B1-ABDCDB555A0B}" type="sibTrans" cxnId="{A5E538DD-EDD2-4738-AB37-E3B59EEDF789}">
      <dgm:prSet/>
      <dgm:spPr/>
      <dgm:t>
        <a:bodyPr/>
        <a:lstStyle/>
        <a:p>
          <a:endParaRPr lang="cs-CZ"/>
        </a:p>
      </dgm:t>
    </dgm:pt>
    <dgm:pt modelId="{B414C88A-0AA0-4C0A-ADAA-DE653A6C61EE}">
      <dgm:prSet/>
      <dgm:spPr/>
      <dgm:t>
        <a:bodyPr/>
        <a:lstStyle/>
        <a:p>
          <a:pPr rtl="0"/>
          <a:r>
            <a:rPr lang="cs-CZ" b="1" dirty="0"/>
            <a:t>Klinicky </a:t>
          </a:r>
          <a:r>
            <a:rPr lang="cs-CZ" b="1" dirty="0" err="1"/>
            <a:t>elicitované</a:t>
          </a:r>
          <a:r>
            <a:rPr lang="cs-CZ" b="1" dirty="0"/>
            <a:t> (velmi široké pásmo, různý stupeň řízenosti projevy, pečlivosti, pozornosti věnované formě)</a:t>
          </a:r>
        </a:p>
      </dgm:t>
    </dgm:pt>
    <dgm:pt modelId="{00F416D2-7C64-42D4-80DD-E16AF613FD8F}" type="parTrans" cxnId="{4BBC4B40-BDC2-42A3-9D48-333190E47CFF}">
      <dgm:prSet/>
      <dgm:spPr/>
      <dgm:t>
        <a:bodyPr/>
        <a:lstStyle/>
        <a:p>
          <a:endParaRPr lang="cs-CZ"/>
        </a:p>
      </dgm:t>
    </dgm:pt>
    <dgm:pt modelId="{9A54A25C-9A89-4F3B-A72C-C51437378287}" type="sibTrans" cxnId="{4BBC4B40-BDC2-42A3-9D48-333190E47CFF}">
      <dgm:prSet/>
      <dgm:spPr/>
      <dgm:t>
        <a:bodyPr/>
        <a:lstStyle/>
        <a:p>
          <a:endParaRPr lang="cs-CZ"/>
        </a:p>
      </dgm:t>
    </dgm:pt>
    <dgm:pt modelId="{774019A2-FBD5-450C-8D74-9F58797ABE53}">
      <dgm:prSet/>
      <dgm:spPr/>
      <dgm:t>
        <a:bodyPr/>
        <a:lstStyle/>
        <a:p>
          <a:pPr rtl="0"/>
          <a:r>
            <a:rPr lang="cs-CZ" b="1" dirty="0"/>
            <a:t>Experimentálně </a:t>
          </a:r>
          <a:r>
            <a:rPr lang="cs-CZ" b="1" dirty="0" err="1"/>
            <a:t>elicitované</a:t>
          </a:r>
          <a:r>
            <a:rPr lang="cs-CZ" b="1" dirty="0"/>
            <a:t> </a:t>
          </a:r>
        </a:p>
      </dgm:t>
    </dgm:pt>
    <dgm:pt modelId="{87AE4F1C-59FF-417B-9167-E0413AF8AE5F}" type="parTrans" cxnId="{0471ECEA-5B57-4AAD-922E-7FB9A3FA5611}">
      <dgm:prSet/>
      <dgm:spPr/>
      <dgm:t>
        <a:bodyPr/>
        <a:lstStyle/>
        <a:p>
          <a:endParaRPr lang="cs-CZ"/>
        </a:p>
      </dgm:t>
    </dgm:pt>
    <dgm:pt modelId="{4B438E57-9A1C-411E-955B-722B391A27F9}" type="sibTrans" cxnId="{0471ECEA-5B57-4AAD-922E-7FB9A3FA5611}">
      <dgm:prSet/>
      <dgm:spPr/>
      <dgm:t>
        <a:bodyPr/>
        <a:lstStyle/>
        <a:p>
          <a:endParaRPr lang="cs-CZ"/>
        </a:p>
      </dgm:t>
    </dgm:pt>
    <dgm:pt modelId="{55903205-6946-4250-8760-DAA080C297E0}">
      <dgm:prSet/>
      <dgm:spPr/>
      <dgm:t>
        <a:bodyPr/>
        <a:lstStyle/>
        <a:p>
          <a:pPr rtl="0"/>
          <a:r>
            <a:rPr lang="cs-CZ" b="1" dirty="0"/>
            <a:t>Zprávy žáků o jejich vlastním učení (dotazníky, rozhovory, vlastní pozorování, hodnocení apod.)</a:t>
          </a:r>
          <a:endParaRPr lang="cs-CZ" dirty="0"/>
        </a:p>
      </dgm:t>
    </dgm:pt>
    <dgm:pt modelId="{CBAC8E8D-19AF-4DE3-B2F5-06DDD5F5A75A}" type="parTrans" cxnId="{FE0EE6A9-E840-4E69-B54F-D1F7B052B4B3}">
      <dgm:prSet/>
      <dgm:spPr/>
      <dgm:t>
        <a:bodyPr/>
        <a:lstStyle/>
        <a:p>
          <a:endParaRPr lang="cs-CZ"/>
        </a:p>
      </dgm:t>
    </dgm:pt>
    <dgm:pt modelId="{6962BDCC-838D-4883-9090-7CBD40A682F5}" type="sibTrans" cxnId="{FE0EE6A9-E840-4E69-B54F-D1F7B052B4B3}">
      <dgm:prSet/>
      <dgm:spPr/>
      <dgm:t>
        <a:bodyPr/>
        <a:lstStyle/>
        <a:p>
          <a:endParaRPr lang="cs-CZ"/>
        </a:p>
      </dgm:t>
    </dgm:pt>
    <dgm:pt modelId="{4FF64AC5-3CB6-42DB-92CF-D9166A8440C1}" type="pres">
      <dgm:prSet presAssocID="{DC5DE000-81DC-429F-BB92-87E3ECBE678C}" presName="linear" presStyleCnt="0">
        <dgm:presLayoutVars>
          <dgm:animLvl val="lvl"/>
          <dgm:resizeHandles val="exact"/>
        </dgm:presLayoutVars>
      </dgm:prSet>
      <dgm:spPr/>
    </dgm:pt>
    <dgm:pt modelId="{CE7B7EF9-3512-4F5B-8D78-ED91C86D7003}" type="pres">
      <dgm:prSet presAssocID="{86CE01D5-813F-47FF-8773-51C1DCC124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A312F32-BB28-4573-87CA-A2A5C3EE790F}" type="pres">
      <dgm:prSet presAssocID="{5B254EE0-E465-4715-9B68-71E8C96DB71F}" presName="spacer" presStyleCnt="0"/>
      <dgm:spPr/>
    </dgm:pt>
    <dgm:pt modelId="{A910239D-88BB-4FC4-A2E2-7C7AAC5FE583}" type="pres">
      <dgm:prSet presAssocID="{2C6F0184-C5A0-424E-B902-8F818AD763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D80186C-4645-4AF1-A7CF-BEC8E95701A9}" type="pres">
      <dgm:prSet presAssocID="{2C6F0184-C5A0-424E-B902-8F818AD763E6}" presName="childText" presStyleLbl="revTx" presStyleIdx="0" presStyleCnt="1">
        <dgm:presLayoutVars>
          <dgm:bulletEnabled val="1"/>
        </dgm:presLayoutVars>
      </dgm:prSet>
      <dgm:spPr/>
    </dgm:pt>
    <dgm:pt modelId="{95ED6916-FD52-4ED7-90F4-CC132C3E3B39}" type="pres">
      <dgm:prSet presAssocID="{55903205-6946-4250-8760-DAA080C297E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3FADA00-6CF2-42A7-9E31-A63A9611A908}" srcId="{DC5DE000-81DC-429F-BB92-87E3ECBE678C}" destId="{2C6F0184-C5A0-424E-B902-8F818AD763E6}" srcOrd="1" destOrd="0" parTransId="{C55490F6-E57D-4C8A-8614-EB3D7BEAA079}" sibTransId="{E261F4FE-4992-4D2F-8451-F060108AC6FE}"/>
    <dgm:cxn modelId="{E9FD203A-AD3D-4755-9536-8B78672B1B0C}" type="presOf" srcId="{DC5DE000-81DC-429F-BB92-87E3ECBE678C}" destId="{4FF64AC5-3CB6-42DB-92CF-D9166A8440C1}" srcOrd="0" destOrd="0" presId="urn:microsoft.com/office/officeart/2005/8/layout/vList2"/>
    <dgm:cxn modelId="{4BBC4B40-BDC2-42A3-9D48-333190E47CFF}" srcId="{2C6F0184-C5A0-424E-B902-8F818AD763E6}" destId="{B414C88A-0AA0-4C0A-ADAA-DE653A6C61EE}" srcOrd="1" destOrd="0" parTransId="{00F416D2-7C64-42D4-80DD-E16AF613FD8F}" sibTransId="{9A54A25C-9A89-4F3B-A72C-C51437378287}"/>
    <dgm:cxn modelId="{B07C5D5B-2A1E-4FF7-9428-A61CADB52643}" srcId="{DC5DE000-81DC-429F-BB92-87E3ECBE678C}" destId="{86CE01D5-813F-47FF-8773-51C1DCC1242B}" srcOrd="0" destOrd="0" parTransId="{C69B5B07-FF0F-4984-8C0F-E239206E1BF7}" sibTransId="{5B254EE0-E465-4715-9B68-71E8C96DB71F}"/>
    <dgm:cxn modelId="{2ED55860-9344-4D38-972B-2F7B3B5F521F}" type="presOf" srcId="{4CD532E7-7C89-4A11-B46C-BC76C9FE253A}" destId="{1D80186C-4645-4AF1-A7CF-BEC8E95701A9}" srcOrd="0" destOrd="0" presId="urn:microsoft.com/office/officeart/2005/8/layout/vList2"/>
    <dgm:cxn modelId="{1B0F1C43-C691-489A-A08C-052E31FAE25D}" type="presOf" srcId="{55903205-6946-4250-8760-DAA080C297E0}" destId="{95ED6916-FD52-4ED7-90F4-CC132C3E3B39}" srcOrd="0" destOrd="0" presId="urn:microsoft.com/office/officeart/2005/8/layout/vList2"/>
    <dgm:cxn modelId="{4224F96D-3DB8-4D52-9897-25ABB76F8910}" type="presOf" srcId="{86CE01D5-813F-47FF-8773-51C1DCC1242B}" destId="{CE7B7EF9-3512-4F5B-8D78-ED91C86D7003}" srcOrd="0" destOrd="0" presId="urn:microsoft.com/office/officeart/2005/8/layout/vList2"/>
    <dgm:cxn modelId="{FE0EE6A9-E840-4E69-B54F-D1F7B052B4B3}" srcId="{DC5DE000-81DC-429F-BB92-87E3ECBE678C}" destId="{55903205-6946-4250-8760-DAA080C297E0}" srcOrd="2" destOrd="0" parTransId="{CBAC8E8D-19AF-4DE3-B2F5-06DDD5F5A75A}" sibTransId="{6962BDCC-838D-4883-9090-7CBD40A682F5}"/>
    <dgm:cxn modelId="{26C59ECE-AC6C-4490-8032-333489755CED}" type="presOf" srcId="{2C6F0184-C5A0-424E-B902-8F818AD763E6}" destId="{A910239D-88BB-4FC4-A2E2-7C7AAC5FE583}" srcOrd="0" destOrd="0" presId="urn:microsoft.com/office/officeart/2005/8/layout/vList2"/>
    <dgm:cxn modelId="{A5E538DD-EDD2-4738-AB37-E3B59EEDF789}" srcId="{2C6F0184-C5A0-424E-B902-8F818AD763E6}" destId="{4CD532E7-7C89-4A11-B46C-BC76C9FE253A}" srcOrd="0" destOrd="0" parTransId="{5DCC8C88-6B91-4BA4-AF42-4CB5FB6CD866}" sibTransId="{728E50C3-CFDB-44C2-A9B1-ABDCDB555A0B}"/>
    <dgm:cxn modelId="{0D447CE3-C003-4FFD-8686-615583DD5593}" type="presOf" srcId="{B414C88A-0AA0-4C0A-ADAA-DE653A6C61EE}" destId="{1D80186C-4645-4AF1-A7CF-BEC8E95701A9}" srcOrd="0" destOrd="1" presId="urn:microsoft.com/office/officeart/2005/8/layout/vList2"/>
    <dgm:cxn modelId="{89DA7DE3-74B5-4C27-96F9-F8C0BD8BF943}" type="presOf" srcId="{774019A2-FBD5-450C-8D74-9F58797ABE53}" destId="{1D80186C-4645-4AF1-A7CF-BEC8E95701A9}" srcOrd="0" destOrd="2" presId="urn:microsoft.com/office/officeart/2005/8/layout/vList2"/>
    <dgm:cxn modelId="{0471ECEA-5B57-4AAD-922E-7FB9A3FA5611}" srcId="{2C6F0184-C5A0-424E-B902-8F818AD763E6}" destId="{774019A2-FBD5-450C-8D74-9F58797ABE53}" srcOrd="2" destOrd="0" parTransId="{87AE4F1C-59FF-417B-9167-E0413AF8AE5F}" sibTransId="{4B438E57-9A1C-411E-955B-722B391A27F9}"/>
    <dgm:cxn modelId="{86732392-7BF2-400B-98C7-BE30F8E4CED2}" type="presParOf" srcId="{4FF64AC5-3CB6-42DB-92CF-D9166A8440C1}" destId="{CE7B7EF9-3512-4F5B-8D78-ED91C86D7003}" srcOrd="0" destOrd="0" presId="urn:microsoft.com/office/officeart/2005/8/layout/vList2"/>
    <dgm:cxn modelId="{AA46746A-F204-4CF5-8080-A28CF563E7C6}" type="presParOf" srcId="{4FF64AC5-3CB6-42DB-92CF-D9166A8440C1}" destId="{CA312F32-BB28-4573-87CA-A2A5C3EE790F}" srcOrd="1" destOrd="0" presId="urn:microsoft.com/office/officeart/2005/8/layout/vList2"/>
    <dgm:cxn modelId="{4E579F8A-51A8-4163-8473-22C28E902951}" type="presParOf" srcId="{4FF64AC5-3CB6-42DB-92CF-D9166A8440C1}" destId="{A910239D-88BB-4FC4-A2E2-7C7AAC5FE583}" srcOrd="2" destOrd="0" presId="urn:microsoft.com/office/officeart/2005/8/layout/vList2"/>
    <dgm:cxn modelId="{151BDEDE-99A3-4F07-B671-8953E6F77061}" type="presParOf" srcId="{4FF64AC5-3CB6-42DB-92CF-D9166A8440C1}" destId="{1D80186C-4645-4AF1-A7CF-BEC8E95701A9}" srcOrd="3" destOrd="0" presId="urn:microsoft.com/office/officeart/2005/8/layout/vList2"/>
    <dgm:cxn modelId="{34E0B692-20C7-41E0-944C-8CCD8D10F9A8}" type="presParOf" srcId="{4FF64AC5-3CB6-42DB-92CF-D9166A8440C1}" destId="{95ED6916-FD52-4ED7-90F4-CC132C3E3B3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AA7724DD-E52F-4457-AAEE-4C5B9A822FC9}" type="doc">
      <dgm:prSet loTypeId="urn:microsoft.com/office/officeart/2005/8/layout/hList6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A1D3123A-58F4-4663-B90D-963CC232A9C3}">
      <dgm:prSet/>
      <dgm:spPr/>
      <dgm:t>
        <a:bodyPr/>
        <a:lstStyle/>
        <a:p>
          <a:pPr rtl="0"/>
          <a:r>
            <a:rPr lang="cs-CZ" b="1" dirty="0"/>
            <a:t>Analýza chybová</a:t>
          </a:r>
          <a:endParaRPr lang="cs-CZ" dirty="0"/>
        </a:p>
      </dgm:t>
    </dgm:pt>
    <dgm:pt modelId="{2ECFB197-7AB8-4C19-9715-3027C2EC472E}" type="parTrans" cxnId="{97DB236F-C4EC-47D9-A10B-143976C1F46E}">
      <dgm:prSet/>
      <dgm:spPr/>
      <dgm:t>
        <a:bodyPr/>
        <a:lstStyle/>
        <a:p>
          <a:endParaRPr lang="cs-CZ"/>
        </a:p>
      </dgm:t>
    </dgm:pt>
    <dgm:pt modelId="{822436EA-9F18-4CEB-BC49-BFC1653E0D0B}" type="sibTrans" cxnId="{97DB236F-C4EC-47D9-A10B-143976C1F46E}">
      <dgm:prSet/>
      <dgm:spPr/>
      <dgm:t>
        <a:bodyPr/>
        <a:lstStyle/>
        <a:p>
          <a:endParaRPr lang="cs-CZ"/>
        </a:p>
      </dgm:t>
    </dgm:pt>
    <dgm:pt modelId="{219A6BA3-5FAB-4626-8A60-DFF94F3B02D7}">
      <dgm:prSet/>
      <dgm:spPr/>
      <dgm:t>
        <a:bodyPr/>
        <a:lstStyle/>
        <a:p>
          <a:pPr rtl="0"/>
          <a:r>
            <a:rPr lang="cs-CZ" b="1" dirty="0"/>
            <a:t>Konverzační analýza – střídání, sekvence,  oprava</a:t>
          </a:r>
          <a:endParaRPr lang="cs-CZ" dirty="0"/>
        </a:p>
      </dgm:t>
    </dgm:pt>
    <dgm:pt modelId="{441A921A-D4AC-4FC7-97F2-E5BDC1A90C2A}" type="parTrans" cxnId="{9A736A9E-BB05-4138-805D-E7FC638C2B8E}">
      <dgm:prSet/>
      <dgm:spPr/>
    </dgm:pt>
    <dgm:pt modelId="{95102F87-2D1C-4DE0-9D43-E09FB97599FA}" type="sibTrans" cxnId="{9A736A9E-BB05-4138-805D-E7FC638C2B8E}">
      <dgm:prSet/>
      <dgm:spPr/>
    </dgm:pt>
    <dgm:pt modelId="{5E454906-A98E-422A-806A-3ED4E690A958}" type="pres">
      <dgm:prSet presAssocID="{AA7724DD-E52F-4457-AAEE-4C5B9A822FC9}" presName="Name0" presStyleCnt="0">
        <dgm:presLayoutVars>
          <dgm:dir/>
          <dgm:resizeHandles val="exact"/>
        </dgm:presLayoutVars>
      </dgm:prSet>
      <dgm:spPr/>
    </dgm:pt>
    <dgm:pt modelId="{9DD465E1-D68F-4C50-BB1A-86DAA680CF90}" type="pres">
      <dgm:prSet presAssocID="{A1D3123A-58F4-4663-B90D-963CC232A9C3}" presName="node" presStyleLbl="node1" presStyleIdx="0" presStyleCnt="2">
        <dgm:presLayoutVars>
          <dgm:bulletEnabled val="1"/>
        </dgm:presLayoutVars>
      </dgm:prSet>
      <dgm:spPr/>
    </dgm:pt>
    <dgm:pt modelId="{5A8C9E33-8765-40F8-88CB-291BF60E0426}" type="pres">
      <dgm:prSet presAssocID="{822436EA-9F18-4CEB-BC49-BFC1653E0D0B}" presName="sibTrans" presStyleCnt="0"/>
      <dgm:spPr/>
    </dgm:pt>
    <dgm:pt modelId="{E92A3938-EF7C-4EDA-9EAA-BDF052A84FE8}" type="pres">
      <dgm:prSet presAssocID="{219A6BA3-5FAB-4626-8A60-DFF94F3B02D7}" presName="node" presStyleLbl="node1" presStyleIdx="1" presStyleCnt="2">
        <dgm:presLayoutVars>
          <dgm:bulletEnabled val="1"/>
        </dgm:presLayoutVars>
      </dgm:prSet>
      <dgm:spPr/>
    </dgm:pt>
  </dgm:ptLst>
  <dgm:cxnLst>
    <dgm:cxn modelId="{97DB236F-C4EC-47D9-A10B-143976C1F46E}" srcId="{AA7724DD-E52F-4457-AAEE-4C5B9A822FC9}" destId="{A1D3123A-58F4-4663-B90D-963CC232A9C3}" srcOrd="0" destOrd="0" parTransId="{2ECFB197-7AB8-4C19-9715-3027C2EC472E}" sibTransId="{822436EA-9F18-4CEB-BC49-BFC1653E0D0B}"/>
    <dgm:cxn modelId="{F3C08375-E42D-4399-84F7-233E1A549AB3}" type="presOf" srcId="{A1D3123A-58F4-4663-B90D-963CC232A9C3}" destId="{9DD465E1-D68F-4C50-BB1A-86DAA680CF90}" srcOrd="0" destOrd="0" presId="urn:microsoft.com/office/officeart/2005/8/layout/hList6"/>
    <dgm:cxn modelId="{9A736A9E-BB05-4138-805D-E7FC638C2B8E}" srcId="{AA7724DD-E52F-4457-AAEE-4C5B9A822FC9}" destId="{219A6BA3-5FAB-4626-8A60-DFF94F3B02D7}" srcOrd="1" destOrd="0" parTransId="{441A921A-D4AC-4FC7-97F2-E5BDC1A90C2A}" sibTransId="{95102F87-2D1C-4DE0-9D43-E09FB97599FA}"/>
    <dgm:cxn modelId="{206169BD-DDA7-4E47-89E9-A6E295B15947}" type="presOf" srcId="{AA7724DD-E52F-4457-AAEE-4C5B9A822FC9}" destId="{5E454906-A98E-422A-806A-3ED4E690A958}" srcOrd="0" destOrd="0" presId="urn:microsoft.com/office/officeart/2005/8/layout/hList6"/>
    <dgm:cxn modelId="{778E02D6-305B-48AD-96A7-012000E41236}" type="presOf" srcId="{219A6BA3-5FAB-4626-8A60-DFF94F3B02D7}" destId="{E92A3938-EF7C-4EDA-9EAA-BDF052A84FE8}" srcOrd="0" destOrd="0" presId="urn:microsoft.com/office/officeart/2005/8/layout/hList6"/>
    <dgm:cxn modelId="{267B28A5-0925-44EC-9B47-64BB8F81084D}" type="presParOf" srcId="{5E454906-A98E-422A-806A-3ED4E690A958}" destId="{9DD465E1-D68F-4C50-BB1A-86DAA680CF90}" srcOrd="0" destOrd="0" presId="urn:microsoft.com/office/officeart/2005/8/layout/hList6"/>
    <dgm:cxn modelId="{2F03BABB-EDE9-48A2-A1A1-6AC2D81DFA4D}" type="presParOf" srcId="{5E454906-A98E-422A-806A-3ED4E690A958}" destId="{5A8C9E33-8765-40F8-88CB-291BF60E0426}" srcOrd="1" destOrd="0" presId="urn:microsoft.com/office/officeart/2005/8/layout/hList6"/>
    <dgm:cxn modelId="{F3974F44-20D0-48C3-B025-1E0E6E930B43}" type="presParOf" srcId="{5E454906-A98E-422A-806A-3ED4E690A958}" destId="{E92A3938-EF7C-4EDA-9EAA-BDF052A84FE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AAA68655-2731-4E66-A264-3AE8C37B8CE0}" type="doc">
      <dgm:prSet loTypeId="urn:microsoft.com/office/officeart/2005/8/layout/hList6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34A93158-8CB0-4FE7-9537-65BFF74C90DC}">
      <dgm:prSet/>
      <dgm:spPr/>
      <dgm:t>
        <a:bodyPr/>
        <a:lstStyle/>
        <a:p>
          <a:pPr rtl="0"/>
          <a:r>
            <a:rPr lang="cs-CZ" b="1" dirty="0"/>
            <a:t>Analýza závazného výskytu (užívána pro zkoumání pořadí osvojování morfémů, v zásadě míra přesnosti užití) – např. úkol sepsat příběh podle komiksu, určit morfém, místa obligatorního výskytu, pak dělit počet korektní užití počtem míst, násobit stem = procenta přesnosti</a:t>
          </a:r>
          <a:endParaRPr lang="cs-CZ" dirty="0"/>
        </a:p>
      </dgm:t>
    </dgm:pt>
    <dgm:pt modelId="{998DDACD-4F96-4FD8-9E0D-378C367F6EC5}" type="parTrans" cxnId="{5F780995-B9E7-4E17-8E4C-68F93AF1FB3E}">
      <dgm:prSet/>
      <dgm:spPr/>
      <dgm:t>
        <a:bodyPr/>
        <a:lstStyle/>
        <a:p>
          <a:endParaRPr lang="cs-CZ"/>
        </a:p>
      </dgm:t>
    </dgm:pt>
    <dgm:pt modelId="{C7C34B64-4390-47D0-A8D5-7B911A676FA3}" type="sibTrans" cxnId="{5F780995-B9E7-4E17-8E4C-68F93AF1FB3E}">
      <dgm:prSet/>
      <dgm:spPr/>
      <dgm:t>
        <a:bodyPr/>
        <a:lstStyle/>
        <a:p>
          <a:endParaRPr lang="cs-CZ"/>
        </a:p>
      </dgm:t>
    </dgm:pt>
    <dgm:pt modelId="{C088EEE2-1B4B-4514-A96B-664545781E46}">
      <dgm:prSet/>
      <dgm:spPr/>
      <dgm:t>
        <a:bodyPr/>
        <a:lstStyle/>
        <a:p>
          <a:pPr rtl="0"/>
          <a:r>
            <a:rPr lang="cs-CZ" b="1"/>
            <a:t>Frekvenční analýza – počítá frekvenci alternativních prostředků jazyka, užitečná pro výzkumy jeho variability, popř. vývojových změn (stadií vývoje, pořadí osvojování). Vhodné je mít materiál z longitudinálního sledování žáků, lze i pseudolongitudinální. Např. sepsat sledované proměnné, rozdělit data do fází, identifikovat prostředky, alternativy, vypočítat frekvenci atd.</a:t>
          </a:r>
          <a:endParaRPr lang="cs-CZ"/>
        </a:p>
      </dgm:t>
    </dgm:pt>
    <dgm:pt modelId="{8C1BC49B-F34D-43E9-8147-5D6D51B4E3D2}" type="parTrans" cxnId="{0A00FC4C-1D18-4056-A61A-C269546C2614}">
      <dgm:prSet/>
      <dgm:spPr/>
      <dgm:t>
        <a:bodyPr/>
        <a:lstStyle/>
        <a:p>
          <a:endParaRPr lang="cs-CZ"/>
        </a:p>
      </dgm:t>
    </dgm:pt>
    <dgm:pt modelId="{EEFD634C-8E8A-422C-A0ED-601FDC29374E}" type="sibTrans" cxnId="{0A00FC4C-1D18-4056-A61A-C269546C2614}">
      <dgm:prSet/>
      <dgm:spPr/>
      <dgm:t>
        <a:bodyPr/>
        <a:lstStyle/>
        <a:p>
          <a:endParaRPr lang="cs-CZ"/>
        </a:p>
      </dgm:t>
    </dgm:pt>
    <dgm:pt modelId="{38DB9AC8-36CE-4C8B-868F-C6280034F4DB}" type="pres">
      <dgm:prSet presAssocID="{AAA68655-2731-4E66-A264-3AE8C37B8CE0}" presName="Name0" presStyleCnt="0">
        <dgm:presLayoutVars>
          <dgm:dir/>
          <dgm:resizeHandles val="exact"/>
        </dgm:presLayoutVars>
      </dgm:prSet>
      <dgm:spPr/>
    </dgm:pt>
    <dgm:pt modelId="{446CB8EE-FA84-4762-A357-4C68A6C147AD}" type="pres">
      <dgm:prSet presAssocID="{34A93158-8CB0-4FE7-9537-65BFF74C90DC}" presName="node" presStyleLbl="node1" presStyleIdx="0" presStyleCnt="2">
        <dgm:presLayoutVars>
          <dgm:bulletEnabled val="1"/>
        </dgm:presLayoutVars>
      </dgm:prSet>
      <dgm:spPr/>
    </dgm:pt>
    <dgm:pt modelId="{2A0DE3BF-9300-471D-8604-A6329C747D04}" type="pres">
      <dgm:prSet presAssocID="{C7C34B64-4390-47D0-A8D5-7B911A676FA3}" presName="sibTrans" presStyleCnt="0"/>
      <dgm:spPr/>
    </dgm:pt>
    <dgm:pt modelId="{0E512C5F-21D1-4830-9D43-628E860E0C59}" type="pres">
      <dgm:prSet presAssocID="{C088EEE2-1B4B-4514-A96B-664545781E46}" presName="node" presStyleLbl="node1" presStyleIdx="1" presStyleCnt="2">
        <dgm:presLayoutVars>
          <dgm:bulletEnabled val="1"/>
        </dgm:presLayoutVars>
      </dgm:prSet>
      <dgm:spPr/>
    </dgm:pt>
  </dgm:ptLst>
  <dgm:cxnLst>
    <dgm:cxn modelId="{EC154B13-4EB5-446F-94C5-E0849BC78C2A}" type="presOf" srcId="{34A93158-8CB0-4FE7-9537-65BFF74C90DC}" destId="{446CB8EE-FA84-4762-A357-4C68A6C147AD}" srcOrd="0" destOrd="0" presId="urn:microsoft.com/office/officeart/2005/8/layout/hList6"/>
    <dgm:cxn modelId="{E216B242-D7FA-4D1F-B0F8-AD689DB52A59}" type="presOf" srcId="{AAA68655-2731-4E66-A264-3AE8C37B8CE0}" destId="{38DB9AC8-36CE-4C8B-868F-C6280034F4DB}" srcOrd="0" destOrd="0" presId="urn:microsoft.com/office/officeart/2005/8/layout/hList6"/>
    <dgm:cxn modelId="{0A00FC4C-1D18-4056-A61A-C269546C2614}" srcId="{AAA68655-2731-4E66-A264-3AE8C37B8CE0}" destId="{C088EEE2-1B4B-4514-A96B-664545781E46}" srcOrd="1" destOrd="0" parTransId="{8C1BC49B-F34D-43E9-8147-5D6D51B4E3D2}" sibTransId="{EEFD634C-8E8A-422C-A0ED-601FDC29374E}"/>
    <dgm:cxn modelId="{5F780995-B9E7-4E17-8E4C-68F93AF1FB3E}" srcId="{AAA68655-2731-4E66-A264-3AE8C37B8CE0}" destId="{34A93158-8CB0-4FE7-9537-65BFF74C90DC}" srcOrd="0" destOrd="0" parTransId="{998DDACD-4F96-4FD8-9E0D-378C367F6EC5}" sibTransId="{C7C34B64-4390-47D0-A8D5-7B911A676FA3}"/>
    <dgm:cxn modelId="{141235FB-B289-42BB-82DE-F86A19AF2224}" type="presOf" srcId="{C088EEE2-1B4B-4514-A96B-664545781E46}" destId="{0E512C5F-21D1-4830-9D43-628E860E0C59}" srcOrd="0" destOrd="0" presId="urn:microsoft.com/office/officeart/2005/8/layout/hList6"/>
    <dgm:cxn modelId="{A7560B60-E1F9-4A5E-902F-FA86501F6AAF}" type="presParOf" srcId="{38DB9AC8-36CE-4C8B-868F-C6280034F4DB}" destId="{446CB8EE-FA84-4762-A357-4C68A6C147AD}" srcOrd="0" destOrd="0" presId="urn:microsoft.com/office/officeart/2005/8/layout/hList6"/>
    <dgm:cxn modelId="{797D958F-67CE-48A1-B2E9-F2896B0D7774}" type="presParOf" srcId="{38DB9AC8-36CE-4C8B-868F-C6280034F4DB}" destId="{2A0DE3BF-9300-471D-8604-A6329C747D04}" srcOrd="1" destOrd="0" presId="urn:microsoft.com/office/officeart/2005/8/layout/hList6"/>
    <dgm:cxn modelId="{65552D54-AA95-4C9C-9889-56A6810D15EA}" type="presParOf" srcId="{38DB9AC8-36CE-4C8B-868F-C6280034F4DB}" destId="{0E512C5F-21D1-4830-9D43-628E860E0C59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E40441CF-5B85-476F-9762-ED7763110040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FEBD9630-EB39-4F2A-B3C8-BA4010B73606}">
      <dgm:prSet/>
      <dgm:spPr/>
      <dgm:t>
        <a:bodyPr/>
        <a:lstStyle/>
        <a:p>
          <a:pPr rtl="0"/>
          <a:r>
            <a:rPr lang="cs-CZ" b="1" dirty="0"/>
            <a:t>Funkční analýza – jazykový výraz + analýza funkcí, které v projevech žáka plní vs. Význam + analýza způsobů jejich jazykového vyjádření (třeba člen vs. Ilokuční funkce)</a:t>
          </a:r>
          <a:endParaRPr lang="cs-CZ" dirty="0"/>
        </a:p>
      </dgm:t>
    </dgm:pt>
    <dgm:pt modelId="{4321868E-3D9B-4DBF-857A-7F35CF6B1F2C}" type="parTrans" cxnId="{C3B205B6-51D4-4313-9CA6-99DD21EB0E45}">
      <dgm:prSet/>
      <dgm:spPr/>
      <dgm:t>
        <a:bodyPr/>
        <a:lstStyle/>
        <a:p>
          <a:endParaRPr lang="cs-CZ"/>
        </a:p>
      </dgm:t>
    </dgm:pt>
    <dgm:pt modelId="{2FC40640-6BC2-46AB-B31B-DEF7D8058FAC}" type="sibTrans" cxnId="{C3B205B6-51D4-4313-9CA6-99DD21EB0E45}">
      <dgm:prSet/>
      <dgm:spPr/>
      <dgm:t>
        <a:bodyPr/>
        <a:lstStyle/>
        <a:p>
          <a:endParaRPr lang="cs-CZ"/>
        </a:p>
      </dgm:t>
    </dgm:pt>
    <dgm:pt modelId="{6A999340-FCD1-4823-A6C2-629E0ADC1ACF}">
      <dgm:prSet/>
      <dgm:spPr/>
      <dgm:t>
        <a:bodyPr/>
        <a:lstStyle/>
        <a:p>
          <a:pPr rtl="0"/>
          <a:r>
            <a:rPr lang="cs-CZ" b="1" dirty="0"/>
            <a:t>Analýza zjišťující přesnost (např. užití gramatických forem v místech obligatorního výskytu), komplexnost (např. rozsah užití podřadnosti) či plynulost (počet slabik za minutu, délka pauz, frekvence </a:t>
          </a:r>
          <a:r>
            <a:rPr lang="cs-CZ" b="1" dirty="0" err="1"/>
            <a:t>hezitačních</a:t>
          </a:r>
          <a:r>
            <a:rPr lang="cs-CZ" b="1" dirty="0"/>
            <a:t> zvuků apod.) vyjadřování</a:t>
          </a:r>
          <a:endParaRPr lang="cs-CZ" dirty="0"/>
        </a:p>
      </dgm:t>
    </dgm:pt>
    <dgm:pt modelId="{433D109B-1696-4CBD-BE9D-89837B369C03}" type="parTrans" cxnId="{86DBC400-A7AA-4B9C-B96D-BEE7CB33DB32}">
      <dgm:prSet/>
      <dgm:spPr/>
      <dgm:t>
        <a:bodyPr/>
        <a:lstStyle/>
        <a:p>
          <a:endParaRPr lang="cs-CZ"/>
        </a:p>
      </dgm:t>
    </dgm:pt>
    <dgm:pt modelId="{1CDB2CEC-4BA6-4D9A-8653-16CF9FAAE0DD}" type="sibTrans" cxnId="{86DBC400-A7AA-4B9C-B96D-BEE7CB33DB32}">
      <dgm:prSet/>
      <dgm:spPr/>
      <dgm:t>
        <a:bodyPr/>
        <a:lstStyle/>
        <a:p>
          <a:endParaRPr lang="cs-CZ"/>
        </a:p>
      </dgm:t>
    </dgm:pt>
    <dgm:pt modelId="{C07124D4-1FDD-4BC5-91F0-C63433545CBB}" type="pres">
      <dgm:prSet presAssocID="{E40441CF-5B85-476F-9762-ED7763110040}" presName="Name0" presStyleCnt="0">
        <dgm:presLayoutVars>
          <dgm:dir/>
          <dgm:resizeHandles val="exact"/>
        </dgm:presLayoutVars>
      </dgm:prSet>
      <dgm:spPr/>
    </dgm:pt>
    <dgm:pt modelId="{0DC097C6-7F10-41C5-B3F2-762027AA106D}" type="pres">
      <dgm:prSet presAssocID="{FEBD9630-EB39-4F2A-B3C8-BA4010B73606}" presName="node" presStyleLbl="node1" presStyleIdx="0" presStyleCnt="2">
        <dgm:presLayoutVars>
          <dgm:bulletEnabled val="1"/>
        </dgm:presLayoutVars>
      </dgm:prSet>
      <dgm:spPr/>
    </dgm:pt>
    <dgm:pt modelId="{1DCEA6DA-F1E4-4D9E-B459-F3930E40382F}" type="pres">
      <dgm:prSet presAssocID="{2FC40640-6BC2-46AB-B31B-DEF7D8058FAC}" presName="sibTrans" presStyleCnt="0"/>
      <dgm:spPr/>
    </dgm:pt>
    <dgm:pt modelId="{AC136CE0-29C9-4A04-9437-9FF1B5B18FF4}" type="pres">
      <dgm:prSet presAssocID="{6A999340-FCD1-4823-A6C2-629E0ADC1ACF}" presName="node" presStyleLbl="node1" presStyleIdx="1" presStyleCnt="2">
        <dgm:presLayoutVars>
          <dgm:bulletEnabled val="1"/>
        </dgm:presLayoutVars>
      </dgm:prSet>
      <dgm:spPr/>
    </dgm:pt>
  </dgm:ptLst>
  <dgm:cxnLst>
    <dgm:cxn modelId="{86DBC400-A7AA-4B9C-B96D-BEE7CB33DB32}" srcId="{E40441CF-5B85-476F-9762-ED7763110040}" destId="{6A999340-FCD1-4823-A6C2-629E0ADC1ACF}" srcOrd="1" destOrd="0" parTransId="{433D109B-1696-4CBD-BE9D-89837B369C03}" sibTransId="{1CDB2CEC-4BA6-4D9A-8653-16CF9FAAE0DD}"/>
    <dgm:cxn modelId="{E898E912-43F8-416F-AC61-F63DA25A9DE5}" type="presOf" srcId="{6A999340-FCD1-4823-A6C2-629E0ADC1ACF}" destId="{AC136CE0-29C9-4A04-9437-9FF1B5B18FF4}" srcOrd="0" destOrd="0" presId="urn:microsoft.com/office/officeart/2005/8/layout/hList6"/>
    <dgm:cxn modelId="{42D09A3E-B569-4DD1-B0E6-1C905AACA9F5}" type="presOf" srcId="{FEBD9630-EB39-4F2A-B3C8-BA4010B73606}" destId="{0DC097C6-7F10-41C5-B3F2-762027AA106D}" srcOrd="0" destOrd="0" presId="urn:microsoft.com/office/officeart/2005/8/layout/hList6"/>
    <dgm:cxn modelId="{4C6F5E64-9514-4DA9-AA34-DC54C1F31C26}" type="presOf" srcId="{E40441CF-5B85-476F-9762-ED7763110040}" destId="{C07124D4-1FDD-4BC5-91F0-C63433545CBB}" srcOrd="0" destOrd="0" presId="urn:microsoft.com/office/officeart/2005/8/layout/hList6"/>
    <dgm:cxn modelId="{C3B205B6-51D4-4313-9CA6-99DD21EB0E45}" srcId="{E40441CF-5B85-476F-9762-ED7763110040}" destId="{FEBD9630-EB39-4F2A-B3C8-BA4010B73606}" srcOrd="0" destOrd="0" parTransId="{4321868E-3D9B-4DBF-857A-7F35CF6B1F2C}" sibTransId="{2FC40640-6BC2-46AB-B31B-DEF7D8058FAC}"/>
    <dgm:cxn modelId="{0FAE3F9A-3212-4E4B-87E1-6ABF6858C62B}" type="presParOf" srcId="{C07124D4-1FDD-4BC5-91F0-C63433545CBB}" destId="{0DC097C6-7F10-41C5-B3F2-762027AA106D}" srcOrd="0" destOrd="0" presId="urn:microsoft.com/office/officeart/2005/8/layout/hList6"/>
    <dgm:cxn modelId="{65D7CA16-4818-48D8-A82F-91C1FD708C65}" type="presParOf" srcId="{C07124D4-1FDD-4BC5-91F0-C63433545CBB}" destId="{1DCEA6DA-F1E4-4D9E-B459-F3930E40382F}" srcOrd="1" destOrd="0" presId="urn:microsoft.com/office/officeart/2005/8/layout/hList6"/>
    <dgm:cxn modelId="{CF43F021-ACCF-495D-A913-09DEEC5F0652}" type="presParOf" srcId="{C07124D4-1FDD-4BC5-91F0-C63433545CBB}" destId="{AC136CE0-29C9-4A04-9437-9FF1B5B18FF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A8FF61C0-A54B-45E3-ACF1-DE66A8F2DFAF}" type="doc">
      <dgm:prSet loTypeId="urn:microsoft.com/office/officeart/2005/8/layout/hList6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D6C3B51A-8588-4826-8050-8FE18B03A143}">
      <dgm:prSet/>
      <dgm:spPr/>
      <dgm:t>
        <a:bodyPr/>
        <a:lstStyle/>
        <a:p>
          <a:pPr rtl="0"/>
          <a:r>
            <a:rPr lang="cs-CZ" b="1" dirty="0"/>
            <a:t>Analýza interakční – analýza těch interakcí, které mají relevanci pro OL2: vyjednávání významu, komunikační strategie (např. vyhýbání, opis, vědomý transfer, nápodoba, žádost o pomoc), náprava chyby</a:t>
          </a:r>
          <a:endParaRPr lang="cs-CZ" dirty="0"/>
        </a:p>
      </dgm:t>
    </dgm:pt>
    <dgm:pt modelId="{9109F1BA-1EC0-4E93-989C-BFA4FB24CE39}" type="parTrans" cxnId="{5221D9D2-0E1B-466A-962B-E44478A77D9C}">
      <dgm:prSet/>
      <dgm:spPr/>
      <dgm:t>
        <a:bodyPr/>
        <a:lstStyle/>
        <a:p>
          <a:endParaRPr lang="cs-CZ"/>
        </a:p>
      </dgm:t>
    </dgm:pt>
    <dgm:pt modelId="{0D1B534F-0564-41A0-8429-9B25F376490B}" type="sibTrans" cxnId="{5221D9D2-0E1B-466A-962B-E44478A77D9C}">
      <dgm:prSet/>
      <dgm:spPr/>
      <dgm:t>
        <a:bodyPr/>
        <a:lstStyle/>
        <a:p>
          <a:endParaRPr lang="cs-CZ"/>
        </a:p>
      </dgm:t>
    </dgm:pt>
    <dgm:pt modelId="{23A3FDD5-3780-4EC9-A0BE-E40676DCC07B}" type="pres">
      <dgm:prSet presAssocID="{A8FF61C0-A54B-45E3-ACF1-DE66A8F2DFAF}" presName="Name0" presStyleCnt="0">
        <dgm:presLayoutVars>
          <dgm:dir/>
          <dgm:resizeHandles val="exact"/>
        </dgm:presLayoutVars>
      </dgm:prSet>
      <dgm:spPr/>
    </dgm:pt>
    <dgm:pt modelId="{20CDAFE8-9AD6-4095-9673-F345C9FE99A7}" type="pres">
      <dgm:prSet presAssocID="{D6C3B51A-8588-4826-8050-8FE18B03A143}" presName="node" presStyleLbl="node1" presStyleIdx="0" presStyleCnt="1">
        <dgm:presLayoutVars>
          <dgm:bulletEnabled val="1"/>
        </dgm:presLayoutVars>
      </dgm:prSet>
      <dgm:spPr/>
    </dgm:pt>
  </dgm:ptLst>
  <dgm:cxnLst>
    <dgm:cxn modelId="{53A8FB05-CB84-48B1-A738-9010E28217AD}" type="presOf" srcId="{A8FF61C0-A54B-45E3-ACF1-DE66A8F2DFAF}" destId="{23A3FDD5-3780-4EC9-A0BE-E40676DCC07B}" srcOrd="0" destOrd="0" presId="urn:microsoft.com/office/officeart/2005/8/layout/hList6"/>
    <dgm:cxn modelId="{2C30237A-3CDB-4539-9C0D-533CADE4FF62}" type="presOf" srcId="{D6C3B51A-8588-4826-8050-8FE18B03A143}" destId="{20CDAFE8-9AD6-4095-9673-F345C9FE99A7}" srcOrd="0" destOrd="0" presId="urn:microsoft.com/office/officeart/2005/8/layout/hList6"/>
    <dgm:cxn modelId="{5221D9D2-0E1B-466A-962B-E44478A77D9C}" srcId="{A8FF61C0-A54B-45E3-ACF1-DE66A8F2DFAF}" destId="{D6C3B51A-8588-4826-8050-8FE18B03A143}" srcOrd="0" destOrd="0" parTransId="{9109F1BA-1EC0-4E93-989C-BFA4FB24CE39}" sibTransId="{0D1B534F-0564-41A0-8429-9B25F376490B}"/>
    <dgm:cxn modelId="{82A9A239-210C-4403-B414-C7479888505E}" type="presParOf" srcId="{23A3FDD5-3780-4EC9-A0BE-E40676DCC07B}" destId="{20CDAFE8-9AD6-4095-9673-F345C9FE99A7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3A3A1D3D-7609-4BC4-9F35-440F5C7B035A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498AF8A6-4A3D-4FC7-99CF-8DF4B20BA59D}">
      <dgm:prSet/>
      <dgm:spPr/>
      <dgm:t>
        <a:bodyPr/>
        <a:lstStyle/>
        <a:p>
          <a:pPr rtl="0"/>
          <a:r>
            <a:rPr lang="cs-CZ" b="1"/>
            <a:t>Je nutné zvážit, kterou složku jazykové kompetence chceme sledovat, podle toho zvolit postup analýzy</a:t>
          </a:r>
          <a:endParaRPr lang="cs-CZ"/>
        </a:p>
      </dgm:t>
    </dgm:pt>
    <dgm:pt modelId="{34A6269B-0662-496D-AF36-EF2A8958F860}" type="parTrans" cxnId="{BD39EF3B-E7B3-41CE-9589-C807CC30D92D}">
      <dgm:prSet/>
      <dgm:spPr/>
      <dgm:t>
        <a:bodyPr/>
        <a:lstStyle/>
        <a:p>
          <a:endParaRPr lang="cs-CZ"/>
        </a:p>
      </dgm:t>
    </dgm:pt>
    <dgm:pt modelId="{6316539E-F4B1-4831-9453-CC93FE8CBC3D}" type="sibTrans" cxnId="{BD39EF3B-E7B3-41CE-9589-C807CC30D92D}">
      <dgm:prSet/>
      <dgm:spPr/>
      <dgm:t>
        <a:bodyPr/>
        <a:lstStyle/>
        <a:p>
          <a:endParaRPr lang="cs-CZ"/>
        </a:p>
      </dgm:t>
    </dgm:pt>
    <dgm:pt modelId="{08BE5751-EE24-45EE-A071-7F4D69B99DD2}">
      <dgm:prSet/>
      <dgm:spPr/>
      <dgm:t>
        <a:bodyPr/>
        <a:lstStyle/>
        <a:p>
          <a:pPr rtl="0"/>
          <a:r>
            <a:rPr lang="cs-CZ" b="1"/>
            <a:t>Data – neverbální, jazykové projevy, zprávy žáků o učení</a:t>
          </a:r>
          <a:endParaRPr lang="cs-CZ"/>
        </a:p>
      </dgm:t>
    </dgm:pt>
    <dgm:pt modelId="{396E4A5A-49B5-419A-B76C-E56DDC7D9B81}" type="parTrans" cxnId="{724ADEB0-E181-4BE9-8A70-7F3155BE06AB}">
      <dgm:prSet/>
      <dgm:spPr/>
      <dgm:t>
        <a:bodyPr/>
        <a:lstStyle/>
        <a:p>
          <a:endParaRPr lang="cs-CZ"/>
        </a:p>
      </dgm:t>
    </dgm:pt>
    <dgm:pt modelId="{D3D15EB1-AC71-48A5-883F-ADF146969FE3}" type="sibTrans" cxnId="{724ADEB0-E181-4BE9-8A70-7F3155BE06AB}">
      <dgm:prSet/>
      <dgm:spPr/>
      <dgm:t>
        <a:bodyPr/>
        <a:lstStyle/>
        <a:p>
          <a:endParaRPr lang="cs-CZ"/>
        </a:p>
      </dgm:t>
    </dgm:pt>
    <dgm:pt modelId="{D3313733-13B7-4D92-910A-7F3E977BD2F8}">
      <dgm:prSet/>
      <dgm:spPr/>
      <dgm:t>
        <a:bodyPr/>
        <a:lstStyle/>
        <a:p>
          <a:pPr rtl="0"/>
          <a:r>
            <a:rPr lang="cs-CZ" b="1"/>
            <a:t>Jazykové projevy – podle cíle volíme projevy autentické, klinicky elicitované nebo experimentálně elicitované </a:t>
          </a:r>
          <a:endParaRPr lang="cs-CZ"/>
        </a:p>
      </dgm:t>
    </dgm:pt>
    <dgm:pt modelId="{60808F20-2A66-423C-A5A9-C1E7D4E402A4}" type="parTrans" cxnId="{699E9A12-0B12-41B1-B978-75578AE39888}">
      <dgm:prSet/>
      <dgm:spPr/>
      <dgm:t>
        <a:bodyPr/>
        <a:lstStyle/>
        <a:p>
          <a:endParaRPr lang="cs-CZ"/>
        </a:p>
      </dgm:t>
    </dgm:pt>
    <dgm:pt modelId="{BA69F203-44A5-4FDC-9B3F-96FC1D67FC24}" type="sibTrans" cxnId="{699E9A12-0B12-41B1-B978-75578AE39888}">
      <dgm:prSet/>
      <dgm:spPr/>
      <dgm:t>
        <a:bodyPr/>
        <a:lstStyle/>
        <a:p>
          <a:endParaRPr lang="cs-CZ"/>
        </a:p>
      </dgm:t>
    </dgm:pt>
    <dgm:pt modelId="{7FA9649F-37A4-4F60-BB56-0815831DBBBE}">
      <dgm:prSet/>
      <dgm:spPr/>
      <dgm:t>
        <a:bodyPr/>
        <a:lstStyle/>
        <a:p>
          <a:pPr rtl="0"/>
          <a:r>
            <a:rPr lang="cs-CZ" b="1" dirty="0"/>
            <a:t>Frekventované analýzy: chybová, analýza závazného výskytu, frekvenční analýza, funkční analýza, analýza přesnosti, komplexnosti či plynulosti projevu, analýza interakční, analýza konverzační</a:t>
          </a:r>
          <a:endParaRPr lang="cs-CZ" dirty="0"/>
        </a:p>
      </dgm:t>
    </dgm:pt>
    <dgm:pt modelId="{22626D4F-77AF-428A-B5F8-2A1BBE853E01}" type="parTrans" cxnId="{AD1AD97F-76B7-430F-AA3E-25AD1DDE45B1}">
      <dgm:prSet/>
      <dgm:spPr/>
      <dgm:t>
        <a:bodyPr/>
        <a:lstStyle/>
        <a:p>
          <a:endParaRPr lang="cs-CZ"/>
        </a:p>
      </dgm:t>
    </dgm:pt>
    <dgm:pt modelId="{C9177186-A8B1-477E-B48B-6A32A2E58486}" type="sibTrans" cxnId="{AD1AD97F-76B7-430F-AA3E-25AD1DDE45B1}">
      <dgm:prSet/>
      <dgm:spPr/>
      <dgm:t>
        <a:bodyPr/>
        <a:lstStyle/>
        <a:p>
          <a:endParaRPr lang="cs-CZ"/>
        </a:p>
      </dgm:t>
    </dgm:pt>
    <dgm:pt modelId="{02137C39-B75B-49E4-8966-5CE1E6879688}">
      <dgm:prSet/>
      <dgm:spPr/>
      <dgm:t>
        <a:bodyPr/>
        <a:lstStyle/>
        <a:p>
          <a:pPr rtl="0"/>
          <a:r>
            <a:rPr lang="cs-CZ" b="1"/>
            <a:t>V zásadě jakákoli jazyková analytická procedura může být využita i v aplikované lingvistice při analýze L2</a:t>
          </a:r>
          <a:endParaRPr lang="cs-CZ"/>
        </a:p>
      </dgm:t>
    </dgm:pt>
    <dgm:pt modelId="{7B046F00-8EA9-45E8-80CC-DF641A9EAA74}" type="parTrans" cxnId="{580E26D4-5C54-432D-88F6-B17FD1CEC514}">
      <dgm:prSet/>
      <dgm:spPr/>
      <dgm:t>
        <a:bodyPr/>
        <a:lstStyle/>
        <a:p>
          <a:endParaRPr lang="cs-CZ"/>
        </a:p>
      </dgm:t>
    </dgm:pt>
    <dgm:pt modelId="{63CCFF01-1FC3-454D-B3DA-43B2BE7C7786}" type="sibTrans" cxnId="{580E26D4-5C54-432D-88F6-B17FD1CEC514}">
      <dgm:prSet/>
      <dgm:spPr/>
      <dgm:t>
        <a:bodyPr/>
        <a:lstStyle/>
        <a:p>
          <a:endParaRPr lang="cs-CZ"/>
        </a:p>
      </dgm:t>
    </dgm:pt>
    <dgm:pt modelId="{9EA9C1D3-EE2D-46D7-902B-715DCFE0EC1A}" type="pres">
      <dgm:prSet presAssocID="{3A3A1D3D-7609-4BC4-9F35-440F5C7B035A}" presName="linear" presStyleCnt="0">
        <dgm:presLayoutVars>
          <dgm:animLvl val="lvl"/>
          <dgm:resizeHandles val="exact"/>
        </dgm:presLayoutVars>
      </dgm:prSet>
      <dgm:spPr/>
    </dgm:pt>
    <dgm:pt modelId="{DE431F0D-37CA-432D-9321-40256F0527F5}" type="pres">
      <dgm:prSet presAssocID="{498AF8A6-4A3D-4FC7-99CF-8DF4B20BA59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19247A0-F585-4747-B196-A17C92C505B3}" type="pres">
      <dgm:prSet presAssocID="{6316539E-F4B1-4831-9453-CC93FE8CBC3D}" presName="spacer" presStyleCnt="0"/>
      <dgm:spPr/>
    </dgm:pt>
    <dgm:pt modelId="{DC5A0AFC-E84F-4154-B102-8ACBE392CF90}" type="pres">
      <dgm:prSet presAssocID="{08BE5751-EE24-45EE-A071-7F4D69B99DD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ECB3A8D-3468-4A70-9389-F6B7975E144D}" type="pres">
      <dgm:prSet presAssocID="{D3D15EB1-AC71-48A5-883F-ADF146969FE3}" presName="spacer" presStyleCnt="0"/>
      <dgm:spPr/>
    </dgm:pt>
    <dgm:pt modelId="{70AE28AC-D8EC-40A6-9792-546B7031A482}" type="pres">
      <dgm:prSet presAssocID="{D3313733-13B7-4D92-910A-7F3E977BD2F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85E71F6-1AE2-42A1-B451-5B4EE9D796CF}" type="pres">
      <dgm:prSet presAssocID="{BA69F203-44A5-4FDC-9B3F-96FC1D67FC24}" presName="spacer" presStyleCnt="0"/>
      <dgm:spPr/>
    </dgm:pt>
    <dgm:pt modelId="{ABF698FA-C3A8-4285-A8F5-ADDF98641ACA}" type="pres">
      <dgm:prSet presAssocID="{7FA9649F-37A4-4F60-BB56-0815831DBBB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94635BD-391B-4C78-9FB0-102A7C787F70}" type="pres">
      <dgm:prSet presAssocID="{C9177186-A8B1-477E-B48B-6A32A2E58486}" presName="spacer" presStyleCnt="0"/>
      <dgm:spPr/>
    </dgm:pt>
    <dgm:pt modelId="{BAE53695-B4FD-479F-B9E9-298AB4E3994A}" type="pres">
      <dgm:prSet presAssocID="{02137C39-B75B-49E4-8966-5CE1E687968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99E9A12-0B12-41B1-B978-75578AE39888}" srcId="{3A3A1D3D-7609-4BC4-9F35-440F5C7B035A}" destId="{D3313733-13B7-4D92-910A-7F3E977BD2F8}" srcOrd="2" destOrd="0" parTransId="{60808F20-2A66-423C-A5A9-C1E7D4E402A4}" sibTransId="{BA69F203-44A5-4FDC-9B3F-96FC1D67FC24}"/>
    <dgm:cxn modelId="{97B2EE23-1A2F-4F20-9AD0-B65525B954A7}" type="presOf" srcId="{3A3A1D3D-7609-4BC4-9F35-440F5C7B035A}" destId="{9EA9C1D3-EE2D-46D7-902B-715DCFE0EC1A}" srcOrd="0" destOrd="0" presId="urn:microsoft.com/office/officeart/2005/8/layout/vList2"/>
    <dgm:cxn modelId="{F9146230-3831-4DA6-BF23-C3543B288F72}" type="presOf" srcId="{D3313733-13B7-4D92-910A-7F3E977BD2F8}" destId="{70AE28AC-D8EC-40A6-9792-546B7031A482}" srcOrd="0" destOrd="0" presId="urn:microsoft.com/office/officeart/2005/8/layout/vList2"/>
    <dgm:cxn modelId="{BD39EF3B-E7B3-41CE-9589-C807CC30D92D}" srcId="{3A3A1D3D-7609-4BC4-9F35-440F5C7B035A}" destId="{498AF8A6-4A3D-4FC7-99CF-8DF4B20BA59D}" srcOrd="0" destOrd="0" parTransId="{34A6269B-0662-496D-AF36-EF2A8958F860}" sibTransId="{6316539E-F4B1-4831-9453-CC93FE8CBC3D}"/>
    <dgm:cxn modelId="{7FEBB76D-A388-4B61-AE9C-B537A9C39159}" type="presOf" srcId="{498AF8A6-4A3D-4FC7-99CF-8DF4B20BA59D}" destId="{DE431F0D-37CA-432D-9321-40256F0527F5}" srcOrd="0" destOrd="0" presId="urn:microsoft.com/office/officeart/2005/8/layout/vList2"/>
    <dgm:cxn modelId="{AD1AD97F-76B7-430F-AA3E-25AD1DDE45B1}" srcId="{3A3A1D3D-7609-4BC4-9F35-440F5C7B035A}" destId="{7FA9649F-37A4-4F60-BB56-0815831DBBBE}" srcOrd="3" destOrd="0" parTransId="{22626D4F-77AF-428A-B5F8-2A1BBE853E01}" sibTransId="{C9177186-A8B1-477E-B48B-6A32A2E58486}"/>
    <dgm:cxn modelId="{B6098DAE-E639-4780-ADE3-8B8D3BF5F952}" type="presOf" srcId="{02137C39-B75B-49E4-8966-5CE1E6879688}" destId="{BAE53695-B4FD-479F-B9E9-298AB4E3994A}" srcOrd="0" destOrd="0" presId="urn:microsoft.com/office/officeart/2005/8/layout/vList2"/>
    <dgm:cxn modelId="{64E80FAF-FAEC-4152-8FBF-32023387E571}" type="presOf" srcId="{7FA9649F-37A4-4F60-BB56-0815831DBBBE}" destId="{ABF698FA-C3A8-4285-A8F5-ADDF98641ACA}" srcOrd="0" destOrd="0" presId="urn:microsoft.com/office/officeart/2005/8/layout/vList2"/>
    <dgm:cxn modelId="{724ADEB0-E181-4BE9-8A70-7F3155BE06AB}" srcId="{3A3A1D3D-7609-4BC4-9F35-440F5C7B035A}" destId="{08BE5751-EE24-45EE-A071-7F4D69B99DD2}" srcOrd="1" destOrd="0" parTransId="{396E4A5A-49B5-419A-B76C-E56DDC7D9B81}" sibTransId="{D3D15EB1-AC71-48A5-883F-ADF146969FE3}"/>
    <dgm:cxn modelId="{A4E4E2C1-A767-4091-A948-D8CEB9EE54A9}" type="presOf" srcId="{08BE5751-EE24-45EE-A071-7F4D69B99DD2}" destId="{DC5A0AFC-E84F-4154-B102-8ACBE392CF90}" srcOrd="0" destOrd="0" presId="urn:microsoft.com/office/officeart/2005/8/layout/vList2"/>
    <dgm:cxn modelId="{580E26D4-5C54-432D-88F6-B17FD1CEC514}" srcId="{3A3A1D3D-7609-4BC4-9F35-440F5C7B035A}" destId="{02137C39-B75B-49E4-8966-5CE1E6879688}" srcOrd="4" destOrd="0" parTransId="{7B046F00-8EA9-45E8-80CC-DF641A9EAA74}" sibTransId="{63CCFF01-1FC3-454D-B3DA-43B2BE7C7786}"/>
    <dgm:cxn modelId="{7BA44EB8-E2DA-4CD1-AFC5-30543573C307}" type="presParOf" srcId="{9EA9C1D3-EE2D-46D7-902B-715DCFE0EC1A}" destId="{DE431F0D-37CA-432D-9321-40256F0527F5}" srcOrd="0" destOrd="0" presId="urn:microsoft.com/office/officeart/2005/8/layout/vList2"/>
    <dgm:cxn modelId="{4DA83936-FEC8-4035-B241-A03161ABD2DC}" type="presParOf" srcId="{9EA9C1D3-EE2D-46D7-902B-715DCFE0EC1A}" destId="{819247A0-F585-4747-B196-A17C92C505B3}" srcOrd="1" destOrd="0" presId="urn:microsoft.com/office/officeart/2005/8/layout/vList2"/>
    <dgm:cxn modelId="{6419C32D-5457-40EF-AD4D-88C980F8D05E}" type="presParOf" srcId="{9EA9C1D3-EE2D-46D7-902B-715DCFE0EC1A}" destId="{DC5A0AFC-E84F-4154-B102-8ACBE392CF90}" srcOrd="2" destOrd="0" presId="urn:microsoft.com/office/officeart/2005/8/layout/vList2"/>
    <dgm:cxn modelId="{8CD605EB-6FB9-43BF-9959-972013E97F86}" type="presParOf" srcId="{9EA9C1D3-EE2D-46D7-902B-715DCFE0EC1A}" destId="{4ECB3A8D-3468-4A70-9389-F6B7975E144D}" srcOrd="3" destOrd="0" presId="urn:microsoft.com/office/officeart/2005/8/layout/vList2"/>
    <dgm:cxn modelId="{BCDE1832-BDD3-43BC-A5F1-4483B4CE4F12}" type="presParOf" srcId="{9EA9C1D3-EE2D-46D7-902B-715DCFE0EC1A}" destId="{70AE28AC-D8EC-40A6-9792-546B7031A482}" srcOrd="4" destOrd="0" presId="urn:microsoft.com/office/officeart/2005/8/layout/vList2"/>
    <dgm:cxn modelId="{9035B786-6E9C-4474-AC75-D3B96F5A115C}" type="presParOf" srcId="{9EA9C1D3-EE2D-46D7-902B-715DCFE0EC1A}" destId="{685E71F6-1AE2-42A1-B451-5B4EE9D796CF}" srcOrd="5" destOrd="0" presId="urn:microsoft.com/office/officeart/2005/8/layout/vList2"/>
    <dgm:cxn modelId="{F43686F6-0BD6-4E63-BDB0-B6C7085B2CFB}" type="presParOf" srcId="{9EA9C1D3-EE2D-46D7-902B-715DCFE0EC1A}" destId="{ABF698FA-C3A8-4285-A8F5-ADDF98641ACA}" srcOrd="6" destOrd="0" presId="urn:microsoft.com/office/officeart/2005/8/layout/vList2"/>
    <dgm:cxn modelId="{D8DAA1A3-6B75-46E1-BD99-6F44C350BCE2}" type="presParOf" srcId="{9EA9C1D3-EE2D-46D7-902B-715DCFE0EC1A}" destId="{C94635BD-391B-4C78-9FB0-102A7C787F70}" srcOrd="7" destOrd="0" presId="urn:microsoft.com/office/officeart/2005/8/layout/vList2"/>
    <dgm:cxn modelId="{42177471-6E77-4A61-9ED3-098DDF8FF484}" type="presParOf" srcId="{9EA9C1D3-EE2D-46D7-902B-715DCFE0EC1A}" destId="{BAE53695-B4FD-479F-B9E9-298AB4E3994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075C79-B352-4B07-A099-93AE130F2EA0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B83A7FC8-D825-4272-86BC-C0FE35159017}">
      <dgm:prSet/>
      <dgm:spPr/>
      <dgm:t>
        <a:bodyPr/>
        <a:lstStyle/>
        <a:p>
          <a:pPr rtl="0"/>
          <a:r>
            <a:rPr lang="cs-CZ" b="1" dirty="0"/>
            <a:t>Transfer L1</a:t>
          </a:r>
          <a:endParaRPr lang="cs-CZ" dirty="0"/>
        </a:p>
      </dgm:t>
    </dgm:pt>
    <dgm:pt modelId="{856CD6E4-F9E3-4AA2-8B0E-04ADB803F8C5}" type="parTrans" cxnId="{F3F3A74C-E035-4946-88A1-56882A9FE69E}">
      <dgm:prSet/>
      <dgm:spPr/>
      <dgm:t>
        <a:bodyPr/>
        <a:lstStyle/>
        <a:p>
          <a:endParaRPr lang="cs-CZ"/>
        </a:p>
      </dgm:t>
    </dgm:pt>
    <dgm:pt modelId="{30E77A76-A77A-4391-904E-22B155173955}" type="sibTrans" cxnId="{F3F3A74C-E035-4946-88A1-56882A9FE69E}">
      <dgm:prSet/>
      <dgm:spPr/>
      <dgm:t>
        <a:bodyPr/>
        <a:lstStyle/>
        <a:p>
          <a:endParaRPr lang="cs-CZ"/>
        </a:p>
      </dgm:t>
    </dgm:pt>
    <dgm:pt modelId="{D1DF7D11-0BB0-4C5B-B925-6CDAD61D82E3}">
      <dgm:prSet/>
      <dgm:spPr/>
      <dgm:t>
        <a:bodyPr/>
        <a:lstStyle/>
        <a:p>
          <a:pPr rtl="0"/>
          <a:r>
            <a:rPr lang="cs-CZ" b="1" dirty="0"/>
            <a:t>Nadměrná generalizace pravidel L2</a:t>
          </a:r>
          <a:endParaRPr lang="cs-CZ" dirty="0"/>
        </a:p>
      </dgm:t>
    </dgm:pt>
    <dgm:pt modelId="{83583D01-0E7B-41EB-9CED-5605D04C7A8F}" type="parTrans" cxnId="{3EAD5558-C246-433F-8D45-375853C2EEBE}">
      <dgm:prSet/>
      <dgm:spPr/>
      <dgm:t>
        <a:bodyPr/>
        <a:lstStyle/>
        <a:p>
          <a:endParaRPr lang="cs-CZ"/>
        </a:p>
      </dgm:t>
    </dgm:pt>
    <dgm:pt modelId="{8BD263D4-6AFE-4EEA-B782-7551B58974F4}" type="sibTrans" cxnId="{3EAD5558-C246-433F-8D45-375853C2EEBE}">
      <dgm:prSet/>
      <dgm:spPr/>
      <dgm:t>
        <a:bodyPr/>
        <a:lstStyle/>
        <a:p>
          <a:endParaRPr lang="cs-CZ"/>
        </a:p>
      </dgm:t>
    </dgm:pt>
    <dgm:pt modelId="{266BCE11-14B0-4390-B1F4-B5C9EF131097}">
      <dgm:prSet/>
      <dgm:spPr/>
      <dgm:t>
        <a:bodyPr/>
        <a:lstStyle/>
        <a:p>
          <a:pPr rtl="0"/>
          <a:r>
            <a:rPr lang="cs-CZ" b="1" dirty="0"/>
            <a:t>Transfer výuky - </a:t>
          </a:r>
          <a:r>
            <a:rPr lang="cs-CZ" dirty="0"/>
            <a:t>efekt špatného učení a procvičování</a:t>
          </a:r>
        </a:p>
      </dgm:t>
    </dgm:pt>
    <dgm:pt modelId="{54A7C1C2-3D93-4826-B423-57A9255465DA}" type="parTrans" cxnId="{D703B0A6-2F9F-4E36-A9AF-FBE1229402CE}">
      <dgm:prSet/>
      <dgm:spPr/>
      <dgm:t>
        <a:bodyPr/>
        <a:lstStyle/>
        <a:p>
          <a:endParaRPr lang="cs-CZ"/>
        </a:p>
      </dgm:t>
    </dgm:pt>
    <dgm:pt modelId="{9F1FE32A-5F05-4C5F-95D3-06AFB908B3D3}" type="sibTrans" cxnId="{D703B0A6-2F9F-4E36-A9AF-FBE1229402CE}">
      <dgm:prSet/>
      <dgm:spPr/>
      <dgm:t>
        <a:bodyPr/>
        <a:lstStyle/>
        <a:p>
          <a:endParaRPr lang="cs-CZ"/>
        </a:p>
      </dgm:t>
    </dgm:pt>
    <dgm:pt modelId="{97FA96C2-8240-421C-9FA8-3038A035976D}">
      <dgm:prSet/>
      <dgm:spPr/>
      <dgm:t>
        <a:bodyPr/>
        <a:lstStyle/>
        <a:p>
          <a:pPr rtl="0"/>
          <a:r>
            <a:rPr lang="cs-CZ" b="1" dirty="0"/>
            <a:t>Strategie učení  - </a:t>
          </a:r>
          <a:r>
            <a:rPr lang="cs-CZ" dirty="0"/>
            <a:t>zjednodušení systému, ignorace části inputu</a:t>
          </a:r>
        </a:p>
      </dgm:t>
    </dgm:pt>
    <dgm:pt modelId="{57CC13C1-B0EB-402E-900F-BE01C1D5CDA9}" type="parTrans" cxnId="{926CAC80-BA61-4009-A3DD-1DF753D27879}">
      <dgm:prSet/>
      <dgm:spPr/>
      <dgm:t>
        <a:bodyPr/>
        <a:lstStyle/>
        <a:p>
          <a:endParaRPr lang="cs-CZ"/>
        </a:p>
      </dgm:t>
    </dgm:pt>
    <dgm:pt modelId="{006B872E-2B9C-4C71-B5DF-3043A5B04ACC}" type="sibTrans" cxnId="{926CAC80-BA61-4009-A3DD-1DF753D27879}">
      <dgm:prSet/>
      <dgm:spPr/>
      <dgm:t>
        <a:bodyPr/>
        <a:lstStyle/>
        <a:p>
          <a:endParaRPr lang="cs-CZ"/>
        </a:p>
      </dgm:t>
    </dgm:pt>
    <dgm:pt modelId="{4D37AB53-3D40-4065-8599-762318CF5097}">
      <dgm:prSet/>
      <dgm:spPr/>
      <dgm:t>
        <a:bodyPr/>
        <a:lstStyle/>
        <a:p>
          <a:pPr rtl="0"/>
          <a:r>
            <a:rPr lang="cs-CZ" b="1" dirty="0"/>
            <a:t>Strategie komunikace žáka v L2</a:t>
          </a:r>
          <a:endParaRPr lang="cs-CZ" dirty="0"/>
        </a:p>
      </dgm:t>
    </dgm:pt>
    <dgm:pt modelId="{8006DDE9-B04D-4EFC-B068-4524556A4D05}" type="parTrans" cxnId="{6D36F02C-F951-40EA-B329-95168D86141B}">
      <dgm:prSet/>
      <dgm:spPr/>
      <dgm:t>
        <a:bodyPr/>
        <a:lstStyle/>
        <a:p>
          <a:endParaRPr lang="cs-CZ"/>
        </a:p>
      </dgm:t>
    </dgm:pt>
    <dgm:pt modelId="{DCA2C1C2-E07B-4192-92EC-271C3FE0FC7F}" type="sibTrans" cxnId="{6D36F02C-F951-40EA-B329-95168D86141B}">
      <dgm:prSet/>
      <dgm:spPr/>
      <dgm:t>
        <a:bodyPr/>
        <a:lstStyle/>
        <a:p>
          <a:endParaRPr lang="cs-CZ"/>
        </a:p>
      </dgm:t>
    </dgm:pt>
    <dgm:pt modelId="{AD916C9F-3078-456C-B123-126AEBF10472}">
      <dgm:prSet/>
      <dgm:spPr/>
      <dgm:t>
        <a:bodyPr/>
        <a:lstStyle/>
        <a:p>
          <a:pPr rtl="0"/>
          <a:r>
            <a:rPr lang="cs-CZ" b="1" dirty="0"/>
            <a:t>Společný jmenovatel: zjednodušení (redukce počtu hypotéz k ověřování)</a:t>
          </a:r>
          <a:endParaRPr lang="cs-CZ" dirty="0"/>
        </a:p>
      </dgm:t>
    </dgm:pt>
    <dgm:pt modelId="{DA6CC8CC-1044-4308-8B7A-80D866DED675}" type="parTrans" cxnId="{E506A8FC-8D29-40C1-A687-C304FE89680A}">
      <dgm:prSet/>
      <dgm:spPr/>
      <dgm:t>
        <a:bodyPr/>
        <a:lstStyle/>
        <a:p>
          <a:endParaRPr lang="cs-CZ"/>
        </a:p>
      </dgm:t>
    </dgm:pt>
    <dgm:pt modelId="{729CD404-5835-457B-BBE3-FF4F0D34A945}" type="sibTrans" cxnId="{E506A8FC-8D29-40C1-A687-C304FE89680A}">
      <dgm:prSet/>
      <dgm:spPr/>
      <dgm:t>
        <a:bodyPr/>
        <a:lstStyle/>
        <a:p>
          <a:endParaRPr lang="cs-CZ"/>
        </a:p>
      </dgm:t>
    </dgm:pt>
    <dgm:pt modelId="{55AE67CD-C5DD-47A4-9983-A82D590D9E7B}" type="pres">
      <dgm:prSet presAssocID="{D4075C79-B352-4B07-A099-93AE130F2EA0}" presName="linear" presStyleCnt="0">
        <dgm:presLayoutVars>
          <dgm:animLvl val="lvl"/>
          <dgm:resizeHandles val="exact"/>
        </dgm:presLayoutVars>
      </dgm:prSet>
      <dgm:spPr/>
    </dgm:pt>
    <dgm:pt modelId="{1A881A42-FC90-4B89-9231-5AD1638613F1}" type="pres">
      <dgm:prSet presAssocID="{B83A7FC8-D825-4272-86BC-C0FE3515901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679EDE9-AA91-4AC5-8E5E-A77A36457B82}" type="pres">
      <dgm:prSet presAssocID="{30E77A76-A77A-4391-904E-22B155173955}" presName="spacer" presStyleCnt="0"/>
      <dgm:spPr/>
    </dgm:pt>
    <dgm:pt modelId="{331A3E2C-F6B3-4BFB-A41D-BEEA3278C33E}" type="pres">
      <dgm:prSet presAssocID="{D1DF7D11-0BB0-4C5B-B925-6CDAD61D82E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05D8D25-C116-44E3-B87E-F38B4B3C4663}" type="pres">
      <dgm:prSet presAssocID="{8BD263D4-6AFE-4EEA-B782-7551B58974F4}" presName="spacer" presStyleCnt="0"/>
      <dgm:spPr/>
    </dgm:pt>
    <dgm:pt modelId="{4F75CD90-2016-41D0-8C46-2AEC57DE1438}" type="pres">
      <dgm:prSet presAssocID="{266BCE11-14B0-4390-B1F4-B5C9EF13109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936DA87-6FC5-48B0-8A6D-C117D2787989}" type="pres">
      <dgm:prSet presAssocID="{9F1FE32A-5F05-4C5F-95D3-06AFB908B3D3}" presName="spacer" presStyleCnt="0"/>
      <dgm:spPr/>
    </dgm:pt>
    <dgm:pt modelId="{349CCA3F-0C96-423A-BAD6-7755578C1472}" type="pres">
      <dgm:prSet presAssocID="{97FA96C2-8240-421C-9FA8-3038A035976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BF53A7F-9CA5-406A-9810-271DA2ABCE14}" type="pres">
      <dgm:prSet presAssocID="{006B872E-2B9C-4C71-B5DF-3043A5B04ACC}" presName="spacer" presStyleCnt="0"/>
      <dgm:spPr/>
    </dgm:pt>
    <dgm:pt modelId="{721495BA-3DCD-444C-9A7D-D2B887758450}" type="pres">
      <dgm:prSet presAssocID="{4D37AB53-3D40-4065-8599-762318CF509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9036908-93C4-4B79-865A-092949D81FB2}" type="pres">
      <dgm:prSet presAssocID="{DCA2C1C2-E07B-4192-92EC-271C3FE0FC7F}" presName="spacer" presStyleCnt="0"/>
      <dgm:spPr/>
    </dgm:pt>
    <dgm:pt modelId="{14203F86-B796-4FD5-8D44-CABA1FEF4672}" type="pres">
      <dgm:prSet presAssocID="{AD916C9F-3078-456C-B123-126AEBF1047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1EA4F28-E4E2-4073-A40E-7257241E9503}" type="presOf" srcId="{97FA96C2-8240-421C-9FA8-3038A035976D}" destId="{349CCA3F-0C96-423A-BAD6-7755578C1472}" srcOrd="0" destOrd="0" presId="urn:microsoft.com/office/officeart/2005/8/layout/vList2"/>
    <dgm:cxn modelId="{6D36F02C-F951-40EA-B329-95168D86141B}" srcId="{D4075C79-B352-4B07-A099-93AE130F2EA0}" destId="{4D37AB53-3D40-4065-8599-762318CF5097}" srcOrd="4" destOrd="0" parTransId="{8006DDE9-B04D-4EFC-B068-4524556A4D05}" sibTransId="{DCA2C1C2-E07B-4192-92EC-271C3FE0FC7F}"/>
    <dgm:cxn modelId="{738C855E-256B-4FAC-924A-68ECFB45C3F0}" type="presOf" srcId="{B83A7FC8-D825-4272-86BC-C0FE35159017}" destId="{1A881A42-FC90-4B89-9231-5AD1638613F1}" srcOrd="0" destOrd="0" presId="urn:microsoft.com/office/officeart/2005/8/layout/vList2"/>
    <dgm:cxn modelId="{6A67154A-7B9F-42E5-BF2A-1F80423344B4}" type="presOf" srcId="{4D37AB53-3D40-4065-8599-762318CF5097}" destId="{721495BA-3DCD-444C-9A7D-D2B887758450}" srcOrd="0" destOrd="0" presId="urn:microsoft.com/office/officeart/2005/8/layout/vList2"/>
    <dgm:cxn modelId="{F3F3A74C-E035-4946-88A1-56882A9FE69E}" srcId="{D4075C79-B352-4B07-A099-93AE130F2EA0}" destId="{B83A7FC8-D825-4272-86BC-C0FE35159017}" srcOrd="0" destOrd="0" parTransId="{856CD6E4-F9E3-4AA2-8B0E-04ADB803F8C5}" sibTransId="{30E77A76-A77A-4391-904E-22B155173955}"/>
    <dgm:cxn modelId="{3EAD5558-C246-433F-8D45-375853C2EEBE}" srcId="{D4075C79-B352-4B07-A099-93AE130F2EA0}" destId="{D1DF7D11-0BB0-4C5B-B925-6CDAD61D82E3}" srcOrd="1" destOrd="0" parTransId="{83583D01-0E7B-41EB-9CED-5605D04C7A8F}" sibTransId="{8BD263D4-6AFE-4EEA-B782-7551B58974F4}"/>
    <dgm:cxn modelId="{926CAC80-BA61-4009-A3DD-1DF753D27879}" srcId="{D4075C79-B352-4B07-A099-93AE130F2EA0}" destId="{97FA96C2-8240-421C-9FA8-3038A035976D}" srcOrd="3" destOrd="0" parTransId="{57CC13C1-B0EB-402E-900F-BE01C1D5CDA9}" sibTransId="{006B872E-2B9C-4C71-B5DF-3043A5B04ACC}"/>
    <dgm:cxn modelId="{7B857C90-91F7-4828-9543-1BF9339BD33B}" type="presOf" srcId="{D1DF7D11-0BB0-4C5B-B925-6CDAD61D82E3}" destId="{331A3E2C-F6B3-4BFB-A41D-BEEA3278C33E}" srcOrd="0" destOrd="0" presId="urn:microsoft.com/office/officeart/2005/8/layout/vList2"/>
    <dgm:cxn modelId="{D703B0A6-2F9F-4E36-A9AF-FBE1229402CE}" srcId="{D4075C79-B352-4B07-A099-93AE130F2EA0}" destId="{266BCE11-14B0-4390-B1F4-B5C9EF131097}" srcOrd="2" destOrd="0" parTransId="{54A7C1C2-3D93-4826-B423-57A9255465DA}" sibTransId="{9F1FE32A-5F05-4C5F-95D3-06AFB908B3D3}"/>
    <dgm:cxn modelId="{9D09BDB4-64FA-4A9D-8517-C6374D3F29CE}" type="presOf" srcId="{266BCE11-14B0-4390-B1F4-B5C9EF131097}" destId="{4F75CD90-2016-41D0-8C46-2AEC57DE1438}" srcOrd="0" destOrd="0" presId="urn:microsoft.com/office/officeart/2005/8/layout/vList2"/>
    <dgm:cxn modelId="{CFB431BF-DB7C-45E5-A275-C01478C8FF49}" type="presOf" srcId="{AD916C9F-3078-456C-B123-126AEBF10472}" destId="{14203F86-B796-4FD5-8D44-CABA1FEF4672}" srcOrd="0" destOrd="0" presId="urn:microsoft.com/office/officeart/2005/8/layout/vList2"/>
    <dgm:cxn modelId="{DCF3ECFB-EDBE-4F59-8166-4A48C79AE9EE}" type="presOf" srcId="{D4075C79-B352-4B07-A099-93AE130F2EA0}" destId="{55AE67CD-C5DD-47A4-9983-A82D590D9E7B}" srcOrd="0" destOrd="0" presId="urn:microsoft.com/office/officeart/2005/8/layout/vList2"/>
    <dgm:cxn modelId="{E506A8FC-8D29-40C1-A687-C304FE89680A}" srcId="{D4075C79-B352-4B07-A099-93AE130F2EA0}" destId="{AD916C9F-3078-456C-B123-126AEBF10472}" srcOrd="5" destOrd="0" parTransId="{DA6CC8CC-1044-4308-8B7A-80D866DED675}" sibTransId="{729CD404-5835-457B-BBE3-FF4F0D34A945}"/>
    <dgm:cxn modelId="{53BBD4E8-0B13-4640-ADB3-BDA953B1EDAD}" type="presParOf" srcId="{55AE67CD-C5DD-47A4-9983-A82D590D9E7B}" destId="{1A881A42-FC90-4B89-9231-5AD1638613F1}" srcOrd="0" destOrd="0" presId="urn:microsoft.com/office/officeart/2005/8/layout/vList2"/>
    <dgm:cxn modelId="{AECA1E28-2301-4940-9215-974E8E28139A}" type="presParOf" srcId="{55AE67CD-C5DD-47A4-9983-A82D590D9E7B}" destId="{5679EDE9-AA91-4AC5-8E5E-A77A36457B82}" srcOrd="1" destOrd="0" presId="urn:microsoft.com/office/officeart/2005/8/layout/vList2"/>
    <dgm:cxn modelId="{2A6B5145-2B93-4EBC-B7CE-2E38F5FD8D1B}" type="presParOf" srcId="{55AE67CD-C5DD-47A4-9983-A82D590D9E7B}" destId="{331A3E2C-F6B3-4BFB-A41D-BEEA3278C33E}" srcOrd="2" destOrd="0" presId="urn:microsoft.com/office/officeart/2005/8/layout/vList2"/>
    <dgm:cxn modelId="{BCC21837-F10E-4A45-9C31-9E99245BF14B}" type="presParOf" srcId="{55AE67CD-C5DD-47A4-9983-A82D590D9E7B}" destId="{F05D8D25-C116-44E3-B87E-F38B4B3C4663}" srcOrd="3" destOrd="0" presId="urn:microsoft.com/office/officeart/2005/8/layout/vList2"/>
    <dgm:cxn modelId="{4861C97C-02DD-4DBB-8CF9-C1C16120B770}" type="presParOf" srcId="{55AE67CD-C5DD-47A4-9983-A82D590D9E7B}" destId="{4F75CD90-2016-41D0-8C46-2AEC57DE1438}" srcOrd="4" destOrd="0" presId="urn:microsoft.com/office/officeart/2005/8/layout/vList2"/>
    <dgm:cxn modelId="{D7DF38BE-43FB-41E9-A223-7047AB47D9FC}" type="presParOf" srcId="{55AE67CD-C5DD-47A4-9983-A82D590D9E7B}" destId="{8936DA87-6FC5-48B0-8A6D-C117D2787989}" srcOrd="5" destOrd="0" presId="urn:microsoft.com/office/officeart/2005/8/layout/vList2"/>
    <dgm:cxn modelId="{70CDF851-65CC-4657-9870-9E87E2E4BC08}" type="presParOf" srcId="{55AE67CD-C5DD-47A4-9983-A82D590D9E7B}" destId="{349CCA3F-0C96-423A-BAD6-7755578C1472}" srcOrd="6" destOrd="0" presId="urn:microsoft.com/office/officeart/2005/8/layout/vList2"/>
    <dgm:cxn modelId="{3E6FE486-D68E-4C67-9A32-2405E9C6F7C4}" type="presParOf" srcId="{55AE67CD-C5DD-47A4-9983-A82D590D9E7B}" destId="{CBF53A7F-9CA5-406A-9810-271DA2ABCE14}" srcOrd="7" destOrd="0" presId="urn:microsoft.com/office/officeart/2005/8/layout/vList2"/>
    <dgm:cxn modelId="{8138ED64-B193-4A27-A5C9-7B512CE4068B}" type="presParOf" srcId="{55AE67CD-C5DD-47A4-9983-A82D590D9E7B}" destId="{721495BA-3DCD-444C-9A7D-D2B887758450}" srcOrd="8" destOrd="0" presId="urn:microsoft.com/office/officeart/2005/8/layout/vList2"/>
    <dgm:cxn modelId="{905F0183-6294-4536-9C99-41DDE0904F85}" type="presParOf" srcId="{55AE67CD-C5DD-47A4-9983-A82D590D9E7B}" destId="{19036908-93C4-4B79-865A-092949D81FB2}" srcOrd="9" destOrd="0" presId="urn:microsoft.com/office/officeart/2005/8/layout/vList2"/>
    <dgm:cxn modelId="{2A61BFED-CDBD-4AA7-A3CA-B29884CDF9F4}" type="presParOf" srcId="{55AE67CD-C5DD-47A4-9983-A82D590D9E7B}" destId="{14203F86-B796-4FD5-8D44-CABA1FEF467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97FD8E-054D-4591-913F-6C87B1C2743D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4AA409B-A091-4F94-8BA1-0E08FDF90919}">
      <dgm:prSet/>
      <dgm:spPr/>
      <dgm:t>
        <a:bodyPr/>
        <a:lstStyle/>
        <a:p>
          <a:pPr rtl="0"/>
          <a:r>
            <a:rPr lang="cs-CZ" b="1" dirty="0"/>
            <a:t>Fosilizace – ustálení na jisté úrovni, kterou nelze další výukou změnit</a:t>
          </a:r>
          <a:endParaRPr lang="cs-CZ" dirty="0"/>
        </a:p>
      </dgm:t>
    </dgm:pt>
    <dgm:pt modelId="{2667A4FD-0629-4932-96B2-9913A3454B7B}" type="parTrans" cxnId="{36121CCE-ECD2-4773-A956-FBD5E3A15252}">
      <dgm:prSet/>
      <dgm:spPr/>
      <dgm:t>
        <a:bodyPr/>
        <a:lstStyle/>
        <a:p>
          <a:endParaRPr lang="cs-CZ"/>
        </a:p>
      </dgm:t>
    </dgm:pt>
    <dgm:pt modelId="{25F8A61F-CAEE-4FAA-96F9-C5E998D86B68}" type="sibTrans" cxnId="{36121CCE-ECD2-4773-A956-FBD5E3A15252}">
      <dgm:prSet/>
      <dgm:spPr/>
      <dgm:t>
        <a:bodyPr/>
        <a:lstStyle/>
        <a:p>
          <a:endParaRPr lang="cs-CZ"/>
        </a:p>
      </dgm:t>
    </dgm:pt>
    <dgm:pt modelId="{4E0C22BB-566E-46DC-BA87-FC62E4B0EF64}">
      <dgm:prSet/>
      <dgm:spPr/>
      <dgm:t>
        <a:bodyPr/>
        <a:lstStyle/>
        <a:p>
          <a:pPr rtl="0"/>
          <a:r>
            <a:rPr lang="cs-CZ" b="1"/>
            <a:t>Až 95 % žáků L2 nedospěje k plnému osvojení L2</a:t>
          </a:r>
          <a:endParaRPr lang="cs-CZ"/>
        </a:p>
      </dgm:t>
    </dgm:pt>
    <dgm:pt modelId="{1576F29B-E7D1-42A9-9547-EA22B5434AAC}" type="parTrans" cxnId="{C6B24979-D3B9-4B4C-8FB7-FC99103BC305}">
      <dgm:prSet/>
      <dgm:spPr/>
      <dgm:t>
        <a:bodyPr/>
        <a:lstStyle/>
        <a:p>
          <a:endParaRPr lang="cs-CZ"/>
        </a:p>
      </dgm:t>
    </dgm:pt>
    <dgm:pt modelId="{E271C402-75DF-4FC6-8E39-92598792531C}" type="sibTrans" cxnId="{C6B24979-D3B9-4B4C-8FB7-FC99103BC305}">
      <dgm:prSet/>
      <dgm:spPr/>
      <dgm:t>
        <a:bodyPr/>
        <a:lstStyle/>
        <a:p>
          <a:endParaRPr lang="cs-CZ"/>
        </a:p>
      </dgm:t>
    </dgm:pt>
    <dgm:pt modelId="{1BB6F893-9047-4420-A240-9ACECFB13514}">
      <dgm:prSet/>
      <dgm:spPr/>
      <dgm:t>
        <a:bodyPr/>
        <a:lstStyle/>
        <a:p>
          <a:pPr rtl="0"/>
          <a:r>
            <a:rPr lang="cs-CZ" b="1"/>
            <a:t>Fosilizace pravidla odlišného od L2 se projeví chybou</a:t>
          </a:r>
          <a:endParaRPr lang="cs-CZ"/>
        </a:p>
      </dgm:t>
    </dgm:pt>
    <dgm:pt modelId="{79DCE6DF-5550-4252-B448-95E88F82A4FE}" type="parTrans" cxnId="{B08ED6A3-FE73-49E0-8014-3BC990F4CA84}">
      <dgm:prSet/>
      <dgm:spPr/>
      <dgm:t>
        <a:bodyPr/>
        <a:lstStyle/>
        <a:p>
          <a:endParaRPr lang="cs-CZ"/>
        </a:p>
      </dgm:t>
    </dgm:pt>
    <dgm:pt modelId="{8A37F8C6-2188-4C91-B9E4-97A6E8F2A2F7}" type="sibTrans" cxnId="{B08ED6A3-FE73-49E0-8014-3BC990F4CA84}">
      <dgm:prSet/>
      <dgm:spPr/>
      <dgm:t>
        <a:bodyPr/>
        <a:lstStyle/>
        <a:p>
          <a:endParaRPr lang="cs-CZ"/>
        </a:p>
      </dgm:t>
    </dgm:pt>
    <dgm:pt modelId="{49CA554E-E630-4C17-A862-65AC71DE1F3B}">
      <dgm:prSet/>
      <dgm:spPr/>
      <dgm:t>
        <a:bodyPr/>
        <a:lstStyle/>
        <a:p>
          <a:pPr rtl="0"/>
          <a:r>
            <a:rPr lang="cs-CZ" b="1" dirty="0"/>
            <a:t>Někdy se může podařit korektní vyjádření, ale v situacích náročných (když se žák soustředí na obsah apod.) se sklouzne k chybě</a:t>
          </a:r>
          <a:endParaRPr lang="cs-CZ" dirty="0"/>
        </a:p>
      </dgm:t>
    </dgm:pt>
    <dgm:pt modelId="{64F01C11-087E-47F6-88A2-ECC1AE9B118F}" type="parTrans" cxnId="{6EA9A59A-4911-444E-A7D8-8358D78E71F9}">
      <dgm:prSet/>
      <dgm:spPr/>
      <dgm:t>
        <a:bodyPr/>
        <a:lstStyle/>
        <a:p>
          <a:endParaRPr lang="cs-CZ"/>
        </a:p>
      </dgm:t>
    </dgm:pt>
    <dgm:pt modelId="{05EA3F1F-DCAE-4C7E-A039-BC32AB4B609B}" type="sibTrans" cxnId="{6EA9A59A-4911-444E-A7D8-8358D78E71F9}">
      <dgm:prSet/>
      <dgm:spPr/>
      <dgm:t>
        <a:bodyPr/>
        <a:lstStyle/>
        <a:p>
          <a:endParaRPr lang="cs-CZ"/>
        </a:p>
      </dgm:t>
    </dgm:pt>
    <dgm:pt modelId="{DD3C4A69-9443-464F-83AE-ED2AB91A93A8}">
      <dgm:prSet/>
      <dgm:spPr/>
      <dgm:t>
        <a:bodyPr/>
        <a:lstStyle/>
        <a:p>
          <a:pPr rtl="0"/>
          <a:r>
            <a:rPr lang="cs-CZ" b="1"/>
            <a:t>Příčiny různé: žák nevěří, že potřebuje rozvinout svůj mezijazyk pro efektivní komunikaci; omezení dané věkem apod.</a:t>
          </a:r>
          <a:endParaRPr lang="cs-CZ"/>
        </a:p>
      </dgm:t>
    </dgm:pt>
    <dgm:pt modelId="{229FAFEA-B0A9-42C6-91E0-9FC782116B0D}" type="parTrans" cxnId="{E140CBC0-750E-45C9-ADBC-BCAC6DAEA937}">
      <dgm:prSet/>
      <dgm:spPr/>
      <dgm:t>
        <a:bodyPr/>
        <a:lstStyle/>
        <a:p>
          <a:endParaRPr lang="cs-CZ"/>
        </a:p>
      </dgm:t>
    </dgm:pt>
    <dgm:pt modelId="{5852A59E-8B66-4657-ABF3-E608982D0B55}" type="sibTrans" cxnId="{E140CBC0-750E-45C9-ADBC-BCAC6DAEA937}">
      <dgm:prSet/>
      <dgm:spPr/>
      <dgm:t>
        <a:bodyPr/>
        <a:lstStyle/>
        <a:p>
          <a:endParaRPr lang="cs-CZ"/>
        </a:p>
      </dgm:t>
    </dgm:pt>
    <dgm:pt modelId="{B4F06E48-DE19-433C-9F33-55047A3A8521}" type="pres">
      <dgm:prSet presAssocID="{6297FD8E-054D-4591-913F-6C87B1C2743D}" presName="linear" presStyleCnt="0">
        <dgm:presLayoutVars>
          <dgm:animLvl val="lvl"/>
          <dgm:resizeHandles val="exact"/>
        </dgm:presLayoutVars>
      </dgm:prSet>
      <dgm:spPr/>
    </dgm:pt>
    <dgm:pt modelId="{EA5D39E7-73FC-429F-B721-FF670B06E53E}" type="pres">
      <dgm:prSet presAssocID="{04AA409B-A091-4F94-8BA1-0E08FDF909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C168C7D-00DD-471E-AA7C-7863F68306C4}" type="pres">
      <dgm:prSet presAssocID="{04AA409B-A091-4F94-8BA1-0E08FDF90919}" presName="childText" presStyleLbl="revTx" presStyleIdx="0" presStyleCnt="1">
        <dgm:presLayoutVars>
          <dgm:bulletEnabled val="1"/>
        </dgm:presLayoutVars>
      </dgm:prSet>
      <dgm:spPr/>
    </dgm:pt>
    <dgm:pt modelId="{9D002849-86FE-410F-A52D-BA221EF7A15A}" type="pres">
      <dgm:prSet presAssocID="{DD3C4A69-9443-464F-83AE-ED2AB91A93A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9A32613-5EAD-4EAD-8EAA-739EA95C2C06}" type="presOf" srcId="{49CA554E-E630-4C17-A862-65AC71DE1F3B}" destId="{CC168C7D-00DD-471E-AA7C-7863F68306C4}" srcOrd="0" destOrd="2" presId="urn:microsoft.com/office/officeart/2005/8/layout/vList2"/>
    <dgm:cxn modelId="{9BD55E5C-FB80-493F-81B1-DACFBC633FAB}" type="presOf" srcId="{6297FD8E-054D-4591-913F-6C87B1C2743D}" destId="{B4F06E48-DE19-433C-9F33-55047A3A8521}" srcOrd="0" destOrd="0" presId="urn:microsoft.com/office/officeart/2005/8/layout/vList2"/>
    <dgm:cxn modelId="{C6B24979-D3B9-4B4C-8FB7-FC99103BC305}" srcId="{04AA409B-A091-4F94-8BA1-0E08FDF90919}" destId="{4E0C22BB-566E-46DC-BA87-FC62E4B0EF64}" srcOrd="0" destOrd="0" parTransId="{1576F29B-E7D1-42A9-9547-EA22B5434AAC}" sibTransId="{E271C402-75DF-4FC6-8E39-92598792531C}"/>
    <dgm:cxn modelId="{5ABA198F-2DFB-49A6-9496-A9B672E1471D}" type="presOf" srcId="{04AA409B-A091-4F94-8BA1-0E08FDF90919}" destId="{EA5D39E7-73FC-429F-B721-FF670B06E53E}" srcOrd="0" destOrd="0" presId="urn:microsoft.com/office/officeart/2005/8/layout/vList2"/>
    <dgm:cxn modelId="{6EA9A59A-4911-444E-A7D8-8358D78E71F9}" srcId="{04AA409B-A091-4F94-8BA1-0E08FDF90919}" destId="{49CA554E-E630-4C17-A862-65AC71DE1F3B}" srcOrd="2" destOrd="0" parTransId="{64F01C11-087E-47F6-88A2-ECC1AE9B118F}" sibTransId="{05EA3F1F-DCAE-4C7E-A039-BC32AB4B609B}"/>
    <dgm:cxn modelId="{B08ED6A3-FE73-49E0-8014-3BC990F4CA84}" srcId="{04AA409B-A091-4F94-8BA1-0E08FDF90919}" destId="{1BB6F893-9047-4420-A240-9ACECFB13514}" srcOrd="1" destOrd="0" parTransId="{79DCE6DF-5550-4252-B448-95E88F82A4FE}" sibTransId="{8A37F8C6-2188-4C91-B9E4-97A6E8F2A2F7}"/>
    <dgm:cxn modelId="{070101B0-FF05-4F65-9545-6DBC907519FB}" type="presOf" srcId="{1BB6F893-9047-4420-A240-9ACECFB13514}" destId="{CC168C7D-00DD-471E-AA7C-7863F68306C4}" srcOrd="0" destOrd="1" presId="urn:microsoft.com/office/officeart/2005/8/layout/vList2"/>
    <dgm:cxn modelId="{A2511BB8-CCA9-4ACE-8F04-C66F8907E680}" type="presOf" srcId="{DD3C4A69-9443-464F-83AE-ED2AB91A93A8}" destId="{9D002849-86FE-410F-A52D-BA221EF7A15A}" srcOrd="0" destOrd="0" presId="urn:microsoft.com/office/officeart/2005/8/layout/vList2"/>
    <dgm:cxn modelId="{E140CBC0-750E-45C9-ADBC-BCAC6DAEA937}" srcId="{6297FD8E-054D-4591-913F-6C87B1C2743D}" destId="{DD3C4A69-9443-464F-83AE-ED2AB91A93A8}" srcOrd="1" destOrd="0" parTransId="{229FAFEA-B0A9-42C6-91E0-9FC782116B0D}" sibTransId="{5852A59E-8B66-4657-ABF3-E608982D0B55}"/>
    <dgm:cxn modelId="{36121CCE-ECD2-4773-A956-FBD5E3A15252}" srcId="{6297FD8E-054D-4591-913F-6C87B1C2743D}" destId="{04AA409B-A091-4F94-8BA1-0E08FDF90919}" srcOrd="0" destOrd="0" parTransId="{2667A4FD-0629-4932-96B2-9913A3454B7B}" sibTransId="{25F8A61F-CAEE-4FAA-96F9-C5E998D86B68}"/>
    <dgm:cxn modelId="{F63239EB-BA1F-4EA2-8E94-3102367B7FAE}" type="presOf" srcId="{4E0C22BB-566E-46DC-BA87-FC62E4B0EF64}" destId="{CC168C7D-00DD-471E-AA7C-7863F68306C4}" srcOrd="0" destOrd="0" presId="urn:microsoft.com/office/officeart/2005/8/layout/vList2"/>
    <dgm:cxn modelId="{960ED229-38B1-4ACC-8E18-D0F644E99D33}" type="presParOf" srcId="{B4F06E48-DE19-433C-9F33-55047A3A8521}" destId="{EA5D39E7-73FC-429F-B721-FF670B06E53E}" srcOrd="0" destOrd="0" presId="urn:microsoft.com/office/officeart/2005/8/layout/vList2"/>
    <dgm:cxn modelId="{98B77908-79E7-48DE-ACD0-E7EAE2D33177}" type="presParOf" srcId="{B4F06E48-DE19-433C-9F33-55047A3A8521}" destId="{CC168C7D-00DD-471E-AA7C-7863F68306C4}" srcOrd="1" destOrd="0" presId="urn:microsoft.com/office/officeart/2005/8/layout/vList2"/>
    <dgm:cxn modelId="{21DB4846-C98F-4C8A-98C2-079FC4637098}" type="presParOf" srcId="{B4F06E48-DE19-433C-9F33-55047A3A8521}" destId="{9D002849-86FE-410F-A52D-BA221EF7A1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DECF24-1C58-498F-BAD0-7C7BDE32FEF2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03BCFAD8-F37D-4844-A009-2E3EEA5A531D}">
      <dgm:prSet/>
      <dgm:spPr/>
      <dgm:t>
        <a:bodyPr/>
        <a:lstStyle/>
        <a:p>
          <a:pPr rtl="0"/>
          <a:r>
            <a:rPr lang="cs-CZ" b="1"/>
            <a:t>Propustnost = pravidla jsou v každé fázi přístupná změnám (u L2 je propustnost vyšší než u L1, v případě fosilizace dochází k její ztrátě)</a:t>
          </a:r>
          <a:endParaRPr lang="cs-CZ"/>
        </a:p>
      </dgm:t>
    </dgm:pt>
    <dgm:pt modelId="{6A5AD68F-CEA1-46A7-941E-A51B453BCACB}" type="parTrans" cxnId="{6B91ED61-8F59-47D2-A5EC-24A7DDEE6792}">
      <dgm:prSet/>
      <dgm:spPr/>
      <dgm:t>
        <a:bodyPr/>
        <a:lstStyle/>
        <a:p>
          <a:endParaRPr lang="cs-CZ"/>
        </a:p>
      </dgm:t>
    </dgm:pt>
    <dgm:pt modelId="{7EE2AB22-DDC0-4F09-8272-5B363D5FEF3C}" type="sibTrans" cxnId="{6B91ED61-8F59-47D2-A5EC-24A7DDEE6792}">
      <dgm:prSet/>
      <dgm:spPr/>
      <dgm:t>
        <a:bodyPr/>
        <a:lstStyle/>
        <a:p>
          <a:endParaRPr lang="cs-CZ"/>
        </a:p>
      </dgm:t>
    </dgm:pt>
    <dgm:pt modelId="{AE74D50B-C4B3-4551-BCEC-E793D55CF0CE}">
      <dgm:prSet/>
      <dgm:spPr/>
      <dgm:t>
        <a:bodyPr/>
        <a:lstStyle/>
        <a:p>
          <a:pPr rtl="0"/>
          <a:r>
            <a:rPr lang="cs-CZ" b="1" dirty="0"/>
            <a:t>Dynamika = stálé změny pravidel, rozšiřování jejich platnosti (nové pravidlo se užívá nejdříve v omezeném kontextu, teprve postupně se šíří – srov. inverze) – nestabilita </a:t>
          </a:r>
          <a:r>
            <a:rPr lang="cs-CZ" b="1" dirty="0" err="1"/>
            <a:t>mezijazyka</a:t>
          </a:r>
          <a:endParaRPr lang="cs-CZ" dirty="0"/>
        </a:p>
      </dgm:t>
    </dgm:pt>
    <dgm:pt modelId="{5DE94E38-B4D6-4AC0-8F81-2C88F69189B4}" type="parTrans" cxnId="{1158623F-194F-4A66-B80B-075B067D7B6F}">
      <dgm:prSet/>
      <dgm:spPr/>
      <dgm:t>
        <a:bodyPr/>
        <a:lstStyle/>
        <a:p>
          <a:endParaRPr lang="cs-CZ"/>
        </a:p>
      </dgm:t>
    </dgm:pt>
    <dgm:pt modelId="{5B75E7A5-37BF-40C1-B105-56E9C01AC4B6}" type="sibTrans" cxnId="{1158623F-194F-4A66-B80B-075B067D7B6F}">
      <dgm:prSet/>
      <dgm:spPr/>
      <dgm:t>
        <a:bodyPr/>
        <a:lstStyle/>
        <a:p>
          <a:endParaRPr lang="cs-CZ"/>
        </a:p>
      </dgm:t>
    </dgm:pt>
    <dgm:pt modelId="{9A0F1E12-DABB-4A84-BED8-FB91D558D4DC}">
      <dgm:prSet/>
      <dgm:spPr/>
      <dgm:t>
        <a:bodyPr/>
        <a:lstStyle/>
        <a:p>
          <a:pPr rtl="0"/>
          <a:r>
            <a:rPr lang="cs-CZ" b="1" dirty="0"/>
            <a:t>Systematičnost = užívání </a:t>
          </a:r>
          <a:r>
            <a:rPr lang="cs-CZ" b="1" dirty="0" err="1"/>
            <a:t>mezijazyka</a:t>
          </a:r>
          <a:r>
            <a:rPr lang="cs-CZ" b="1" dirty="0"/>
            <a:t> vykazuje pravidelnosti, často odlišné od L2 – proto je nelze hodnotit (jen) z hlediska L2 (jako chybové)</a:t>
          </a:r>
          <a:endParaRPr lang="cs-CZ" dirty="0"/>
        </a:p>
      </dgm:t>
    </dgm:pt>
    <dgm:pt modelId="{A7463BDC-2192-415E-9A14-248C640488F7}" type="parTrans" cxnId="{D44617C7-9874-47F4-BB41-B52122FD6ED1}">
      <dgm:prSet/>
      <dgm:spPr/>
      <dgm:t>
        <a:bodyPr/>
        <a:lstStyle/>
        <a:p>
          <a:endParaRPr lang="cs-CZ"/>
        </a:p>
      </dgm:t>
    </dgm:pt>
    <dgm:pt modelId="{3D3893E4-0B75-4AF7-9A50-42E81C5E4F57}" type="sibTrans" cxnId="{D44617C7-9874-47F4-BB41-B52122FD6ED1}">
      <dgm:prSet/>
      <dgm:spPr/>
      <dgm:t>
        <a:bodyPr/>
        <a:lstStyle/>
        <a:p>
          <a:endParaRPr lang="cs-CZ"/>
        </a:p>
      </dgm:t>
    </dgm:pt>
    <dgm:pt modelId="{57A241C8-5826-4056-B171-E17764688A66}" type="pres">
      <dgm:prSet presAssocID="{2CDECF24-1C58-498F-BAD0-7C7BDE32FEF2}" presName="Name0" presStyleCnt="0">
        <dgm:presLayoutVars>
          <dgm:dir/>
          <dgm:resizeHandles val="exact"/>
        </dgm:presLayoutVars>
      </dgm:prSet>
      <dgm:spPr/>
    </dgm:pt>
    <dgm:pt modelId="{D34260BE-3CFC-42E5-883F-03F2E3DD8813}" type="pres">
      <dgm:prSet presAssocID="{03BCFAD8-F37D-4844-A009-2E3EEA5A531D}" presName="node" presStyleLbl="node1" presStyleIdx="0" presStyleCnt="3">
        <dgm:presLayoutVars>
          <dgm:bulletEnabled val="1"/>
        </dgm:presLayoutVars>
      </dgm:prSet>
      <dgm:spPr/>
    </dgm:pt>
    <dgm:pt modelId="{1DC4C2E8-BCA5-4B9E-97DC-4CD784E6F01E}" type="pres">
      <dgm:prSet presAssocID="{7EE2AB22-DDC0-4F09-8272-5B363D5FEF3C}" presName="sibTrans" presStyleCnt="0"/>
      <dgm:spPr/>
    </dgm:pt>
    <dgm:pt modelId="{EC5C105D-F706-4705-B518-76D5027A4C6C}" type="pres">
      <dgm:prSet presAssocID="{AE74D50B-C4B3-4551-BCEC-E793D55CF0CE}" presName="node" presStyleLbl="node1" presStyleIdx="1" presStyleCnt="3">
        <dgm:presLayoutVars>
          <dgm:bulletEnabled val="1"/>
        </dgm:presLayoutVars>
      </dgm:prSet>
      <dgm:spPr/>
    </dgm:pt>
    <dgm:pt modelId="{8903547D-A0B9-445C-9404-E2DC55DB60CA}" type="pres">
      <dgm:prSet presAssocID="{5B75E7A5-37BF-40C1-B105-56E9C01AC4B6}" presName="sibTrans" presStyleCnt="0"/>
      <dgm:spPr/>
    </dgm:pt>
    <dgm:pt modelId="{2E0BAB6C-6F5B-4D85-A1FB-22FDBCCF825C}" type="pres">
      <dgm:prSet presAssocID="{9A0F1E12-DABB-4A84-BED8-FB91D558D4DC}" presName="node" presStyleLbl="node1" presStyleIdx="2" presStyleCnt="3">
        <dgm:presLayoutVars>
          <dgm:bulletEnabled val="1"/>
        </dgm:presLayoutVars>
      </dgm:prSet>
      <dgm:spPr/>
    </dgm:pt>
  </dgm:ptLst>
  <dgm:cxnLst>
    <dgm:cxn modelId="{1158623F-194F-4A66-B80B-075B067D7B6F}" srcId="{2CDECF24-1C58-498F-BAD0-7C7BDE32FEF2}" destId="{AE74D50B-C4B3-4551-BCEC-E793D55CF0CE}" srcOrd="1" destOrd="0" parTransId="{5DE94E38-B4D6-4AC0-8F81-2C88F69189B4}" sibTransId="{5B75E7A5-37BF-40C1-B105-56E9C01AC4B6}"/>
    <dgm:cxn modelId="{6B91ED61-8F59-47D2-A5EC-24A7DDEE6792}" srcId="{2CDECF24-1C58-498F-BAD0-7C7BDE32FEF2}" destId="{03BCFAD8-F37D-4844-A009-2E3EEA5A531D}" srcOrd="0" destOrd="0" parTransId="{6A5AD68F-CEA1-46A7-941E-A51B453BCACB}" sibTransId="{7EE2AB22-DDC0-4F09-8272-5B363D5FEF3C}"/>
    <dgm:cxn modelId="{C615A76D-FB35-4D85-916A-7099CA3EF7EA}" type="presOf" srcId="{03BCFAD8-F37D-4844-A009-2E3EEA5A531D}" destId="{D34260BE-3CFC-42E5-883F-03F2E3DD8813}" srcOrd="0" destOrd="0" presId="urn:microsoft.com/office/officeart/2005/8/layout/hList6"/>
    <dgm:cxn modelId="{7F5DAE4E-645E-4EE6-A3E8-6EA8CA10045B}" type="presOf" srcId="{AE74D50B-C4B3-4551-BCEC-E793D55CF0CE}" destId="{EC5C105D-F706-4705-B518-76D5027A4C6C}" srcOrd="0" destOrd="0" presId="urn:microsoft.com/office/officeart/2005/8/layout/hList6"/>
    <dgm:cxn modelId="{1116EF5A-8DFC-4ED0-A8E9-8E96ABE344BB}" type="presOf" srcId="{2CDECF24-1C58-498F-BAD0-7C7BDE32FEF2}" destId="{57A241C8-5826-4056-B171-E17764688A66}" srcOrd="0" destOrd="0" presId="urn:microsoft.com/office/officeart/2005/8/layout/hList6"/>
    <dgm:cxn modelId="{D44617C7-9874-47F4-BB41-B52122FD6ED1}" srcId="{2CDECF24-1C58-498F-BAD0-7C7BDE32FEF2}" destId="{9A0F1E12-DABB-4A84-BED8-FB91D558D4DC}" srcOrd="2" destOrd="0" parTransId="{A7463BDC-2192-415E-9A14-248C640488F7}" sibTransId="{3D3893E4-0B75-4AF7-9A50-42E81C5E4F57}"/>
    <dgm:cxn modelId="{0EC5ECCB-861C-4C45-87E2-3E0245CC5862}" type="presOf" srcId="{9A0F1E12-DABB-4A84-BED8-FB91D558D4DC}" destId="{2E0BAB6C-6F5B-4D85-A1FB-22FDBCCF825C}" srcOrd="0" destOrd="0" presId="urn:microsoft.com/office/officeart/2005/8/layout/hList6"/>
    <dgm:cxn modelId="{8240D821-4286-40E1-9696-745675934BAA}" type="presParOf" srcId="{57A241C8-5826-4056-B171-E17764688A66}" destId="{D34260BE-3CFC-42E5-883F-03F2E3DD8813}" srcOrd="0" destOrd="0" presId="urn:microsoft.com/office/officeart/2005/8/layout/hList6"/>
    <dgm:cxn modelId="{6577F6D6-46FD-4937-9E48-D15A6137B961}" type="presParOf" srcId="{57A241C8-5826-4056-B171-E17764688A66}" destId="{1DC4C2E8-BCA5-4B9E-97DC-4CD784E6F01E}" srcOrd="1" destOrd="0" presId="urn:microsoft.com/office/officeart/2005/8/layout/hList6"/>
    <dgm:cxn modelId="{6C9884EE-EFF9-470F-A40B-61E8464A4032}" type="presParOf" srcId="{57A241C8-5826-4056-B171-E17764688A66}" destId="{EC5C105D-F706-4705-B518-76D5027A4C6C}" srcOrd="2" destOrd="0" presId="urn:microsoft.com/office/officeart/2005/8/layout/hList6"/>
    <dgm:cxn modelId="{A9C1628E-7816-4E18-A9BF-9CB8433068AC}" type="presParOf" srcId="{57A241C8-5826-4056-B171-E17764688A66}" destId="{8903547D-A0B9-445C-9404-E2DC55DB60CA}" srcOrd="3" destOrd="0" presId="urn:microsoft.com/office/officeart/2005/8/layout/hList6"/>
    <dgm:cxn modelId="{3B2CEBC5-ACB6-486A-998B-C5168F6CE434}" type="presParOf" srcId="{57A241C8-5826-4056-B171-E17764688A66}" destId="{2E0BAB6C-6F5B-4D85-A1FB-22FDBCCF825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54DFE2-4F9A-463E-9CAB-450E8A99BD97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F6485445-3F81-4E29-A098-EAD4277991D3}">
      <dgm:prSet/>
      <dgm:spPr/>
      <dgm:t>
        <a:bodyPr/>
        <a:lstStyle/>
        <a:p>
          <a:pPr rtl="0"/>
          <a:r>
            <a:rPr lang="cs-CZ" b="1" dirty="0"/>
            <a:t>P. </a:t>
          </a:r>
          <a:r>
            <a:rPr lang="cs-CZ" b="1" dirty="0" err="1"/>
            <a:t>Corder</a:t>
          </a:r>
          <a:r>
            <a:rPr lang="cs-CZ" b="1" dirty="0"/>
            <a:t> (1967, 1971) – viz </a:t>
          </a:r>
          <a:r>
            <a:rPr lang="cs-CZ" b="1" i="1" dirty="0" err="1"/>
            <a:t>The</a:t>
          </a:r>
          <a:r>
            <a:rPr lang="cs-CZ" b="1" i="1" dirty="0"/>
            <a:t> </a:t>
          </a:r>
          <a:r>
            <a:rPr lang="cs-CZ" b="1" i="1" dirty="0" err="1"/>
            <a:t>Edinburg</a:t>
          </a:r>
          <a:r>
            <a:rPr lang="cs-CZ" b="1" i="1" dirty="0"/>
            <a:t> </a:t>
          </a:r>
          <a:r>
            <a:rPr lang="cs-CZ" b="1" i="1" dirty="0" err="1"/>
            <a:t>Course</a:t>
          </a:r>
          <a:r>
            <a:rPr lang="cs-CZ" b="1" i="1" dirty="0"/>
            <a:t> in </a:t>
          </a:r>
          <a:r>
            <a:rPr lang="cs-CZ" b="1" i="1" dirty="0" err="1"/>
            <a:t>Applied</a:t>
          </a:r>
          <a:r>
            <a:rPr lang="cs-CZ" b="1" i="1" dirty="0"/>
            <a:t> </a:t>
          </a:r>
          <a:r>
            <a:rPr lang="cs-CZ" b="1" i="1" dirty="0" err="1"/>
            <a:t>Linguistics</a:t>
          </a:r>
          <a:r>
            <a:rPr lang="cs-CZ" b="1" dirty="0"/>
            <a:t>, 1974, sv. 3</a:t>
          </a:r>
          <a:endParaRPr lang="cs-CZ" dirty="0"/>
        </a:p>
      </dgm:t>
    </dgm:pt>
    <dgm:pt modelId="{21A2DC8B-F2CB-4AAB-9162-B965F70B74E9}" type="parTrans" cxnId="{F36FCE41-8C7A-429E-9D54-4F10DF81DCDF}">
      <dgm:prSet/>
      <dgm:spPr/>
      <dgm:t>
        <a:bodyPr/>
        <a:lstStyle/>
        <a:p>
          <a:endParaRPr lang="cs-CZ"/>
        </a:p>
      </dgm:t>
    </dgm:pt>
    <dgm:pt modelId="{B50CF9DC-8C9C-4C95-AFFC-C9517E618133}" type="sibTrans" cxnId="{F36FCE41-8C7A-429E-9D54-4F10DF81DCDF}">
      <dgm:prSet/>
      <dgm:spPr/>
      <dgm:t>
        <a:bodyPr/>
        <a:lstStyle/>
        <a:p>
          <a:endParaRPr lang="cs-CZ"/>
        </a:p>
      </dgm:t>
    </dgm:pt>
    <dgm:pt modelId="{D3C0BF65-0FD9-4318-B9F4-C4D128669EA4}">
      <dgm:prSet/>
      <dgm:spPr/>
      <dgm:t>
        <a:bodyPr/>
        <a:lstStyle/>
        <a:p>
          <a:pPr rtl="0"/>
          <a:r>
            <a:rPr lang="cs-CZ" b="1" dirty="0"/>
            <a:t>C. James. </a:t>
          </a:r>
          <a:r>
            <a:rPr lang="cs-CZ" b="1" i="1" dirty="0" err="1"/>
            <a:t>Errors</a:t>
          </a:r>
          <a:r>
            <a:rPr lang="cs-CZ" b="1" i="1" dirty="0"/>
            <a:t> in </a:t>
          </a:r>
          <a:r>
            <a:rPr lang="cs-CZ" b="1" i="1" dirty="0" err="1"/>
            <a:t>Language</a:t>
          </a:r>
          <a:r>
            <a:rPr lang="cs-CZ" b="1" i="1" dirty="0"/>
            <a:t> </a:t>
          </a:r>
          <a:r>
            <a:rPr lang="cs-CZ" b="1" i="1" dirty="0" err="1"/>
            <a:t>Learning</a:t>
          </a:r>
          <a:r>
            <a:rPr lang="cs-CZ" b="1" i="1" dirty="0"/>
            <a:t> and Use. </a:t>
          </a:r>
          <a:r>
            <a:rPr lang="cs-CZ" b="1" i="1" dirty="0" err="1"/>
            <a:t>Exploring</a:t>
          </a:r>
          <a:r>
            <a:rPr lang="cs-CZ" b="1" i="1" dirty="0"/>
            <a:t> </a:t>
          </a:r>
          <a:r>
            <a:rPr lang="cs-CZ" b="1" i="1" dirty="0" err="1"/>
            <a:t>Error</a:t>
          </a:r>
          <a:r>
            <a:rPr lang="cs-CZ" b="1" i="1" dirty="0"/>
            <a:t> </a:t>
          </a:r>
          <a:r>
            <a:rPr lang="cs-CZ" b="1" i="1" dirty="0" err="1"/>
            <a:t>Analysis</a:t>
          </a:r>
          <a:r>
            <a:rPr lang="cs-CZ" b="1" dirty="0"/>
            <a:t>. 1998</a:t>
          </a:r>
          <a:endParaRPr lang="cs-CZ" dirty="0"/>
        </a:p>
      </dgm:t>
    </dgm:pt>
    <dgm:pt modelId="{67AB6FB0-7C29-4374-AB28-D622B0227060}" type="parTrans" cxnId="{3BC4DAC8-5C88-4978-BE3A-0C2118748CBD}">
      <dgm:prSet/>
      <dgm:spPr/>
      <dgm:t>
        <a:bodyPr/>
        <a:lstStyle/>
        <a:p>
          <a:endParaRPr lang="cs-CZ"/>
        </a:p>
      </dgm:t>
    </dgm:pt>
    <dgm:pt modelId="{A3F2BF95-CD05-4B74-B056-803FEEB984CE}" type="sibTrans" cxnId="{3BC4DAC8-5C88-4978-BE3A-0C2118748CBD}">
      <dgm:prSet/>
      <dgm:spPr/>
      <dgm:t>
        <a:bodyPr/>
        <a:lstStyle/>
        <a:p>
          <a:endParaRPr lang="cs-CZ"/>
        </a:p>
      </dgm:t>
    </dgm:pt>
    <dgm:pt modelId="{AB4B96EE-FDD1-4B9E-BDB9-F28C3F75CC66}">
      <dgm:prSet/>
      <dgm:spPr/>
      <dgm:t>
        <a:bodyPr/>
        <a:lstStyle/>
        <a:p>
          <a:pPr rtl="0"/>
          <a:r>
            <a:rPr lang="cs-CZ" b="1" dirty="0"/>
            <a:t>K. Šebesta, S. Škodová (</a:t>
          </a:r>
          <a:r>
            <a:rPr lang="cs-CZ" b="1" dirty="0" err="1"/>
            <a:t>eds</a:t>
          </a:r>
          <a:r>
            <a:rPr lang="cs-CZ" b="1" dirty="0"/>
            <a:t>.). </a:t>
          </a:r>
          <a:r>
            <a:rPr lang="cs-CZ" b="1" i="1" dirty="0"/>
            <a:t>Čeština – cílový jazyk a korpusy.</a:t>
          </a:r>
          <a:r>
            <a:rPr lang="cs-CZ" b="1" dirty="0"/>
            <a:t> Liberec 2012</a:t>
          </a:r>
          <a:endParaRPr lang="cs-CZ" dirty="0"/>
        </a:p>
      </dgm:t>
    </dgm:pt>
    <dgm:pt modelId="{95102E67-62F8-432F-AA4D-B253FF777CCE}" type="parTrans" cxnId="{30C72C64-FA93-4316-A5E0-7C3D9912BB14}">
      <dgm:prSet/>
      <dgm:spPr/>
      <dgm:t>
        <a:bodyPr/>
        <a:lstStyle/>
        <a:p>
          <a:endParaRPr lang="cs-CZ"/>
        </a:p>
      </dgm:t>
    </dgm:pt>
    <dgm:pt modelId="{E315B5F2-79F3-4EE0-B419-E3D7907F1479}" type="sibTrans" cxnId="{30C72C64-FA93-4316-A5E0-7C3D9912BB14}">
      <dgm:prSet/>
      <dgm:spPr/>
      <dgm:t>
        <a:bodyPr/>
        <a:lstStyle/>
        <a:p>
          <a:endParaRPr lang="cs-CZ"/>
        </a:p>
      </dgm:t>
    </dgm:pt>
    <dgm:pt modelId="{AC720C53-7136-486E-80DF-793E6E12FD18}" type="pres">
      <dgm:prSet presAssocID="{6654DFE2-4F9A-463E-9CAB-450E8A99BD97}" presName="linear" presStyleCnt="0">
        <dgm:presLayoutVars>
          <dgm:animLvl val="lvl"/>
          <dgm:resizeHandles val="exact"/>
        </dgm:presLayoutVars>
      </dgm:prSet>
      <dgm:spPr/>
    </dgm:pt>
    <dgm:pt modelId="{389AA95E-77FE-404E-BA6B-F6775A147C6E}" type="pres">
      <dgm:prSet presAssocID="{F6485445-3F81-4E29-A098-EAD4277991D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A738C20-336A-41A9-AE53-0A2A0E94C18D}" type="pres">
      <dgm:prSet presAssocID="{B50CF9DC-8C9C-4C95-AFFC-C9517E618133}" presName="spacer" presStyleCnt="0"/>
      <dgm:spPr/>
    </dgm:pt>
    <dgm:pt modelId="{2DC4321E-EE8F-4994-A4D4-F314053FF63F}" type="pres">
      <dgm:prSet presAssocID="{D3C0BF65-0FD9-4318-B9F4-C4D128669E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9E28DE9-D37E-4E43-8615-DBDA86EA704D}" type="pres">
      <dgm:prSet presAssocID="{A3F2BF95-CD05-4B74-B056-803FEEB984CE}" presName="spacer" presStyleCnt="0"/>
      <dgm:spPr/>
    </dgm:pt>
    <dgm:pt modelId="{8AD3C3D4-1EF1-48FF-B2A1-387FD20DCD7A}" type="pres">
      <dgm:prSet presAssocID="{AB4B96EE-FDD1-4B9E-BDB9-F28C3F75CC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9683326-7B30-4949-ADFB-ADA22C9B9547}" type="presOf" srcId="{6654DFE2-4F9A-463E-9CAB-450E8A99BD97}" destId="{AC720C53-7136-486E-80DF-793E6E12FD18}" srcOrd="0" destOrd="0" presId="urn:microsoft.com/office/officeart/2005/8/layout/vList2"/>
    <dgm:cxn modelId="{4D828C37-B6AE-4602-B24D-38D144052321}" type="presOf" srcId="{F6485445-3F81-4E29-A098-EAD4277991D3}" destId="{389AA95E-77FE-404E-BA6B-F6775A147C6E}" srcOrd="0" destOrd="0" presId="urn:microsoft.com/office/officeart/2005/8/layout/vList2"/>
    <dgm:cxn modelId="{F36FCE41-8C7A-429E-9D54-4F10DF81DCDF}" srcId="{6654DFE2-4F9A-463E-9CAB-450E8A99BD97}" destId="{F6485445-3F81-4E29-A098-EAD4277991D3}" srcOrd="0" destOrd="0" parTransId="{21A2DC8B-F2CB-4AAB-9162-B965F70B74E9}" sibTransId="{B50CF9DC-8C9C-4C95-AFFC-C9517E618133}"/>
    <dgm:cxn modelId="{30C72C64-FA93-4316-A5E0-7C3D9912BB14}" srcId="{6654DFE2-4F9A-463E-9CAB-450E8A99BD97}" destId="{AB4B96EE-FDD1-4B9E-BDB9-F28C3F75CC66}" srcOrd="2" destOrd="0" parTransId="{95102E67-62F8-432F-AA4D-B253FF777CCE}" sibTransId="{E315B5F2-79F3-4EE0-B419-E3D7907F1479}"/>
    <dgm:cxn modelId="{AC1F6244-2286-452B-A09D-0785B75E1C4D}" type="presOf" srcId="{D3C0BF65-0FD9-4318-B9F4-C4D128669EA4}" destId="{2DC4321E-EE8F-4994-A4D4-F314053FF63F}" srcOrd="0" destOrd="0" presId="urn:microsoft.com/office/officeart/2005/8/layout/vList2"/>
    <dgm:cxn modelId="{53327966-6FE6-40D2-B768-A5173EA88BB1}" type="presOf" srcId="{AB4B96EE-FDD1-4B9E-BDB9-F28C3F75CC66}" destId="{8AD3C3D4-1EF1-48FF-B2A1-387FD20DCD7A}" srcOrd="0" destOrd="0" presId="urn:microsoft.com/office/officeart/2005/8/layout/vList2"/>
    <dgm:cxn modelId="{3BC4DAC8-5C88-4978-BE3A-0C2118748CBD}" srcId="{6654DFE2-4F9A-463E-9CAB-450E8A99BD97}" destId="{D3C0BF65-0FD9-4318-B9F4-C4D128669EA4}" srcOrd="1" destOrd="0" parTransId="{67AB6FB0-7C29-4374-AB28-D622B0227060}" sibTransId="{A3F2BF95-CD05-4B74-B056-803FEEB984CE}"/>
    <dgm:cxn modelId="{E0B4B276-91D2-487C-96E6-A8C2E2EF8070}" type="presParOf" srcId="{AC720C53-7136-486E-80DF-793E6E12FD18}" destId="{389AA95E-77FE-404E-BA6B-F6775A147C6E}" srcOrd="0" destOrd="0" presId="urn:microsoft.com/office/officeart/2005/8/layout/vList2"/>
    <dgm:cxn modelId="{2E300DFB-47DB-4D7C-B8CD-0BA196258922}" type="presParOf" srcId="{AC720C53-7136-486E-80DF-793E6E12FD18}" destId="{DA738C20-336A-41A9-AE53-0A2A0E94C18D}" srcOrd="1" destOrd="0" presId="urn:microsoft.com/office/officeart/2005/8/layout/vList2"/>
    <dgm:cxn modelId="{5D4C411E-8F2E-4207-8616-C10E8EF573CC}" type="presParOf" srcId="{AC720C53-7136-486E-80DF-793E6E12FD18}" destId="{2DC4321E-EE8F-4994-A4D4-F314053FF63F}" srcOrd="2" destOrd="0" presId="urn:microsoft.com/office/officeart/2005/8/layout/vList2"/>
    <dgm:cxn modelId="{B3AAE52B-1C3D-40DA-886C-8ECF45361BFA}" type="presParOf" srcId="{AC720C53-7136-486E-80DF-793E6E12FD18}" destId="{A9E28DE9-D37E-4E43-8615-DBDA86EA704D}" srcOrd="3" destOrd="0" presId="urn:microsoft.com/office/officeart/2005/8/layout/vList2"/>
    <dgm:cxn modelId="{220814E0-0B4F-4EF2-A62F-EB833A586D55}" type="presParOf" srcId="{AC720C53-7136-486E-80DF-793E6E12FD18}" destId="{8AD3C3D4-1EF1-48FF-B2A1-387FD20DCD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206324-6BB2-4F02-AD60-EA8DC51BF44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6819EC1-7B9D-4820-A7E5-E9661A256E79}">
      <dgm:prSet/>
      <dgm:spPr/>
      <dgm:t>
        <a:bodyPr/>
        <a:lstStyle/>
        <a:p>
          <a:pPr rtl="0"/>
          <a:r>
            <a:rPr lang="cs-CZ" b="1" dirty="0"/>
            <a:t>Odlišnost MJ a L2 (neznalost L2):</a:t>
          </a:r>
          <a:endParaRPr lang="cs-CZ" dirty="0"/>
        </a:p>
      </dgm:t>
    </dgm:pt>
    <dgm:pt modelId="{0C017103-21A6-48A0-A6B8-A15D36EC649F}" type="parTrans" cxnId="{D1ED7CEC-907E-406A-B946-09689E67439F}">
      <dgm:prSet/>
      <dgm:spPr/>
      <dgm:t>
        <a:bodyPr/>
        <a:lstStyle/>
        <a:p>
          <a:endParaRPr lang="cs-CZ"/>
        </a:p>
      </dgm:t>
    </dgm:pt>
    <dgm:pt modelId="{FA33DF29-593B-4C1D-AFC1-D8BD4FB6A805}" type="sibTrans" cxnId="{D1ED7CEC-907E-406A-B946-09689E67439F}">
      <dgm:prSet/>
      <dgm:spPr/>
      <dgm:t>
        <a:bodyPr/>
        <a:lstStyle/>
        <a:p>
          <a:endParaRPr lang="cs-CZ"/>
        </a:p>
      </dgm:t>
    </dgm:pt>
    <dgm:pt modelId="{18ED695A-922C-4BD8-B3B6-7D4C3ED67430}">
      <dgm:prSet/>
      <dgm:spPr/>
      <dgm:t>
        <a:bodyPr/>
        <a:lstStyle/>
        <a:p>
          <a:pPr rtl="0"/>
          <a:r>
            <a:rPr lang="cs-CZ" b="1" dirty="0"/>
            <a:t>Vyhýbání</a:t>
          </a:r>
          <a:endParaRPr lang="cs-CZ" dirty="0"/>
        </a:p>
      </dgm:t>
    </dgm:pt>
    <dgm:pt modelId="{879EB4B5-E0F4-4573-80E6-2D614DFBD1A4}" type="parTrans" cxnId="{174B9A56-0B57-4706-9A49-85162C426ABC}">
      <dgm:prSet/>
      <dgm:spPr/>
      <dgm:t>
        <a:bodyPr/>
        <a:lstStyle/>
        <a:p>
          <a:endParaRPr lang="cs-CZ"/>
        </a:p>
      </dgm:t>
    </dgm:pt>
    <dgm:pt modelId="{B3EC87D3-37F9-416B-A870-507D395D95DE}" type="sibTrans" cxnId="{174B9A56-0B57-4706-9A49-85162C426ABC}">
      <dgm:prSet/>
      <dgm:spPr/>
      <dgm:t>
        <a:bodyPr/>
        <a:lstStyle/>
        <a:p>
          <a:endParaRPr lang="cs-CZ"/>
        </a:p>
      </dgm:t>
    </dgm:pt>
    <dgm:pt modelId="{DDDC9878-17B9-4C69-B5FE-514B19F92203}">
      <dgm:prSet/>
      <dgm:spPr/>
      <dgm:t>
        <a:bodyPr/>
        <a:lstStyle/>
        <a:p>
          <a:pPr rtl="0"/>
          <a:r>
            <a:rPr lang="cs-CZ" b="1" dirty="0"/>
            <a:t>Kompenzace (zahrnuje i chyby)</a:t>
          </a:r>
          <a:endParaRPr lang="cs-CZ" dirty="0"/>
        </a:p>
      </dgm:t>
    </dgm:pt>
    <dgm:pt modelId="{90766D2E-474C-4E00-8E48-9358B5B402AE}" type="parTrans" cxnId="{414F6FD3-32C8-4782-9F0B-F78A11B11582}">
      <dgm:prSet/>
      <dgm:spPr/>
      <dgm:t>
        <a:bodyPr/>
        <a:lstStyle/>
        <a:p>
          <a:endParaRPr lang="cs-CZ"/>
        </a:p>
      </dgm:t>
    </dgm:pt>
    <dgm:pt modelId="{AE29EDD8-1BE2-4633-A0D4-7ED6234E6B92}" type="sibTrans" cxnId="{414F6FD3-32C8-4782-9F0B-F78A11B11582}">
      <dgm:prSet/>
      <dgm:spPr/>
      <dgm:t>
        <a:bodyPr/>
        <a:lstStyle/>
        <a:p>
          <a:endParaRPr lang="cs-CZ"/>
        </a:p>
      </dgm:t>
    </dgm:pt>
    <dgm:pt modelId="{6F019C4B-F8E7-4271-A4A3-5AFB0578D8B1}">
      <dgm:prSet/>
      <dgm:spPr/>
      <dgm:t>
        <a:bodyPr/>
        <a:lstStyle/>
        <a:p>
          <a:pPr rtl="0"/>
          <a:r>
            <a:rPr lang="cs-CZ" b="1"/>
            <a:t>Kritéria chyby:</a:t>
          </a:r>
          <a:endParaRPr lang="cs-CZ"/>
        </a:p>
      </dgm:t>
    </dgm:pt>
    <dgm:pt modelId="{C98C3198-261D-4731-B6CF-980812E5AE7D}" type="parTrans" cxnId="{E7007206-B431-4AD6-A258-DD55F2ACEDC8}">
      <dgm:prSet/>
      <dgm:spPr/>
      <dgm:t>
        <a:bodyPr/>
        <a:lstStyle/>
        <a:p>
          <a:endParaRPr lang="cs-CZ"/>
        </a:p>
      </dgm:t>
    </dgm:pt>
    <dgm:pt modelId="{1A297C03-BC5B-40A7-B44E-8BDC849C0C53}" type="sibTrans" cxnId="{E7007206-B431-4AD6-A258-DD55F2ACEDC8}">
      <dgm:prSet/>
      <dgm:spPr/>
      <dgm:t>
        <a:bodyPr/>
        <a:lstStyle/>
        <a:p>
          <a:endParaRPr lang="cs-CZ"/>
        </a:p>
      </dgm:t>
    </dgm:pt>
    <dgm:pt modelId="{944DA51B-AE30-40C9-9665-C63CC0913436}">
      <dgm:prSet/>
      <dgm:spPr/>
      <dgm:t>
        <a:bodyPr/>
        <a:lstStyle/>
        <a:p>
          <a:pPr rtl="0"/>
          <a:r>
            <a:rPr lang="cs-CZ" b="1" dirty="0"/>
            <a:t>(Ne)</a:t>
          </a:r>
          <a:r>
            <a:rPr lang="cs-CZ" b="1" dirty="0" err="1"/>
            <a:t>gramatičnost</a:t>
          </a:r>
          <a:endParaRPr lang="cs-CZ" dirty="0"/>
        </a:p>
      </dgm:t>
    </dgm:pt>
    <dgm:pt modelId="{8CD2C7DC-FEF7-4F67-9A62-5A0FB4D3A896}" type="parTrans" cxnId="{749AECC8-ED19-4C94-BF04-9C08161F0E32}">
      <dgm:prSet/>
      <dgm:spPr/>
      <dgm:t>
        <a:bodyPr/>
        <a:lstStyle/>
        <a:p>
          <a:endParaRPr lang="cs-CZ"/>
        </a:p>
      </dgm:t>
    </dgm:pt>
    <dgm:pt modelId="{2E50E656-3141-4D1C-85F5-C41F7B4F6611}" type="sibTrans" cxnId="{749AECC8-ED19-4C94-BF04-9C08161F0E32}">
      <dgm:prSet/>
      <dgm:spPr/>
      <dgm:t>
        <a:bodyPr/>
        <a:lstStyle/>
        <a:p>
          <a:endParaRPr lang="cs-CZ"/>
        </a:p>
      </dgm:t>
    </dgm:pt>
    <dgm:pt modelId="{5B358649-341E-46F8-916C-DC5892AC4E62}">
      <dgm:prSet/>
      <dgm:spPr/>
      <dgm:t>
        <a:bodyPr/>
        <a:lstStyle/>
        <a:p>
          <a:pPr rtl="0"/>
          <a:r>
            <a:rPr lang="cs-CZ" b="1" dirty="0"/>
            <a:t>(Ne)přijatelnost (musí brát v úvahu kontext, řadu podmínek, i velmi vzácné)</a:t>
          </a:r>
          <a:endParaRPr lang="cs-CZ" dirty="0"/>
        </a:p>
      </dgm:t>
    </dgm:pt>
    <dgm:pt modelId="{2C7FA873-6813-48A8-BD76-177F26DC84A0}" type="parTrans" cxnId="{53FA1E00-12F7-42A0-AD3F-EAA9AD5C7CA3}">
      <dgm:prSet/>
      <dgm:spPr/>
      <dgm:t>
        <a:bodyPr/>
        <a:lstStyle/>
        <a:p>
          <a:endParaRPr lang="cs-CZ"/>
        </a:p>
      </dgm:t>
    </dgm:pt>
    <dgm:pt modelId="{91026E05-FC41-4FCC-9C0F-B3AF075ADCB2}" type="sibTrans" cxnId="{53FA1E00-12F7-42A0-AD3F-EAA9AD5C7CA3}">
      <dgm:prSet/>
      <dgm:spPr/>
      <dgm:t>
        <a:bodyPr/>
        <a:lstStyle/>
        <a:p>
          <a:endParaRPr lang="cs-CZ"/>
        </a:p>
      </dgm:t>
    </dgm:pt>
    <dgm:pt modelId="{0B1CB724-0F59-4BE0-AF1A-94493929C93D}">
      <dgm:prSet/>
      <dgm:spPr/>
      <dgm:t>
        <a:bodyPr/>
        <a:lstStyle/>
        <a:p>
          <a:pPr rtl="0"/>
          <a:r>
            <a:rPr lang="cs-CZ" b="1" dirty="0"/>
            <a:t>(Ne)správnost (metalingvistické rozhodnutí)</a:t>
          </a:r>
        </a:p>
      </dgm:t>
    </dgm:pt>
    <dgm:pt modelId="{F512083B-62A0-4900-9B6E-6355E3059942}" type="parTrans" cxnId="{5894CC00-CF57-4A24-B1EC-F7AD283BFB8A}">
      <dgm:prSet/>
      <dgm:spPr/>
    </dgm:pt>
    <dgm:pt modelId="{0AD25314-6665-4A03-8E1F-FBF62CF81C6B}" type="sibTrans" cxnId="{5894CC00-CF57-4A24-B1EC-F7AD283BFB8A}">
      <dgm:prSet/>
      <dgm:spPr/>
    </dgm:pt>
    <dgm:pt modelId="{EC965A3E-2A45-42CA-B2FB-AFC64557B2F4}">
      <dgm:prSet/>
      <dgm:spPr/>
      <dgm:t>
        <a:bodyPr/>
        <a:lstStyle/>
        <a:p>
          <a:pPr rtl="0"/>
          <a:r>
            <a:rPr lang="cs-CZ" b="1" dirty="0"/>
            <a:t>Cizost a nevhodnost</a:t>
          </a:r>
        </a:p>
      </dgm:t>
    </dgm:pt>
    <dgm:pt modelId="{5A308815-AD64-49B0-B237-AB223D15518C}" type="parTrans" cxnId="{3DF7AC06-2AF8-47F3-A11A-05028981E9D7}">
      <dgm:prSet/>
      <dgm:spPr/>
    </dgm:pt>
    <dgm:pt modelId="{E26B235E-94CC-43D6-9B70-F2164FD9ABA6}" type="sibTrans" cxnId="{3DF7AC06-2AF8-47F3-A11A-05028981E9D7}">
      <dgm:prSet/>
      <dgm:spPr/>
    </dgm:pt>
    <dgm:pt modelId="{B68ABB59-F5BF-44E1-B0FD-E74C2AB60CA1}" type="pres">
      <dgm:prSet presAssocID="{94206324-6BB2-4F02-AD60-EA8DC51BF44F}" presName="linear" presStyleCnt="0">
        <dgm:presLayoutVars>
          <dgm:animLvl val="lvl"/>
          <dgm:resizeHandles val="exact"/>
        </dgm:presLayoutVars>
      </dgm:prSet>
      <dgm:spPr/>
    </dgm:pt>
    <dgm:pt modelId="{0BAC1768-BB79-4A18-B457-8F55303C8249}" type="pres">
      <dgm:prSet presAssocID="{76819EC1-7B9D-4820-A7E5-E9661A256E7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744546-F827-4393-A3A2-279AB5F30A65}" type="pres">
      <dgm:prSet presAssocID="{76819EC1-7B9D-4820-A7E5-E9661A256E79}" presName="childText" presStyleLbl="revTx" presStyleIdx="0" presStyleCnt="2">
        <dgm:presLayoutVars>
          <dgm:bulletEnabled val="1"/>
        </dgm:presLayoutVars>
      </dgm:prSet>
      <dgm:spPr/>
    </dgm:pt>
    <dgm:pt modelId="{F1B83726-3458-452B-B9D1-662B17A0111E}" type="pres">
      <dgm:prSet presAssocID="{6F019C4B-F8E7-4271-A4A3-5AFB0578D8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58D135D-6F7E-4F3D-9C1B-5D730B24F214}" type="pres">
      <dgm:prSet presAssocID="{6F019C4B-F8E7-4271-A4A3-5AFB0578D8B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3FA1E00-12F7-42A0-AD3F-EAA9AD5C7CA3}" srcId="{6F019C4B-F8E7-4271-A4A3-5AFB0578D8B1}" destId="{5B358649-341E-46F8-916C-DC5892AC4E62}" srcOrd="1" destOrd="0" parTransId="{2C7FA873-6813-48A8-BD76-177F26DC84A0}" sibTransId="{91026E05-FC41-4FCC-9C0F-B3AF075ADCB2}"/>
    <dgm:cxn modelId="{5894CC00-CF57-4A24-B1EC-F7AD283BFB8A}" srcId="{6F019C4B-F8E7-4271-A4A3-5AFB0578D8B1}" destId="{0B1CB724-0F59-4BE0-AF1A-94493929C93D}" srcOrd="2" destOrd="0" parTransId="{F512083B-62A0-4900-9B6E-6355E3059942}" sibTransId="{0AD25314-6665-4A03-8E1F-FBF62CF81C6B}"/>
    <dgm:cxn modelId="{E7007206-B431-4AD6-A258-DD55F2ACEDC8}" srcId="{94206324-6BB2-4F02-AD60-EA8DC51BF44F}" destId="{6F019C4B-F8E7-4271-A4A3-5AFB0578D8B1}" srcOrd="1" destOrd="0" parTransId="{C98C3198-261D-4731-B6CF-980812E5AE7D}" sibTransId="{1A297C03-BC5B-40A7-B44E-8BDC849C0C53}"/>
    <dgm:cxn modelId="{3DF7AC06-2AF8-47F3-A11A-05028981E9D7}" srcId="{6F019C4B-F8E7-4271-A4A3-5AFB0578D8B1}" destId="{EC965A3E-2A45-42CA-B2FB-AFC64557B2F4}" srcOrd="3" destOrd="0" parTransId="{5A308815-AD64-49B0-B237-AB223D15518C}" sibTransId="{E26B235E-94CC-43D6-9B70-F2164FD9ABA6}"/>
    <dgm:cxn modelId="{9750552A-17D9-43CA-AD90-BDF6960DED1C}" type="presOf" srcId="{944DA51B-AE30-40C9-9665-C63CC0913436}" destId="{958D135D-6F7E-4F3D-9C1B-5D730B24F214}" srcOrd="0" destOrd="0" presId="urn:microsoft.com/office/officeart/2005/8/layout/vList2"/>
    <dgm:cxn modelId="{B654F840-9F6B-4C0E-BE8D-F5C6A520B1BD}" type="presOf" srcId="{EC965A3E-2A45-42CA-B2FB-AFC64557B2F4}" destId="{958D135D-6F7E-4F3D-9C1B-5D730B24F214}" srcOrd="0" destOrd="3" presId="urn:microsoft.com/office/officeart/2005/8/layout/vList2"/>
    <dgm:cxn modelId="{91DA9743-2514-4BD3-B269-8DA2282E6346}" type="presOf" srcId="{0B1CB724-0F59-4BE0-AF1A-94493929C93D}" destId="{958D135D-6F7E-4F3D-9C1B-5D730B24F214}" srcOrd="0" destOrd="2" presId="urn:microsoft.com/office/officeart/2005/8/layout/vList2"/>
    <dgm:cxn modelId="{9A45514B-A142-423E-A4E8-57CC4D8542A4}" type="presOf" srcId="{18ED695A-922C-4BD8-B3B6-7D4C3ED67430}" destId="{86744546-F827-4393-A3A2-279AB5F30A65}" srcOrd="0" destOrd="0" presId="urn:microsoft.com/office/officeart/2005/8/layout/vList2"/>
    <dgm:cxn modelId="{45BF384F-90C4-4F73-AF91-8E93905C1B2C}" type="presOf" srcId="{76819EC1-7B9D-4820-A7E5-E9661A256E79}" destId="{0BAC1768-BB79-4A18-B457-8F55303C8249}" srcOrd="0" destOrd="0" presId="urn:microsoft.com/office/officeart/2005/8/layout/vList2"/>
    <dgm:cxn modelId="{174B9A56-0B57-4706-9A49-85162C426ABC}" srcId="{76819EC1-7B9D-4820-A7E5-E9661A256E79}" destId="{18ED695A-922C-4BD8-B3B6-7D4C3ED67430}" srcOrd="0" destOrd="0" parTransId="{879EB4B5-E0F4-4573-80E6-2D614DFBD1A4}" sibTransId="{B3EC87D3-37F9-416B-A870-507D395D95DE}"/>
    <dgm:cxn modelId="{8CBBD890-1B31-405B-BB86-AD8AFE550EB3}" type="presOf" srcId="{94206324-6BB2-4F02-AD60-EA8DC51BF44F}" destId="{B68ABB59-F5BF-44E1-B0FD-E74C2AB60CA1}" srcOrd="0" destOrd="0" presId="urn:microsoft.com/office/officeart/2005/8/layout/vList2"/>
    <dgm:cxn modelId="{D841EEAE-71D9-4D65-B19D-B40ADE915312}" type="presOf" srcId="{DDDC9878-17B9-4C69-B5FE-514B19F92203}" destId="{86744546-F827-4393-A3A2-279AB5F30A65}" srcOrd="0" destOrd="1" presId="urn:microsoft.com/office/officeart/2005/8/layout/vList2"/>
    <dgm:cxn modelId="{9FDEEAB2-BDEE-461C-A040-E44971EE6BDA}" type="presOf" srcId="{6F019C4B-F8E7-4271-A4A3-5AFB0578D8B1}" destId="{F1B83726-3458-452B-B9D1-662B17A0111E}" srcOrd="0" destOrd="0" presId="urn:microsoft.com/office/officeart/2005/8/layout/vList2"/>
    <dgm:cxn modelId="{A9961EC5-9648-42C9-9D97-94DCCA8A4BE7}" type="presOf" srcId="{5B358649-341E-46F8-916C-DC5892AC4E62}" destId="{958D135D-6F7E-4F3D-9C1B-5D730B24F214}" srcOrd="0" destOrd="1" presId="urn:microsoft.com/office/officeart/2005/8/layout/vList2"/>
    <dgm:cxn modelId="{749AECC8-ED19-4C94-BF04-9C08161F0E32}" srcId="{6F019C4B-F8E7-4271-A4A3-5AFB0578D8B1}" destId="{944DA51B-AE30-40C9-9665-C63CC0913436}" srcOrd="0" destOrd="0" parTransId="{8CD2C7DC-FEF7-4F67-9A62-5A0FB4D3A896}" sibTransId="{2E50E656-3141-4D1C-85F5-C41F7B4F6611}"/>
    <dgm:cxn modelId="{414F6FD3-32C8-4782-9F0B-F78A11B11582}" srcId="{76819EC1-7B9D-4820-A7E5-E9661A256E79}" destId="{DDDC9878-17B9-4C69-B5FE-514B19F92203}" srcOrd="1" destOrd="0" parTransId="{90766D2E-474C-4E00-8E48-9358B5B402AE}" sibTransId="{AE29EDD8-1BE2-4633-A0D4-7ED6234E6B92}"/>
    <dgm:cxn modelId="{D1ED7CEC-907E-406A-B946-09689E67439F}" srcId="{94206324-6BB2-4F02-AD60-EA8DC51BF44F}" destId="{76819EC1-7B9D-4820-A7E5-E9661A256E79}" srcOrd="0" destOrd="0" parTransId="{0C017103-21A6-48A0-A6B8-A15D36EC649F}" sibTransId="{FA33DF29-593B-4C1D-AFC1-D8BD4FB6A805}"/>
    <dgm:cxn modelId="{D2117F74-1BEF-4AD1-AFB9-1170928E1CE5}" type="presParOf" srcId="{B68ABB59-F5BF-44E1-B0FD-E74C2AB60CA1}" destId="{0BAC1768-BB79-4A18-B457-8F55303C8249}" srcOrd="0" destOrd="0" presId="urn:microsoft.com/office/officeart/2005/8/layout/vList2"/>
    <dgm:cxn modelId="{85D5AD8B-3CC1-431C-90BD-1E272B46EECB}" type="presParOf" srcId="{B68ABB59-F5BF-44E1-B0FD-E74C2AB60CA1}" destId="{86744546-F827-4393-A3A2-279AB5F30A65}" srcOrd="1" destOrd="0" presId="urn:microsoft.com/office/officeart/2005/8/layout/vList2"/>
    <dgm:cxn modelId="{DF747BB5-8645-4B04-AD95-11B39D3609AB}" type="presParOf" srcId="{B68ABB59-F5BF-44E1-B0FD-E74C2AB60CA1}" destId="{F1B83726-3458-452B-B9D1-662B17A0111E}" srcOrd="2" destOrd="0" presId="urn:microsoft.com/office/officeart/2005/8/layout/vList2"/>
    <dgm:cxn modelId="{F33CBFF0-5EAE-4E9D-9E3A-5C6913EF9C33}" type="presParOf" srcId="{B68ABB59-F5BF-44E1-B0FD-E74C2AB60CA1}" destId="{958D135D-6F7E-4F3D-9C1B-5D730B24F2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2FDDF6C-3E65-4F7C-8950-FC89D4B312F0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2145F9F-F260-40E3-8EC5-7ECAEF4BFD44}">
      <dgm:prSet/>
      <dgm:spPr/>
      <dgm:t>
        <a:bodyPr/>
        <a:lstStyle/>
        <a:p>
          <a:pPr rtl="0"/>
          <a:r>
            <a:rPr lang="cs-CZ" b="1" dirty="0"/>
            <a:t>pomáhá v určení lingvistického druhu chyb</a:t>
          </a:r>
          <a:endParaRPr lang="cs-CZ" dirty="0"/>
        </a:p>
      </dgm:t>
    </dgm:pt>
    <dgm:pt modelId="{C4DA7896-8C98-48D1-912F-C41D41D43705}" type="parTrans" cxnId="{CBD0DB2A-38E4-4A1A-8B3E-9722EF60E4F7}">
      <dgm:prSet/>
      <dgm:spPr/>
      <dgm:t>
        <a:bodyPr/>
        <a:lstStyle/>
        <a:p>
          <a:endParaRPr lang="cs-CZ"/>
        </a:p>
      </dgm:t>
    </dgm:pt>
    <dgm:pt modelId="{A6080D66-B607-4CAA-9182-C34049BD053C}" type="sibTrans" cxnId="{CBD0DB2A-38E4-4A1A-8B3E-9722EF60E4F7}">
      <dgm:prSet/>
      <dgm:spPr/>
      <dgm:t>
        <a:bodyPr/>
        <a:lstStyle/>
        <a:p>
          <a:endParaRPr lang="cs-CZ"/>
        </a:p>
      </dgm:t>
    </dgm:pt>
    <dgm:pt modelId="{68021643-37BB-421F-82A9-B897BF0B42C6}">
      <dgm:prSet/>
      <dgm:spPr/>
      <dgm:t>
        <a:bodyPr/>
        <a:lstStyle/>
        <a:p>
          <a:pPr rtl="0"/>
          <a:r>
            <a:rPr lang="cs-CZ" b="1"/>
            <a:t>pomáhá v určení možné příčiny chyb</a:t>
          </a:r>
          <a:endParaRPr lang="cs-CZ"/>
        </a:p>
      </dgm:t>
    </dgm:pt>
    <dgm:pt modelId="{F6DFAE3E-070A-40D1-B04B-44FE00734089}" type="parTrans" cxnId="{7EA8EE60-600C-43AD-81C2-F3E489F20D61}">
      <dgm:prSet/>
      <dgm:spPr/>
      <dgm:t>
        <a:bodyPr/>
        <a:lstStyle/>
        <a:p>
          <a:endParaRPr lang="cs-CZ"/>
        </a:p>
      </dgm:t>
    </dgm:pt>
    <dgm:pt modelId="{84CEAEF9-8A0B-4662-8795-54096F30B9B4}" type="sibTrans" cxnId="{7EA8EE60-600C-43AD-81C2-F3E489F20D61}">
      <dgm:prSet/>
      <dgm:spPr/>
      <dgm:t>
        <a:bodyPr/>
        <a:lstStyle/>
        <a:p>
          <a:endParaRPr lang="cs-CZ"/>
        </a:p>
      </dgm:t>
    </dgm:pt>
    <dgm:pt modelId="{C421C5E6-02BB-496D-B16F-137AFF103951}">
      <dgm:prSet/>
      <dgm:spPr/>
      <dgm:t>
        <a:bodyPr/>
        <a:lstStyle/>
        <a:p>
          <a:pPr rtl="0"/>
          <a:r>
            <a:rPr lang="cs-CZ" b="1"/>
            <a:t>vývojová, interferenční etc. – viz Selinker výše</a:t>
          </a:r>
          <a:endParaRPr lang="cs-CZ"/>
        </a:p>
      </dgm:t>
    </dgm:pt>
    <dgm:pt modelId="{98D26C8C-83EC-4F97-BCBB-64BB9150093F}" type="parTrans" cxnId="{8086BE54-7516-4063-B395-CD405AC6B344}">
      <dgm:prSet/>
      <dgm:spPr/>
      <dgm:t>
        <a:bodyPr/>
        <a:lstStyle/>
        <a:p>
          <a:endParaRPr lang="cs-CZ"/>
        </a:p>
      </dgm:t>
    </dgm:pt>
    <dgm:pt modelId="{7ED839CA-366A-4085-A874-6B636E6CB51C}" type="sibTrans" cxnId="{8086BE54-7516-4063-B395-CD405AC6B344}">
      <dgm:prSet/>
      <dgm:spPr/>
      <dgm:t>
        <a:bodyPr/>
        <a:lstStyle/>
        <a:p>
          <a:endParaRPr lang="cs-CZ"/>
        </a:p>
      </dgm:t>
    </dgm:pt>
    <dgm:pt modelId="{0AF82572-5588-47E8-A484-0051BA4EEDCC}">
      <dgm:prSet/>
      <dgm:spPr/>
      <dgm:t>
        <a:bodyPr/>
        <a:lstStyle/>
        <a:p>
          <a:pPr rtl="0"/>
          <a:r>
            <a:rPr lang="cs-CZ" b="1"/>
            <a:t>detailněji např. u vývojových J. Richards (ed.). </a:t>
          </a:r>
          <a:r>
            <a:rPr lang="cs-CZ" b="1" i="1"/>
            <a:t>Error Analysis.</a:t>
          </a:r>
          <a:r>
            <a:rPr lang="cs-CZ" b="1"/>
            <a:t> 1974:</a:t>
          </a:r>
          <a:endParaRPr lang="cs-CZ"/>
        </a:p>
      </dgm:t>
    </dgm:pt>
    <dgm:pt modelId="{774D6501-06A3-4778-BA4A-4E204803990F}" type="parTrans" cxnId="{6E3946AC-1EE8-4F51-9ED4-E199850B7779}">
      <dgm:prSet/>
      <dgm:spPr/>
      <dgm:t>
        <a:bodyPr/>
        <a:lstStyle/>
        <a:p>
          <a:endParaRPr lang="cs-CZ"/>
        </a:p>
      </dgm:t>
    </dgm:pt>
    <dgm:pt modelId="{8091E95E-22EE-44B7-9C78-ACC4EEF17BF9}" type="sibTrans" cxnId="{6E3946AC-1EE8-4F51-9ED4-E199850B7779}">
      <dgm:prSet/>
      <dgm:spPr/>
      <dgm:t>
        <a:bodyPr/>
        <a:lstStyle/>
        <a:p>
          <a:endParaRPr lang="cs-CZ"/>
        </a:p>
      </dgm:t>
    </dgm:pt>
    <dgm:pt modelId="{32D4B0EE-F73F-4603-8FA1-BACADE6441C5}">
      <dgm:prSet/>
      <dgm:spPr/>
      <dgm:t>
        <a:bodyPr/>
        <a:lstStyle/>
        <a:p>
          <a:pPr rtl="0"/>
          <a:r>
            <a:rPr lang="cs-CZ" b="1"/>
            <a:t>nadměrná generalizace</a:t>
          </a:r>
          <a:endParaRPr lang="cs-CZ"/>
        </a:p>
      </dgm:t>
    </dgm:pt>
    <dgm:pt modelId="{1989DD62-A8A5-48F5-92FD-B04FB41FE50F}" type="parTrans" cxnId="{DD18B315-5898-4465-B4C3-910BD64DCB5F}">
      <dgm:prSet/>
      <dgm:spPr/>
      <dgm:t>
        <a:bodyPr/>
        <a:lstStyle/>
        <a:p>
          <a:endParaRPr lang="cs-CZ"/>
        </a:p>
      </dgm:t>
    </dgm:pt>
    <dgm:pt modelId="{1428AB19-E929-4286-92C2-AA852A1C5CFA}" type="sibTrans" cxnId="{DD18B315-5898-4465-B4C3-910BD64DCB5F}">
      <dgm:prSet/>
      <dgm:spPr/>
      <dgm:t>
        <a:bodyPr/>
        <a:lstStyle/>
        <a:p>
          <a:endParaRPr lang="cs-CZ"/>
        </a:p>
      </dgm:t>
    </dgm:pt>
    <dgm:pt modelId="{CFF4988B-E993-4DE4-8C6E-21F65D9EAE56}">
      <dgm:prSet/>
      <dgm:spPr/>
      <dgm:t>
        <a:bodyPr/>
        <a:lstStyle/>
        <a:p>
          <a:pPr rtl="0"/>
          <a:r>
            <a:rPr lang="cs-CZ" b="1"/>
            <a:t>nedbání na omezenost pravidla</a:t>
          </a:r>
          <a:endParaRPr lang="cs-CZ"/>
        </a:p>
      </dgm:t>
    </dgm:pt>
    <dgm:pt modelId="{03D73FAE-D924-4541-8442-D615B0BCACC7}" type="parTrans" cxnId="{608E7F62-BCFC-4C19-9832-FBEABB202723}">
      <dgm:prSet/>
      <dgm:spPr/>
      <dgm:t>
        <a:bodyPr/>
        <a:lstStyle/>
        <a:p>
          <a:endParaRPr lang="cs-CZ"/>
        </a:p>
      </dgm:t>
    </dgm:pt>
    <dgm:pt modelId="{31335DE7-D5A9-4CEF-815A-2286712A3761}" type="sibTrans" cxnId="{608E7F62-BCFC-4C19-9832-FBEABB202723}">
      <dgm:prSet/>
      <dgm:spPr/>
      <dgm:t>
        <a:bodyPr/>
        <a:lstStyle/>
        <a:p>
          <a:endParaRPr lang="cs-CZ"/>
        </a:p>
      </dgm:t>
    </dgm:pt>
    <dgm:pt modelId="{8F720606-1E37-4DA8-A745-7AD9BFAE58D8}">
      <dgm:prSet/>
      <dgm:spPr/>
      <dgm:t>
        <a:bodyPr/>
        <a:lstStyle/>
        <a:p>
          <a:pPr rtl="0"/>
          <a:r>
            <a:rPr lang="cs-CZ" b="1"/>
            <a:t>neúplné uplatnění pravidla</a:t>
          </a:r>
          <a:endParaRPr lang="cs-CZ"/>
        </a:p>
      </dgm:t>
    </dgm:pt>
    <dgm:pt modelId="{B8B32BEB-661E-4E07-BA73-45A7B1054CB4}" type="parTrans" cxnId="{9FB807F4-52C5-4AE1-B068-C0FEAB30E876}">
      <dgm:prSet/>
      <dgm:spPr/>
      <dgm:t>
        <a:bodyPr/>
        <a:lstStyle/>
        <a:p>
          <a:endParaRPr lang="cs-CZ"/>
        </a:p>
      </dgm:t>
    </dgm:pt>
    <dgm:pt modelId="{3CA490DC-5BAB-4A39-8EBC-AC127CBEA26F}" type="sibTrans" cxnId="{9FB807F4-52C5-4AE1-B068-C0FEAB30E876}">
      <dgm:prSet/>
      <dgm:spPr/>
      <dgm:t>
        <a:bodyPr/>
        <a:lstStyle/>
        <a:p>
          <a:endParaRPr lang="cs-CZ"/>
        </a:p>
      </dgm:t>
    </dgm:pt>
    <dgm:pt modelId="{25582A68-CFBB-425B-A6E3-BCAF8D46AE44}">
      <dgm:prSet/>
      <dgm:spPr/>
      <dgm:t>
        <a:bodyPr/>
        <a:lstStyle/>
        <a:p>
          <a:pPr rtl="0"/>
          <a:r>
            <a:rPr lang="cs-CZ" b="1"/>
            <a:t>falešná hypotéza</a:t>
          </a:r>
          <a:endParaRPr lang="cs-CZ"/>
        </a:p>
      </dgm:t>
    </dgm:pt>
    <dgm:pt modelId="{4F5C6FCF-BCBE-46AE-8F0A-A862D490CE65}" type="parTrans" cxnId="{381BFA82-D115-4898-9553-A3D5D45B0F71}">
      <dgm:prSet/>
      <dgm:spPr/>
      <dgm:t>
        <a:bodyPr/>
        <a:lstStyle/>
        <a:p>
          <a:endParaRPr lang="cs-CZ"/>
        </a:p>
      </dgm:t>
    </dgm:pt>
    <dgm:pt modelId="{EC42B656-D087-4FB0-AB85-319025ED3A81}" type="sibTrans" cxnId="{381BFA82-D115-4898-9553-A3D5D45B0F71}">
      <dgm:prSet/>
      <dgm:spPr/>
      <dgm:t>
        <a:bodyPr/>
        <a:lstStyle/>
        <a:p>
          <a:endParaRPr lang="cs-CZ"/>
        </a:p>
      </dgm:t>
    </dgm:pt>
    <dgm:pt modelId="{0C2022B9-06BD-4298-9074-3CD5CB9FD0AB}">
      <dgm:prSet/>
      <dgm:spPr/>
      <dgm:t>
        <a:bodyPr/>
        <a:lstStyle/>
        <a:p>
          <a:pPr rtl="0"/>
          <a:r>
            <a:rPr lang="cs-CZ" b="1" dirty="0"/>
            <a:t>mění postoj k chybám v projevu žáků – pramen informací, nástroj ověřování hypotéz</a:t>
          </a:r>
          <a:endParaRPr lang="cs-CZ" dirty="0"/>
        </a:p>
      </dgm:t>
    </dgm:pt>
    <dgm:pt modelId="{C373E650-BB0E-43A8-8EAC-9AE8AB68485A}" type="parTrans" cxnId="{73149724-79B4-43A2-924E-CA0BC759C209}">
      <dgm:prSet/>
      <dgm:spPr/>
      <dgm:t>
        <a:bodyPr/>
        <a:lstStyle/>
        <a:p>
          <a:endParaRPr lang="cs-CZ"/>
        </a:p>
      </dgm:t>
    </dgm:pt>
    <dgm:pt modelId="{9ED62E1F-4CC0-4A4A-8CD4-30A0F25EBC88}" type="sibTrans" cxnId="{73149724-79B4-43A2-924E-CA0BC759C209}">
      <dgm:prSet/>
      <dgm:spPr/>
      <dgm:t>
        <a:bodyPr/>
        <a:lstStyle/>
        <a:p>
          <a:endParaRPr lang="cs-CZ"/>
        </a:p>
      </dgm:t>
    </dgm:pt>
    <dgm:pt modelId="{33CBE3F7-F506-476C-8FB0-5592692544BF}" type="pres">
      <dgm:prSet presAssocID="{02FDDF6C-3E65-4F7C-8950-FC89D4B312F0}" presName="linear" presStyleCnt="0">
        <dgm:presLayoutVars>
          <dgm:animLvl val="lvl"/>
          <dgm:resizeHandles val="exact"/>
        </dgm:presLayoutVars>
      </dgm:prSet>
      <dgm:spPr/>
    </dgm:pt>
    <dgm:pt modelId="{EA1FB0EA-35C9-4CC6-A779-E1B0331115CC}" type="pres">
      <dgm:prSet presAssocID="{52145F9F-F260-40E3-8EC5-7ECAEF4BFD4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585C6B-557B-458B-8B8D-08D90AE3C81B}" type="pres">
      <dgm:prSet presAssocID="{A6080D66-B607-4CAA-9182-C34049BD053C}" presName="spacer" presStyleCnt="0"/>
      <dgm:spPr/>
    </dgm:pt>
    <dgm:pt modelId="{E544DA60-401F-4BCD-9E16-72761951C62B}" type="pres">
      <dgm:prSet presAssocID="{68021643-37BB-421F-82A9-B897BF0B42C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79643A-14F5-4E20-86C5-3941D52B64ED}" type="pres">
      <dgm:prSet presAssocID="{68021643-37BB-421F-82A9-B897BF0B42C6}" presName="childText" presStyleLbl="revTx" presStyleIdx="0" presStyleCnt="1">
        <dgm:presLayoutVars>
          <dgm:bulletEnabled val="1"/>
        </dgm:presLayoutVars>
      </dgm:prSet>
      <dgm:spPr/>
    </dgm:pt>
    <dgm:pt modelId="{D6A06F3B-799B-428F-8524-AA257EBBAD5B}" type="pres">
      <dgm:prSet presAssocID="{0C2022B9-06BD-4298-9074-3CD5CB9FD0A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D18B315-5898-4465-B4C3-910BD64DCB5F}" srcId="{0AF82572-5588-47E8-A484-0051BA4EEDCC}" destId="{32D4B0EE-F73F-4603-8FA1-BACADE6441C5}" srcOrd="0" destOrd="0" parTransId="{1989DD62-A8A5-48F5-92FD-B04FB41FE50F}" sibTransId="{1428AB19-E929-4286-92C2-AA852A1C5CFA}"/>
    <dgm:cxn modelId="{73149724-79B4-43A2-924E-CA0BC759C209}" srcId="{02FDDF6C-3E65-4F7C-8950-FC89D4B312F0}" destId="{0C2022B9-06BD-4298-9074-3CD5CB9FD0AB}" srcOrd="2" destOrd="0" parTransId="{C373E650-BB0E-43A8-8EAC-9AE8AB68485A}" sibTransId="{9ED62E1F-4CC0-4A4A-8CD4-30A0F25EBC88}"/>
    <dgm:cxn modelId="{CBD0DB2A-38E4-4A1A-8B3E-9722EF60E4F7}" srcId="{02FDDF6C-3E65-4F7C-8950-FC89D4B312F0}" destId="{52145F9F-F260-40E3-8EC5-7ECAEF4BFD44}" srcOrd="0" destOrd="0" parTransId="{C4DA7896-8C98-48D1-912F-C41D41D43705}" sibTransId="{A6080D66-B607-4CAA-9182-C34049BD053C}"/>
    <dgm:cxn modelId="{2D3FF72C-C414-47C9-87F0-1399B81B1574}" type="presOf" srcId="{0C2022B9-06BD-4298-9074-3CD5CB9FD0AB}" destId="{D6A06F3B-799B-428F-8524-AA257EBBAD5B}" srcOrd="0" destOrd="0" presId="urn:microsoft.com/office/officeart/2005/8/layout/vList2"/>
    <dgm:cxn modelId="{59F07C5F-936B-4B5B-99F2-999588D175D1}" type="presOf" srcId="{8F720606-1E37-4DA8-A745-7AD9BFAE58D8}" destId="{B779643A-14F5-4E20-86C5-3941D52B64ED}" srcOrd="0" destOrd="4" presId="urn:microsoft.com/office/officeart/2005/8/layout/vList2"/>
    <dgm:cxn modelId="{7EA8EE60-600C-43AD-81C2-F3E489F20D61}" srcId="{02FDDF6C-3E65-4F7C-8950-FC89D4B312F0}" destId="{68021643-37BB-421F-82A9-B897BF0B42C6}" srcOrd="1" destOrd="0" parTransId="{F6DFAE3E-070A-40D1-B04B-44FE00734089}" sibTransId="{84CEAEF9-8A0B-4662-8795-54096F30B9B4}"/>
    <dgm:cxn modelId="{608E7F62-BCFC-4C19-9832-FBEABB202723}" srcId="{0AF82572-5588-47E8-A484-0051BA4EEDCC}" destId="{CFF4988B-E993-4DE4-8C6E-21F65D9EAE56}" srcOrd="1" destOrd="0" parTransId="{03D73FAE-D924-4541-8442-D615B0BCACC7}" sibTransId="{31335DE7-D5A9-4CEF-815A-2286712A3761}"/>
    <dgm:cxn modelId="{8086BE54-7516-4063-B395-CD405AC6B344}" srcId="{68021643-37BB-421F-82A9-B897BF0B42C6}" destId="{C421C5E6-02BB-496D-B16F-137AFF103951}" srcOrd="0" destOrd="0" parTransId="{98D26C8C-83EC-4F97-BCBB-64BB9150093F}" sibTransId="{7ED839CA-366A-4085-A874-6B636E6CB51C}"/>
    <dgm:cxn modelId="{381BFA82-D115-4898-9553-A3D5D45B0F71}" srcId="{0AF82572-5588-47E8-A484-0051BA4EEDCC}" destId="{25582A68-CFBB-425B-A6E3-BCAF8D46AE44}" srcOrd="3" destOrd="0" parTransId="{4F5C6FCF-BCBE-46AE-8F0A-A862D490CE65}" sibTransId="{EC42B656-D087-4FB0-AB85-319025ED3A81}"/>
    <dgm:cxn modelId="{FBEE828C-E304-4D8C-AF13-19DE965860A6}" type="presOf" srcId="{68021643-37BB-421F-82A9-B897BF0B42C6}" destId="{E544DA60-401F-4BCD-9E16-72761951C62B}" srcOrd="0" destOrd="0" presId="urn:microsoft.com/office/officeart/2005/8/layout/vList2"/>
    <dgm:cxn modelId="{BC4D1595-95B7-47B3-B63B-B524C93C25CF}" type="presOf" srcId="{CFF4988B-E993-4DE4-8C6E-21F65D9EAE56}" destId="{B779643A-14F5-4E20-86C5-3941D52B64ED}" srcOrd="0" destOrd="3" presId="urn:microsoft.com/office/officeart/2005/8/layout/vList2"/>
    <dgm:cxn modelId="{6E3946AC-1EE8-4F51-9ED4-E199850B7779}" srcId="{68021643-37BB-421F-82A9-B897BF0B42C6}" destId="{0AF82572-5588-47E8-A484-0051BA4EEDCC}" srcOrd="1" destOrd="0" parTransId="{774D6501-06A3-4778-BA4A-4E204803990F}" sibTransId="{8091E95E-22EE-44B7-9C78-ACC4EEF17BF9}"/>
    <dgm:cxn modelId="{958EEBAE-9FB3-4FCA-98F2-D83ACAE11598}" type="presOf" srcId="{C421C5E6-02BB-496D-B16F-137AFF103951}" destId="{B779643A-14F5-4E20-86C5-3941D52B64ED}" srcOrd="0" destOrd="0" presId="urn:microsoft.com/office/officeart/2005/8/layout/vList2"/>
    <dgm:cxn modelId="{C758A6B2-9334-44CC-85C0-570E54C58C65}" type="presOf" srcId="{32D4B0EE-F73F-4603-8FA1-BACADE6441C5}" destId="{B779643A-14F5-4E20-86C5-3941D52B64ED}" srcOrd="0" destOrd="2" presId="urn:microsoft.com/office/officeart/2005/8/layout/vList2"/>
    <dgm:cxn modelId="{A5795CB9-6A50-4C43-B983-1B42F201B744}" type="presOf" srcId="{0AF82572-5588-47E8-A484-0051BA4EEDCC}" destId="{B779643A-14F5-4E20-86C5-3941D52B64ED}" srcOrd="0" destOrd="1" presId="urn:microsoft.com/office/officeart/2005/8/layout/vList2"/>
    <dgm:cxn modelId="{737D52B9-7901-4F52-831B-C957329CF304}" type="presOf" srcId="{25582A68-CFBB-425B-A6E3-BCAF8D46AE44}" destId="{B779643A-14F5-4E20-86C5-3941D52B64ED}" srcOrd="0" destOrd="5" presId="urn:microsoft.com/office/officeart/2005/8/layout/vList2"/>
    <dgm:cxn modelId="{93CB98CD-04AB-44A8-927D-ABFF7B5A9757}" type="presOf" srcId="{52145F9F-F260-40E3-8EC5-7ECAEF4BFD44}" destId="{EA1FB0EA-35C9-4CC6-A779-E1B0331115CC}" srcOrd="0" destOrd="0" presId="urn:microsoft.com/office/officeart/2005/8/layout/vList2"/>
    <dgm:cxn modelId="{F007FCDE-67D6-4AC8-981A-D5FD91476C01}" type="presOf" srcId="{02FDDF6C-3E65-4F7C-8950-FC89D4B312F0}" destId="{33CBE3F7-F506-476C-8FB0-5592692544BF}" srcOrd="0" destOrd="0" presId="urn:microsoft.com/office/officeart/2005/8/layout/vList2"/>
    <dgm:cxn modelId="{9FB807F4-52C5-4AE1-B068-C0FEAB30E876}" srcId="{0AF82572-5588-47E8-A484-0051BA4EEDCC}" destId="{8F720606-1E37-4DA8-A745-7AD9BFAE58D8}" srcOrd="2" destOrd="0" parTransId="{B8B32BEB-661E-4E07-BA73-45A7B1054CB4}" sibTransId="{3CA490DC-5BAB-4A39-8EBC-AC127CBEA26F}"/>
    <dgm:cxn modelId="{6ADB76B0-9578-4BFB-AE48-5D5D171F4C48}" type="presParOf" srcId="{33CBE3F7-F506-476C-8FB0-5592692544BF}" destId="{EA1FB0EA-35C9-4CC6-A779-E1B0331115CC}" srcOrd="0" destOrd="0" presId="urn:microsoft.com/office/officeart/2005/8/layout/vList2"/>
    <dgm:cxn modelId="{D8CAAE24-ED71-4B5D-855B-5C50F3C86FB5}" type="presParOf" srcId="{33CBE3F7-F506-476C-8FB0-5592692544BF}" destId="{2A585C6B-557B-458B-8B8D-08D90AE3C81B}" srcOrd="1" destOrd="0" presId="urn:microsoft.com/office/officeart/2005/8/layout/vList2"/>
    <dgm:cxn modelId="{660AD0D7-4963-45FD-A15E-62DF4CBA0F34}" type="presParOf" srcId="{33CBE3F7-F506-476C-8FB0-5592692544BF}" destId="{E544DA60-401F-4BCD-9E16-72761951C62B}" srcOrd="2" destOrd="0" presId="urn:microsoft.com/office/officeart/2005/8/layout/vList2"/>
    <dgm:cxn modelId="{F11EFA3F-4F85-42E6-8E1C-D5DB3BE8D5DD}" type="presParOf" srcId="{33CBE3F7-F506-476C-8FB0-5592692544BF}" destId="{B779643A-14F5-4E20-86C5-3941D52B64ED}" srcOrd="3" destOrd="0" presId="urn:microsoft.com/office/officeart/2005/8/layout/vList2"/>
    <dgm:cxn modelId="{66F659E5-49EE-4EB2-943F-FC9D257F3D05}" type="presParOf" srcId="{33CBE3F7-F506-476C-8FB0-5592692544BF}" destId="{D6A06F3B-799B-428F-8524-AA257EBBAD5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C81DE-B81B-4C8C-8D44-73C1A116D0D0}">
      <dsp:nvSpPr>
        <dsp:cNvPr id="0" name=""/>
        <dsp:cNvSpPr/>
      </dsp:nvSpPr>
      <dsp:spPr>
        <a:xfrm>
          <a:off x="0" y="458238"/>
          <a:ext cx="6348413" cy="678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 dirty="0" err="1"/>
            <a:t>Mezijazyk</a:t>
          </a:r>
          <a:endParaRPr lang="cs-CZ" sz="2900" kern="1200" dirty="0"/>
        </a:p>
      </dsp:txBody>
      <dsp:txXfrm>
        <a:off x="33127" y="491365"/>
        <a:ext cx="6282159" cy="612346"/>
      </dsp:txXfrm>
    </dsp:sp>
    <dsp:sp modelId="{DD34E2DC-674B-4A70-A741-F90E3E7E7C3C}">
      <dsp:nvSpPr>
        <dsp:cNvPr id="0" name=""/>
        <dsp:cNvSpPr/>
      </dsp:nvSpPr>
      <dsp:spPr>
        <a:xfrm>
          <a:off x="0" y="1220358"/>
          <a:ext cx="6348413" cy="678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 dirty="0"/>
            <a:t>Chybová analýza</a:t>
          </a:r>
          <a:endParaRPr lang="cs-CZ" sz="2900" kern="1200" dirty="0"/>
        </a:p>
      </dsp:txBody>
      <dsp:txXfrm>
        <a:off x="33127" y="1253485"/>
        <a:ext cx="6282159" cy="612346"/>
      </dsp:txXfrm>
    </dsp:sp>
    <dsp:sp modelId="{748AE76F-2193-4D27-B563-15C0CB749996}">
      <dsp:nvSpPr>
        <dsp:cNvPr id="0" name=""/>
        <dsp:cNvSpPr/>
      </dsp:nvSpPr>
      <dsp:spPr>
        <a:xfrm>
          <a:off x="0" y="1982478"/>
          <a:ext cx="6348413" cy="678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 dirty="0"/>
            <a:t>Chybová analýza s oporou o korpus</a:t>
          </a:r>
          <a:endParaRPr lang="cs-CZ" sz="2900" kern="1200" dirty="0"/>
        </a:p>
      </dsp:txBody>
      <dsp:txXfrm>
        <a:off x="33127" y="2015605"/>
        <a:ext cx="6282159" cy="612346"/>
      </dsp:txXfrm>
    </dsp:sp>
    <dsp:sp modelId="{CC8D9B92-2F08-4765-A8FC-A624BA02913A}">
      <dsp:nvSpPr>
        <dsp:cNvPr id="0" name=""/>
        <dsp:cNvSpPr/>
      </dsp:nvSpPr>
      <dsp:spPr>
        <a:xfrm>
          <a:off x="0" y="2744598"/>
          <a:ext cx="6348413" cy="678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 dirty="0"/>
            <a:t>Akviziční korpusy</a:t>
          </a:r>
          <a:endParaRPr lang="cs-CZ" sz="2900" kern="1200" dirty="0"/>
        </a:p>
      </dsp:txBody>
      <dsp:txXfrm>
        <a:off x="33127" y="2777725"/>
        <a:ext cx="6282159" cy="61234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ADC49-175F-4B9A-BCFA-6FAD639FAF58}">
      <dsp:nvSpPr>
        <dsp:cNvPr id="0" name=""/>
        <dsp:cNvSpPr/>
      </dsp:nvSpPr>
      <dsp:spPr>
        <a:xfrm>
          <a:off x="0" y="133945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Výsledek odchylující se od předepsané, očekávané normy</a:t>
          </a:r>
          <a:endParaRPr lang="cs-CZ" sz="1300" b="1" kern="1200"/>
        </a:p>
      </dsp:txBody>
      <dsp:txXfrm>
        <a:off x="24131" y="158076"/>
        <a:ext cx="6300151" cy="446063"/>
      </dsp:txXfrm>
    </dsp:sp>
    <dsp:sp modelId="{294CB843-E78D-4F92-A4D8-25394129F53B}">
      <dsp:nvSpPr>
        <dsp:cNvPr id="0" name=""/>
        <dsp:cNvSpPr/>
      </dsp:nvSpPr>
      <dsp:spPr>
        <a:xfrm>
          <a:off x="0" y="665710"/>
          <a:ext cx="6348413" cy="4943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Postup neodpovídající postupu předepsanému, žádoucímu apod. </a:t>
          </a:r>
          <a:endParaRPr lang="cs-CZ" sz="1300" b="1" kern="1200" dirty="0"/>
        </a:p>
      </dsp:txBody>
      <dsp:txXfrm>
        <a:off x="24131" y="689841"/>
        <a:ext cx="6300151" cy="446063"/>
      </dsp:txXfrm>
    </dsp:sp>
    <dsp:sp modelId="{D14FE513-4E43-429C-919E-5356BCDD1452}">
      <dsp:nvSpPr>
        <dsp:cNvPr id="0" name=""/>
        <dsp:cNvSpPr/>
      </dsp:nvSpPr>
      <dsp:spPr>
        <a:xfrm>
          <a:off x="0" y="1197475"/>
          <a:ext cx="6348413" cy="4943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/>
            <a:t>Postup n. výsledek neodpovídající záměru, nefunkční apod. </a:t>
          </a:r>
          <a:endParaRPr lang="cs-CZ" sz="1300" b="1" kern="1200"/>
        </a:p>
      </dsp:txBody>
      <dsp:txXfrm>
        <a:off x="24131" y="1221606"/>
        <a:ext cx="6300151" cy="446063"/>
      </dsp:txXfrm>
    </dsp:sp>
    <dsp:sp modelId="{6FD16C2F-7485-4C8E-92F4-B16A27CE8DFB}">
      <dsp:nvSpPr>
        <dsp:cNvPr id="0" name=""/>
        <dsp:cNvSpPr/>
      </dsp:nvSpPr>
      <dsp:spPr>
        <a:xfrm>
          <a:off x="0" y="1729240"/>
          <a:ext cx="6348413" cy="4943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Problém u jazykových chyb: </a:t>
          </a:r>
          <a:endParaRPr lang="cs-CZ" sz="1300" b="1" kern="1200" dirty="0"/>
        </a:p>
      </dsp:txBody>
      <dsp:txXfrm>
        <a:off x="24131" y="1753371"/>
        <a:ext cx="6300151" cy="446063"/>
      </dsp:txXfrm>
    </dsp:sp>
    <dsp:sp modelId="{ADA1CFCA-6C85-48B6-BE77-B1972887ABEE}">
      <dsp:nvSpPr>
        <dsp:cNvPr id="0" name=""/>
        <dsp:cNvSpPr/>
      </dsp:nvSpPr>
      <dsp:spPr>
        <a:xfrm>
          <a:off x="0" y="2223565"/>
          <a:ext cx="6348413" cy="497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Je to velký město</a:t>
          </a:r>
          <a:r>
            <a:rPr lang="pl-PL" sz="1000" b="1" kern="1200" dirty="0"/>
            <a:t>!</a:t>
          </a:r>
          <a:endParaRPr lang="cs-CZ" sz="1000" b="1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Je tam hodně sklepů.</a:t>
          </a:r>
          <a:r>
            <a:rPr lang="pl-PL" sz="1000" b="1" kern="1200" dirty="0"/>
            <a:t> (hrobka, obchod)</a:t>
          </a:r>
          <a:endParaRPr lang="cs-CZ" sz="1000" b="1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1000" b="1" i="1" kern="1200" dirty="0"/>
            <a:t>Radio je taky na skříni</a:t>
          </a:r>
          <a:r>
            <a:rPr lang="pl-PL" sz="1000" b="1" kern="1200" dirty="0"/>
            <a:t>.</a:t>
          </a:r>
          <a:endParaRPr lang="cs-CZ" sz="1000" b="1" kern="1200" dirty="0"/>
        </a:p>
      </dsp:txBody>
      <dsp:txXfrm>
        <a:off x="0" y="2223565"/>
        <a:ext cx="6348413" cy="497835"/>
      </dsp:txXfrm>
    </dsp:sp>
    <dsp:sp modelId="{764E3559-C107-4030-8C52-80682B38F370}">
      <dsp:nvSpPr>
        <dsp:cNvPr id="0" name=""/>
        <dsp:cNvSpPr/>
      </dsp:nvSpPr>
      <dsp:spPr>
        <a:xfrm>
          <a:off x="0" y="2721401"/>
          <a:ext cx="6348413" cy="4943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U L1 zpravidla: odchylka od standardu/spisovného jazyka</a:t>
          </a:r>
          <a:endParaRPr lang="cs-CZ" sz="1300" b="1" kern="1200" dirty="0"/>
        </a:p>
      </dsp:txBody>
      <dsp:txXfrm>
        <a:off x="24131" y="2745532"/>
        <a:ext cx="6300151" cy="446063"/>
      </dsp:txXfrm>
    </dsp:sp>
    <dsp:sp modelId="{7427392B-6052-4DA4-952B-E0B23114141A}">
      <dsp:nvSpPr>
        <dsp:cNvPr id="0" name=""/>
        <dsp:cNvSpPr/>
      </dsp:nvSpPr>
      <dsp:spPr>
        <a:xfrm>
          <a:off x="0" y="3253166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U L2 problémy: psaná norma nevhodná pro chyby v orální produkci; proto vágnější určení – odchylka od normy/úzu dospělého rodilého mluvčího</a:t>
          </a:r>
        </a:p>
      </dsp:txBody>
      <dsp:txXfrm>
        <a:off x="24131" y="3277297"/>
        <a:ext cx="6300151" cy="44606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59A-1C56-4936-910E-75DD2FCA5F33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68E01-8646-4185-99EB-6F9911CCE813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Corder</a:t>
          </a:r>
          <a:r>
            <a:rPr lang="cs-CZ" sz="1300" b="1" kern="1200" dirty="0"/>
            <a:t> (1973) – popis takového znaku žákovského projevu, který se liší od projevu rodilého mluvčího</a:t>
          </a:r>
          <a:endParaRPr lang="cs-CZ" sz="1300" kern="1200" dirty="0"/>
        </a:p>
      </dsp:txBody>
      <dsp:txXfrm>
        <a:off x="1904523" y="36194"/>
        <a:ext cx="4443889" cy="809422"/>
      </dsp:txXfrm>
    </dsp:sp>
    <dsp:sp modelId="{3928F515-7A81-4C07-B081-F1C92F111FB1}">
      <dsp:nvSpPr>
        <dsp:cNvPr id="0" name=""/>
        <dsp:cNvSpPr/>
      </dsp:nvSpPr>
      <dsp:spPr>
        <a:xfrm>
          <a:off x="499937" y="845617"/>
          <a:ext cx="2809172" cy="280917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303945"/>
            <a:satOff val="-1535"/>
            <a:lumOff val="-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BFA43-D12F-43C9-BA96-B42EE0EEB5C9}">
      <dsp:nvSpPr>
        <dsp:cNvPr id="0" name=""/>
        <dsp:cNvSpPr/>
      </dsp:nvSpPr>
      <dsp:spPr>
        <a:xfrm>
          <a:off x="1904523" y="845617"/>
          <a:ext cx="4443889" cy="28091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303945"/>
              <a:satOff val="-1535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Dulayová</a:t>
          </a:r>
          <a:r>
            <a:rPr lang="cs-CZ" sz="1300" b="1" kern="1200" dirty="0"/>
            <a:t> (1982) – se odchyluje od nějakého vybraného standardu jazykové performance dospělých</a:t>
          </a:r>
          <a:endParaRPr lang="cs-CZ" sz="1300" kern="1200" dirty="0"/>
        </a:p>
      </dsp:txBody>
      <dsp:txXfrm>
        <a:off x="1904523" y="845617"/>
        <a:ext cx="4443889" cy="809422"/>
      </dsp:txXfrm>
    </dsp:sp>
    <dsp:sp modelId="{D8144120-630E-4EAE-AAFB-D948B70D1CB1}">
      <dsp:nvSpPr>
        <dsp:cNvPr id="0" name=""/>
        <dsp:cNvSpPr/>
      </dsp:nvSpPr>
      <dsp:spPr>
        <a:xfrm>
          <a:off x="999875" y="1655039"/>
          <a:ext cx="1809297" cy="18092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607889"/>
            <a:satOff val="-3070"/>
            <a:lumOff val="-43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8EDF6-860B-4003-8A81-A69EAABF7A70}">
      <dsp:nvSpPr>
        <dsp:cNvPr id="0" name=""/>
        <dsp:cNvSpPr/>
      </dsp:nvSpPr>
      <dsp:spPr>
        <a:xfrm>
          <a:off x="1904523" y="1655039"/>
          <a:ext cx="4443889" cy="18092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607889"/>
              <a:satOff val="-3070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Lennon (1991) – formy nebo kombinace forem, které by ve stejném kontextu a za obdobných podmínek produkce rodilý protějšek s velkou pravděpodobností nepoužil</a:t>
          </a:r>
          <a:endParaRPr lang="cs-CZ" sz="1300" kern="1200" dirty="0"/>
        </a:p>
      </dsp:txBody>
      <dsp:txXfrm>
        <a:off x="1904523" y="1655039"/>
        <a:ext cx="4443889" cy="809422"/>
      </dsp:txXfrm>
    </dsp:sp>
    <dsp:sp modelId="{2E40221F-E042-4A35-BB1C-7CEF67507C5F}">
      <dsp:nvSpPr>
        <dsp:cNvPr id="0" name=""/>
        <dsp:cNvSpPr/>
      </dsp:nvSpPr>
      <dsp:spPr>
        <a:xfrm>
          <a:off x="1499812" y="2464462"/>
          <a:ext cx="809422" cy="809422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26052-4765-4140-A889-0412B3C8E482}">
      <dsp:nvSpPr>
        <dsp:cNvPr id="0" name=""/>
        <dsp:cNvSpPr/>
      </dsp:nvSpPr>
      <dsp:spPr>
        <a:xfrm>
          <a:off x="1904523" y="2464462"/>
          <a:ext cx="4443889" cy="80942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Brown (2000) – zřetelná deviace od gramatiky dospělých rodilých mluvčích</a:t>
          </a:r>
          <a:endParaRPr lang="cs-CZ" sz="1300" kern="1200"/>
        </a:p>
      </dsp:txBody>
      <dsp:txXfrm>
        <a:off x="1904523" y="2464462"/>
        <a:ext cx="4443889" cy="8094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7EB88-3494-44BB-B826-E444924E28F4}">
      <dsp:nvSpPr>
        <dsp:cNvPr id="0" name=""/>
        <dsp:cNvSpPr/>
      </dsp:nvSpPr>
      <dsp:spPr>
        <a:xfrm>
          <a:off x="0" y="191928"/>
          <a:ext cx="6348413" cy="6563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Překlep/přeřeknutí – mluvčí je sám snadno a bez upozornění opraví (</a:t>
          </a:r>
          <a:r>
            <a:rPr lang="cs-CZ" sz="1700" b="1" kern="1200" dirty="0" err="1"/>
            <a:t>škoal</a:t>
          </a:r>
          <a:r>
            <a:rPr lang="cs-CZ" sz="1700" b="1" kern="1200" dirty="0"/>
            <a:t> – škola)</a:t>
          </a:r>
          <a:endParaRPr lang="cs-CZ" sz="1700" kern="1200" dirty="0"/>
        </a:p>
      </dsp:txBody>
      <dsp:txXfrm>
        <a:off x="32041" y="223969"/>
        <a:ext cx="6284331" cy="592288"/>
      </dsp:txXfrm>
    </dsp:sp>
    <dsp:sp modelId="{3BF7EF20-517E-4C9D-81AB-DCC0FC9054C3}">
      <dsp:nvSpPr>
        <dsp:cNvPr id="0" name=""/>
        <dsp:cNvSpPr/>
      </dsp:nvSpPr>
      <dsp:spPr>
        <a:xfrm>
          <a:off x="0" y="897258"/>
          <a:ext cx="6348413" cy="656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 err="1"/>
            <a:t>Performanční</a:t>
          </a:r>
          <a:r>
            <a:rPr lang="cs-CZ" sz="1700" b="1" kern="1200" dirty="0"/>
            <a:t> chyba (</a:t>
          </a:r>
          <a:r>
            <a:rPr lang="cs-CZ" sz="1700" b="1" kern="1200" dirty="0" err="1"/>
            <a:t>mistake</a:t>
          </a:r>
          <a:r>
            <a:rPr lang="cs-CZ" sz="1700" b="1" kern="1200" dirty="0"/>
            <a:t>) – mluvčí ji opraví, je-li na ni upozorněn:</a:t>
          </a:r>
          <a:endParaRPr lang="cs-CZ" sz="1700" kern="1200" dirty="0"/>
        </a:p>
      </dsp:txBody>
      <dsp:txXfrm>
        <a:off x="32041" y="929299"/>
        <a:ext cx="6284331" cy="592288"/>
      </dsp:txXfrm>
    </dsp:sp>
    <dsp:sp modelId="{E6E3FE97-4AFE-42C3-A70A-79D82FBE52BD}">
      <dsp:nvSpPr>
        <dsp:cNvPr id="0" name=""/>
        <dsp:cNvSpPr/>
      </dsp:nvSpPr>
      <dsp:spPr>
        <a:xfrm>
          <a:off x="0" y="1553628"/>
          <a:ext cx="6348413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1" kern="1200" dirty="0" err="1"/>
            <a:t>Performanční</a:t>
          </a:r>
          <a:r>
            <a:rPr lang="cs-CZ" sz="1300" b="1" kern="1200" dirty="0"/>
            <a:t> chyby prvního řádu – stačí upozornit, že je v textu chyba</a:t>
          </a:r>
          <a:endParaRPr lang="cs-CZ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1" kern="1200" dirty="0" err="1"/>
            <a:t>Performanční</a:t>
          </a:r>
          <a:r>
            <a:rPr lang="cs-CZ" sz="1300" b="1" kern="1200" dirty="0"/>
            <a:t> chyby druhého řádu – mluvčí potřebuje další pomoc, např. lokalizaci chyby, určení jejího typu apod. (</a:t>
          </a:r>
          <a:r>
            <a:rPr lang="cs-CZ" sz="1300" b="1" i="1" kern="1200" dirty="0"/>
            <a:t>na tomhle řádku, chyby v tvarosloví, ve skloňování atd</a:t>
          </a:r>
          <a:r>
            <a:rPr lang="cs-CZ" sz="1300" b="1" kern="1200" dirty="0"/>
            <a:t>.)</a:t>
          </a:r>
          <a:endParaRPr lang="cs-CZ" sz="1300" kern="1200" dirty="0"/>
        </a:p>
      </dsp:txBody>
      <dsp:txXfrm>
        <a:off x="0" y="1553628"/>
        <a:ext cx="6348413" cy="774180"/>
      </dsp:txXfrm>
    </dsp:sp>
    <dsp:sp modelId="{F82C6517-A957-4223-AD46-D935EA9E69CB}">
      <dsp:nvSpPr>
        <dsp:cNvPr id="0" name=""/>
        <dsp:cNvSpPr/>
      </dsp:nvSpPr>
      <dsp:spPr>
        <a:xfrm>
          <a:off x="0" y="2327808"/>
          <a:ext cx="6348413" cy="656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Chyba kompetenční (</a:t>
          </a:r>
          <a:r>
            <a:rPr lang="cs-CZ" sz="1700" b="1" kern="1200" dirty="0" err="1"/>
            <a:t>error</a:t>
          </a:r>
          <a:r>
            <a:rPr lang="cs-CZ" sz="1700" b="1" kern="1200" dirty="0"/>
            <a:t>) – nezáměrná odchylka, kterou mluvčí nemůže opravit bez dalšího poučení </a:t>
          </a:r>
          <a:endParaRPr lang="cs-CZ" sz="1700" kern="1200" dirty="0"/>
        </a:p>
      </dsp:txBody>
      <dsp:txXfrm>
        <a:off x="32041" y="2359849"/>
        <a:ext cx="6284331" cy="592288"/>
      </dsp:txXfrm>
    </dsp:sp>
    <dsp:sp modelId="{887C6724-0204-470A-A789-9FB2D482FA0D}">
      <dsp:nvSpPr>
        <dsp:cNvPr id="0" name=""/>
        <dsp:cNvSpPr/>
      </dsp:nvSpPr>
      <dsp:spPr>
        <a:xfrm>
          <a:off x="0" y="3033138"/>
          <a:ext cx="6348413" cy="6563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Solecismy – „chyby“ proti pravidlům stanoveným puristickou kodifikací</a:t>
          </a:r>
          <a:endParaRPr lang="cs-CZ" sz="1700" kern="1200" dirty="0"/>
        </a:p>
      </dsp:txBody>
      <dsp:txXfrm>
        <a:off x="32041" y="3065179"/>
        <a:ext cx="6284331" cy="59228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588D2-1663-4E29-97E2-3E2CC6F82B89}">
      <dsp:nvSpPr>
        <dsp:cNvPr id="0" name=""/>
        <dsp:cNvSpPr/>
      </dsp:nvSpPr>
      <dsp:spPr>
        <a:xfrm>
          <a:off x="0" y="3332806"/>
          <a:ext cx="6348413" cy="5467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zhodnotit (jejich závažnost) – podstatné pro pedagogické využití</a:t>
          </a:r>
        </a:p>
      </dsp:txBody>
      <dsp:txXfrm>
        <a:off x="0" y="3332806"/>
        <a:ext cx="6348413" cy="546774"/>
      </dsp:txXfrm>
    </dsp:sp>
    <dsp:sp modelId="{4F4E3B0C-B4D8-450C-92A3-88B2626A259E}">
      <dsp:nvSpPr>
        <dsp:cNvPr id="0" name=""/>
        <dsp:cNvSpPr/>
      </dsp:nvSpPr>
      <dsp:spPr>
        <a:xfrm rot="10800000">
          <a:off x="0" y="2500069"/>
          <a:ext cx="6348413" cy="840939"/>
        </a:xfrm>
        <a:prstGeom prst="upArrowCallou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65000"/>
                <a:lumMod val="110000"/>
              </a:schemeClr>
            </a:gs>
            <a:gs pos="88000">
              <a:schemeClr val="accent2">
                <a:hueOff val="-741071"/>
                <a:satOff val="3550"/>
                <a:lumOff val="328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vysvětlit (uvést příčiny, viz </a:t>
          </a:r>
          <a:r>
            <a:rPr lang="cs-CZ" sz="1300" b="1" kern="1200" dirty="0" err="1"/>
            <a:t>Selinker</a:t>
          </a:r>
          <a:r>
            <a:rPr lang="cs-CZ" sz="1300" b="1" kern="1200" dirty="0"/>
            <a:t> - transfer L1, nadměrná generalizace pravidel L2, transfer výuky, strategie učení se, strategie komunikace žáka v L2)</a:t>
          </a:r>
        </a:p>
      </dsp:txBody>
      <dsp:txXfrm rot="10800000">
        <a:off x="0" y="2500069"/>
        <a:ext cx="6348413" cy="546417"/>
      </dsp:txXfrm>
    </dsp:sp>
    <dsp:sp modelId="{7FF9CD8B-C0E9-411E-AB97-A2A98BF9757A}">
      <dsp:nvSpPr>
        <dsp:cNvPr id="0" name=""/>
        <dsp:cNvSpPr/>
      </dsp:nvSpPr>
      <dsp:spPr>
        <a:xfrm rot="10800000">
          <a:off x="0" y="1667331"/>
          <a:ext cx="6348413" cy="840939"/>
        </a:xfrm>
        <a:prstGeom prst="upArrowCallou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65000"/>
                <a:lumMod val="110000"/>
              </a:schemeClr>
            </a:gs>
            <a:gs pos="88000">
              <a:schemeClr val="accent2">
                <a:hueOff val="-1482143"/>
                <a:satOff val="7100"/>
                <a:lumOff val="6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klasifikovat a popsat</a:t>
          </a:r>
        </a:p>
      </dsp:txBody>
      <dsp:txXfrm rot="10800000">
        <a:off x="0" y="1667331"/>
        <a:ext cx="6348413" cy="546417"/>
      </dsp:txXfrm>
    </dsp:sp>
    <dsp:sp modelId="{191F9B66-700E-40A1-BB25-453B7F45E595}">
      <dsp:nvSpPr>
        <dsp:cNvPr id="0" name=""/>
        <dsp:cNvSpPr/>
      </dsp:nvSpPr>
      <dsp:spPr>
        <a:xfrm rot="10800000">
          <a:off x="0" y="834593"/>
          <a:ext cx="6348413" cy="840939"/>
        </a:xfrm>
        <a:prstGeom prst="upArrowCallou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65000"/>
                <a:lumMod val="110000"/>
              </a:schemeClr>
            </a:gs>
            <a:gs pos="88000">
              <a:schemeClr val="accent2">
                <a:hueOff val="-2223214"/>
                <a:satOff val="10650"/>
                <a:lumOff val="9853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chyby identifikovat a lokalizovat</a:t>
          </a:r>
        </a:p>
      </dsp:txBody>
      <dsp:txXfrm rot="10800000">
        <a:off x="0" y="834593"/>
        <a:ext cx="6348413" cy="546417"/>
      </dsp:txXfrm>
    </dsp:sp>
    <dsp:sp modelId="{4F17474F-06CE-4355-A33B-1BDF9F5C66C2}">
      <dsp:nvSpPr>
        <dsp:cNvPr id="0" name=""/>
        <dsp:cNvSpPr/>
      </dsp:nvSpPr>
      <dsp:spPr>
        <a:xfrm rot="10800000">
          <a:off x="0" y="1855"/>
          <a:ext cx="6348413" cy="840939"/>
        </a:xfrm>
        <a:prstGeom prst="upArrowCallou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sebrat korpus jazyka (velikost, medium, věk, L1, úroveň vývoje </a:t>
          </a:r>
          <a:r>
            <a:rPr lang="cs-CZ" sz="1300" b="1" kern="1200" dirty="0" err="1"/>
            <a:t>etc</a:t>
          </a:r>
          <a:r>
            <a:rPr lang="cs-CZ" sz="1300" b="1" kern="1200" dirty="0"/>
            <a:t>.)</a:t>
          </a:r>
        </a:p>
      </dsp:txBody>
      <dsp:txXfrm rot="10800000">
        <a:off x="0" y="1855"/>
        <a:ext cx="6348413" cy="54641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C884B9-F034-40FB-B1FB-CDF0662115B2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75F08-6842-43A5-A075-8D436B1BDA08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Vázaná k žákovi: věk, pohlaví, L1, úroveň ovládání L2, další jazyky, podmínky osvojování L2</a:t>
          </a:r>
          <a:endParaRPr lang="cs-CZ" sz="1800" kern="1200" dirty="0"/>
        </a:p>
      </dsp:txBody>
      <dsp:txXfrm>
        <a:off x="1904523" y="36194"/>
        <a:ext cx="4443889" cy="1142716"/>
      </dsp:txXfrm>
    </dsp:sp>
    <dsp:sp modelId="{8A157836-C03A-4B44-BDD0-6B96F9574D4C}">
      <dsp:nvSpPr>
        <dsp:cNvPr id="0" name=""/>
        <dsp:cNvSpPr/>
      </dsp:nvSpPr>
      <dsp:spPr>
        <a:xfrm>
          <a:off x="666584" y="1178911"/>
          <a:ext cx="2475878" cy="24758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D181C-A54F-41B4-A41A-B0030440EE2E}">
      <dsp:nvSpPr>
        <dsp:cNvPr id="0" name=""/>
        <dsp:cNvSpPr/>
      </dsp:nvSpPr>
      <dsp:spPr>
        <a:xfrm>
          <a:off x="1904523" y="1178911"/>
          <a:ext cx="4443889" cy="2475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455917"/>
              <a:satOff val="-2303"/>
              <a:lumOff val="-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Vázaná k textu: téma, žánr, rozsah, médium</a:t>
          </a:r>
          <a:endParaRPr lang="cs-CZ" sz="1800" kern="1200"/>
        </a:p>
      </dsp:txBody>
      <dsp:txXfrm>
        <a:off x="1904523" y="1178911"/>
        <a:ext cx="4443889" cy="1142713"/>
      </dsp:txXfrm>
    </dsp:sp>
    <dsp:sp modelId="{EA7CB444-4246-4396-80F1-40BDBF92BF01}">
      <dsp:nvSpPr>
        <dsp:cNvPr id="0" name=""/>
        <dsp:cNvSpPr/>
      </dsp:nvSpPr>
      <dsp:spPr>
        <a:xfrm>
          <a:off x="1333167" y="2321624"/>
          <a:ext cx="1142713" cy="114271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B1A9B9-6E4C-4D73-9F02-8383448321CC}">
      <dsp:nvSpPr>
        <dsp:cNvPr id="0" name=""/>
        <dsp:cNvSpPr/>
      </dsp:nvSpPr>
      <dsp:spPr>
        <a:xfrm>
          <a:off x="1904523" y="2321624"/>
          <a:ext cx="4443889" cy="11427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Vázaná k produkci/sběru: autentičnost/způsob elicitace, podmínky produkce (pomůcky), podmínky sběru apod. </a:t>
          </a:r>
          <a:endParaRPr lang="cs-CZ" sz="1800" kern="1200"/>
        </a:p>
      </dsp:txBody>
      <dsp:txXfrm>
        <a:off x="1904523" y="2321624"/>
        <a:ext cx="4443889" cy="11427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3BCBFB-005C-4067-B577-2F6C8020F259}">
      <dsp:nvSpPr>
        <dsp:cNvPr id="0" name=""/>
        <dsp:cNvSpPr/>
      </dsp:nvSpPr>
      <dsp:spPr>
        <a:xfrm>
          <a:off x="0" y="196968"/>
          <a:ext cx="6348413" cy="772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Lokalizace – určení chybového úseku textu – slovo, morfém, úsek věty, odkázání přes hranici</a:t>
          </a:r>
        </a:p>
      </dsp:txBody>
      <dsp:txXfrm>
        <a:off x="37696" y="234664"/>
        <a:ext cx="6273021" cy="696808"/>
      </dsp:txXfrm>
    </dsp:sp>
    <dsp:sp modelId="{83AF4B5E-808A-4F5F-96A0-D8315623E4DF}">
      <dsp:nvSpPr>
        <dsp:cNvPr id="0" name=""/>
        <dsp:cNvSpPr/>
      </dsp:nvSpPr>
      <dsp:spPr>
        <a:xfrm>
          <a:off x="0" y="1026768"/>
          <a:ext cx="6348413" cy="772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Rekonstrukce podle dospělého rodilého mluvčího (už překračuje identifikaci ve směru k popisu)</a:t>
          </a:r>
          <a:endParaRPr lang="cs-CZ" sz="2000" kern="1200" dirty="0"/>
        </a:p>
      </dsp:txBody>
      <dsp:txXfrm>
        <a:off x="37696" y="1064464"/>
        <a:ext cx="6273021" cy="696808"/>
      </dsp:txXfrm>
    </dsp:sp>
    <dsp:sp modelId="{FBE3B1F2-1D6C-44DE-B14B-CBC0319B45A6}">
      <dsp:nvSpPr>
        <dsp:cNvPr id="0" name=""/>
        <dsp:cNvSpPr/>
      </dsp:nvSpPr>
      <dsp:spPr>
        <a:xfrm>
          <a:off x="0" y="1856568"/>
          <a:ext cx="6348413" cy="7722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Problém – chybí autoritativní interpretace</a:t>
          </a:r>
          <a:endParaRPr lang="cs-CZ" sz="2000" kern="1200"/>
        </a:p>
      </dsp:txBody>
      <dsp:txXfrm>
        <a:off x="37696" y="1894264"/>
        <a:ext cx="6273021" cy="696808"/>
      </dsp:txXfrm>
    </dsp:sp>
    <dsp:sp modelId="{A86AD5AA-A045-44B5-8EA7-54E17D9BBCA8}">
      <dsp:nvSpPr>
        <dsp:cNvPr id="0" name=""/>
        <dsp:cNvSpPr/>
      </dsp:nvSpPr>
      <dsp:spPr>
        <a:xfrm>
          <a:off x="0" y="2628768"/>
          <a:ext cx="6348413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1" i="1" kern="1200" dirty="0"/>
            <a:t>Kdyby </a:t>
          </a:r>
          <a:r>
            <a:rPr lang="cs-CZ" sz="1600" b="1" i="1" kern="1200" dirty="0" err="1"/>
            <a:t>citila</a:t>
          </a:r>
          <a:r>
            <a:rPr lang="cs-CZ" sz="1600" b="1" i="1" kern="1200" dirty="0"/>
            <a:t> na tebe </a:t>
          </a:r>
          <a:r>
            <a:rPr lang="cs-CZ" sz="1600" b="1" i="1" kern="1200" dirty="0" err="1"/>
            <a:t>zlobna</a:t>
          </a:r>
          <a:endParaRPr lang="cs-CZ" sz="1600" b="1" i="1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cítila na tebe zlost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se cítila na tebe rozzlobená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i="1" kern="1200" dirty="0"/>
            <a:t>Kdyby se na tebe zlobila</a:t>
          </a:r>
        </a:p>
      </dsp:txBody>
      <dsp:txXfrm>
        <a:off x="0" y="2628768"/>
        <a:ext cx="6348413" cy="10557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FB38-AE40-4147-8083-E48E19800510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90336-9D32-4166-9428-674CB89FA0AB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/>
            <a:t>Zjevné – </a:t>
          </a:r>
          <a:r>
            <a:rPr lang="cs-CZ" sz="3800" b="1" i="1" kern="1200" dirty="0"/>
            <a:t>Vidím sestrou</a:t>
          </a:r>
          <a:endParaRPr lang="cs-CZ" sz="3800" i="1" kern="1200" dirty="0"/>
        </a:p>
      </dsp:txBody>
      <dsp:txXfrm>
        <a:off x="1904523" y="36194"/>
        <a:ext cx="4443889" cy="1809297"/>
      </dsp:txXfrm>
    </dsp:sp>
    <dsp:sp modelId="{D558508A-5255-465B-B946-105E0A1E5BAC}">
      <dsp:nvSpPr>
        <dsp:cNvPr id="0" name=""/>
        <dsp:cNvSpPr/>
      </dsp:nvSpPr>
      <dsp:spPr>
        <a:xfrm>
          <a:off x="999875" y="1845492"/>
          <a:ext cx="1809297" cy="180929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7A2D0-2E37-40FD-8AFD-A572F9A76AE5}">
      <dsp:nvSpPr>
        <dsp:cNvPr id="0" name=""/>
        <dsp:cNvSpPr/>
      </dsp:nvSpPr>
      <dsp:spPr>
        <a:xfrm>
          <a:off x="1904523" y="1845492"/>
          <a:ext cx="4443889" cy="18092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b="1" kern="1200" dirty="0"/>
            <a:t>Skryté – </a:t>
          </a:r>
          <a:r>
            <a:rPr lang="cs-CZ" sz="3800" b="1" i="1" kern="1200" dirty="0"/>
            <a:t>Co děláte večer? – Jsem student</a:t>
          </a:r>
          <a:endParaRPr lang="cs-CZ" sz="3800" i="1" kern="1200" dirty="0"/>
        </a:p>
      </dsp:txBody>
      <dsp:txXfrm>
        <a:off x="1904523" y="1845492"/>
        <a:ext cx="4443889" cy="180929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59B85-CA77-476B-8A5A-F2C7662102AB}">
      <dsp:nvSpPr>
        <dsp:cNvPr id="0" name=""/>
        <dsp:cNvSpPr/>
      </dsp:nvSpPr>
      <dsp:spPr>
        <a:xfrm>
          <a:off x="0" y="23448"/>
          <a:ext cx="6348413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Popis má umožnit: </a:t>
          </a:r>
        </a:p>
      </dsp:txBody>
      <dsp:txXfrm>
        <a:off x="30842" y="54290"/>
        <a:ext cx="6286729" cy="570116"/>
      </dsp:txXfrm>
    </dsp:sp>
    <dsp:sp modelId="{52C2C9DA-7AB8-4693-9881-6606A59DA399}">
      <dsp:nvSpPr>
        <dsp:cNvPr id="0" name=""/>
        <dsp:cNvSpPr/>
      </dsp:nvSpPr>
      <dsp:spPr>
        <a:xfrm>
          <a:off x="0" y="655248"/>
          <a:ext cx="6348413" cy="1592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kategorizovat chyby a analyzovat je systematicky z hlediska cílového jazyka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mluvit o nich (zpřesnit intuitivní ponětí o nich)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analyzovat jejich užívání</a:t>
          </a:r>
        </a:p>
      </dsp:txBody>
      <dsp:txXfrm>
        <a:off x="0" y="655248"/>
        <a:ext cx="6348413" cy="1592864"/>
      </dsp:txXfrm>
    </dsp:sp>
    <dsp:sp modelId="{170C0BCF-949C-4D6B-9353-2E3F88F2406C}">
      <dsp:nvSpPr>
        <dsp:cNvPr id="0" name=""/>
        <dsp:cNvSpPr/>
      </dsp:nvSpPr>
      <dsp:spPr>
        <a:xfrm>
          <a:off x="0" y="2248113"/>
          <a:ext cx="6348413" cy="631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Systém popisu by měl být:</a:t>
          </a:r>
        </a:p>
      </dsp:txBody>
      <dsp:txXfrm>
        <a:off x="30842" y="2278955"/>
        <a:ext cx="6286729" cy="570116"/>
      </dsp:txXfrm>
    </dsp:sp>
    <dsp:sp modelId="{BE5414F0-AC6A-4A63-B12C-9FA2D0143116}">
      <dsp:nvSpPr>
        <dsp:cNvPr id="0" name=""/>
        <dsp:cNvSpPr/>
      </dsp:nvSpPr>
      <dsp:spPr>
        <a:xfrm>
          <a:off x="0" y="2879913"/>
          <a:ext cx="6348413" cy="978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propracovaný, komplexní vs.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jednoduchý, uživatelsky přátelský (pro studenty </a:t>
          </a:r>
          <a:r>
            <a:rPr lang="cs-CZ" sz="2100" b="1" kern="1200" dirty="0" err="1"/>
            <a:t>nelingvisty</a:t>
          </a:r>
          <a:r>
            <a:rPr lang="cs-CZ" sz="2100" b="1" kern="1200" dirty="0"/>
            <a:t>)</a:t>
          </a:r>
        </a:p>
      </dsp:txBody>
      <dsp:txXfrm>
        <a:off x="0" y="2879913"/>
        <a:ext cx="6348413" cy="97807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B0EB9-8C84-4C7F-93D9-7019F5AFE7A5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2CCEB-229C-414A-840A-E6D4D3327E8F}">
      <dsp:nvSpPr>
        <dsp:cNvPr id="0" name=""/>
        <dsp:cNvSpPr/>
      </dsp:nvSpPr>
      <dsp:spPr>
        <a:xfrm>
          <a:off x="367668" y="242512"/>
          <a:ext cx="5928441" cy="48533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Rovina – zvuková, grafická, morfologická, syntaktická, lexikální, diskurzní</a:t>
          </a:r>
          <a:endParaRPr lang="cs-CZ" sz="1500" kern="1200" dirty="0"/>
        </a:p>
      </dsp:txBody>
      <dsp:txXfrm>
        <a:off x="367668" y="242512"/>
        <a:ext cx="5928441" cy="485334"/>
      </dsp:txXfrm>
    </dsp:sp>
    <dsp:sp modelId="{0A12C61C-7C2D-4802-A78A-E77AF86D60D5}">
      <dsp:nvSpPr>
        <dsp:cNvPr id="0" name=""/>
        <dsp:cNvSpPr/>
      </dsp:nvSpPr>
      <dsp:spPr>
        <a:xfrm>
          <a:off x="64334" y="181845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FB5378D-66F8-4FF2-BFBE-78FC4173B4F3}">
      <dsp:nvSpPr>
        <dsp:cNvPr id="0" name=""/>
        <dsp:cNvSpPr/>
      </dsp:nvSpPr>
      <dsp:spPr>
        <a:xfrm>
          <a:off x="715445" y="970281"/>
          <a:ext cx="5580664" cy="48533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Lexikální x gramatické chyby</a:t>
          </a:r>
          <a:endParaRPr lang="cs-CZ" sz="1500" kern="1200" dirty="0"/>
        </a:p>
      </dsp:txBody>
      <dsp:txXfrm>
        <a:off x="715445" y="970281"/>
        <a:ext cx="5580664" cy="485334"/>
      </dsp:txXfrm>
    </dsp:sp>
    <dsp:sp modelId="{921ADE04-CB46-45DA-8982-63C76B30749F}">
      <dsp:nvSpPr>
        <dsp:cNvPr id="0" name=""/>
        <dsp:cNvSpPr/>
      </dsp:nvSpPr>
      <dsp:spPr>
        <a:xfrm>
          <a:off x="412110" y="90961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69805A7-E1EB-42D6-9B6C-D7D7075E57C1}">
      <dsp:nvSpPr>
        <dsp:cNvPr id="0" name=""/>
        <dsp:cNvSpPr/>
      </dsp:nvSpPr>
      <dsp:spPr>
        <a:xfrm>
          <a:off x="822184" y="1698051"/>
          <a:ext cx="5473925" cy="48533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Gramatické dále členěny: tvar, valence, mluvnické kategorie – osoba, číslo, čas apod.</a:t>
          </a:r>
          <a:endParaRPr lang="cs-CZ" sz="1500" kern="1200" dirty="0"/>
        </a:p>
      </dsp:txBody>
      <dsp:txXfrm>
        <a:off x="822184" y="1698051"/>
        <a:ext cx="5473925" cy="485334"/>
      </dsp:txXfrm>
    </dsp:sp>
    <dsp:sp modelId="{D6F9C65E-7546-4D91-B52C-10E130230655}">
      <dsp:nvSpPr>
        <dsp:cNvPr id="0" name=""/>
        <dsp:cNvSpPr/>
      </dsp:nvSpPr>
      <dsp:spPr>
        <a:xfrm>
          <a:off x="518850" y="163738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F74E649-7B87-493F-BE31-E7619E44F21D}">
      <dsp:nvSpPr>
        <dsp:cNvPr id="0" name=""/>
        <dsp:cNvSpPr/>
      </dsp:nvSpPr>
      <dsp:spPr>
        <a:xfrm>
          <a:off x="715445" y="2408353"/>
          <a:ext cx="5580664" cy="4853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Mnoho různých přístupů</a:t>
          </a:r>
        </a:p>
      </dsp:txBody>
      <dsp:txXfrm>
        <a:off x="715445" y="2408353"/>
        <a:ext cx="5580664" cy="485334"/>
      </dsp:txXfrm>
    </dsp:sp>
    <dsp:sp modelId="{14B4E5C0-A9C1-4280-A975-4C923F4B5E55}">
      <dsp:nvSpPr>
        <dsp:cNvPr id="0" name=""/>
        <dsp:cNvSpPr/>
      </dsp:nvSpPr>
      <dsp:spPr>
        <a:xfrm>
          <a:off x="412110" y="236515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47F9F2A-8EF0-4931-862B-4D56165D51E2}">
      <dsp:nvSpPr>
        <dsp:cNvPr id="0" name=""/>
        <dsp:cNvSpPr/>
      </dsp:nvSpPr>
      <dsp:spPr>
        <a:xfrm>
          <a:off x="367668" y="3153589"/>
          <a:ext cx="5928441" cy="48533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8100" rIns="38100" bIns="3810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Nepokrývá vše stejně detailně, často reflektuje témata probíraná ve výuce, popř.- relevantní pro výzkum </a:t>
          </a:r>
          <a:endParaRPr lang="cs-CZ" sz="1500" kern="1200" dirty="0"/>
        </a:p>
      </dsp:txBody>
      <dsp:txXfrm>
        <a:off x="367668" y="3153589"/>
        <a:ext cx="5928441" cy="485334"/>
      </dsp:txXfrm>
    </dsp:sp>
    <dsp:sp modelId="{B2D4644B-2082-4209-B296-79AAF236BF0D}">
      <dsp:nvSpPr>
        <dsp:cNvPr id="0" name=""/>
        <dsp:cNvSpPr/>
      </dsp:nvSpPr>
      <dsp:spPr>
        <a:xfrm>
          <a:off x="64334" y="309292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A075A-8A35-4145-AA6B-ADE753A7468C}">
      <dsp:nvSpPr>
        <dsp:cNvPr id="0" name=""/>
        <dsp:cNvSpPr/>
      </dsp:nvSpPr>
      <dsp:spPr>
        <a:xfrm>
          <a:off x="0" y="58480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 err="1"/>
            <a:t>Dulay</a:t>
          </a:r>
          <a:r>
            <a:rPr lang="cs-CZ" sz="1300" b="1" kern="1200" dirty="0"/>
            <a:t>, </a:t>
          </a:r>
          <a:r>
            <a:rPr lang="cs-CZ" sz="1300" b="1" kern="1200" dirty="0" err="1"/>
            <a:t>Burt</a:t>
          </a:r>
          <a:r>
            <a:rPr lang="cs-CZ" sz="1300" b="1" kern="1200" dirty="0"/>
            <a:t>, </a:t>
          </a:r>
          <a:r>
            <a:rPr lang="cs-CZ" sz="1300" b="1" kern="1200" dirty="0" err="1"/>
            <a:t>Krashen</a:t>
          </a:r>
          <a:r>
            <a:rPr lang="cs-CZ" sz="1300" b="1" kern="1200" dirty="0"/>
            <a:t> (1982)</a:t>
          </a:r>
        </a:p>
      </dsp:txBody>
      <dsp:txXfrm>
        <a:off x="24131" y="82611"/>
        <a:ext cx="6300151" cy="446063"/>
      </dsp:txXfrm>
    </dsp:sp>
    <dsp:sp modelId="{E3710B57-C9C9-4A87-9D93-88B1A8A0D759}">
      <dsp:nvSpPr>
        <dsp:cNvPr id="0" name=""/>
        <dsp:cNvSpPr/>
      </dsp:nvSpPr>
      <dsp:spPr>
        <a:xfrm>
          <a:off x="0" y="590245"/>
          <a:ext cx="6348413" cy="4943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Vynechání (jen negramatické, lišit od elipsy): </a:t>
          </a:r>
          <a:r>
            <a:rPr lang="cs-CZ" sz="1300" b="1" i="1" kern="1200" dirty="0"/>
            <a:t>Petr student. Raduju z toho.</a:t>
          </a:r>
          <a:endParaRPr lang="cs-CZ" sz="1300" kern="1200" dirty="0"/>
        </a:p>
      </dsp:txBody>
      <dsp:txXfrm>
        <a:off x="24131" y="614376"/>
        <a:ext cx="6300151" cy="446063"/>
      </dsp:txXfrm>
    </dsp:sp>
    <dsp:sp modelId="{60CEF5C2-7AE2-4F7B-B317-A3A3EE6780B0}">
      <dsp:nvSpPr>
        <dsp:cNvPr id="0" name=""/>
        <dsp:cNvSpPr/>
      </dsp:nvSpPr>
      <dsp:spPr>
        <a:xfrm>
          <a:off x="0" y="1084570"/>
          <a:ext cx="6348413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i="0" kern="1200" dirty="0"/>
            <a:t>Typické pro začátečníky. Autoři sem řadí i „vynechání“ neosvojeného morfému, např. –s v 3. os. </a:t>
          </a:r>
          <a:r>
            <a:rPr lang="cs-CZ" sz="1000" b="1" i="0" kern="1200" dirty="0" err="1"/>
            <a:t>sg</a:t>
          </a:r>
          <a:r>
            <a:rPr lang="cs-CZ" sz="1000" b="1" i="0" kern="1200" dirty="0"/>
            <a:t>. </a:t>
          </a:r>
          <a:endParaRPr lang="cs-CZ" sz="1000" i="0" kern="1200" dirty="0"/>
        </a:p>
      </dsp:txBody>
      <dsp:txXfrm>
        <a:off x="0" y="1084570"/>
        <a:ext cx="6348413" cy="215280"/>
      </dsp:txXfrm>
    </dsp:sp>
    <dsp:sp modelId="{2A61AA98-59CF-4D49-BC01-63060AD3D207}">
      <dsp:nvSpPr>
        <dsp:cNvPr id="0" name=""/>
        <dsp:cNvSpPr/>
      </dsp:nvSpPr>
      <dsp:spPr>
        <a:xfrm>
          <a:off x="0" y="1299850"/>
          <a:ext cx="6348413" cy="4943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Přidání: </a:t>
          </a:r>
          <a:r>
            <a:rPr lang="cs-CZ" sz="1300" b="1" i="1" kern="1200" dirty="0"/>
            <a:t>Petr je Rus. On je dobrý student.</a:t>
          </a:r>
          <a:endParaRPr lang="cs-CZ" sz="1300" kern="1200" dirty="0"/>
        </a:p>
      </dsp:txBody>
      <dsp:txXfrm>
        <a:off x="24131" y="1323981"/>
        <a:ext cx="6300151" cy="446063"/>
      </dsp:txXfrm>
    </dsp:sp>
    <dsp:sp modelId="{CEF3CA94-4F2D-45BA-B1AC-4BA8316EA9B1}">
      <dsp:nvSpPr>
        <dsp:cNvPr id="0" name=""/>
        <dsp:cNvSpPr/>
      </dsp:nvSpPr>
      <dsp:spPr>
        <a:xfrm>
          <a:off x="0" y="1794175"/>
          <a:ext cx="6348413" cy="470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16510" rIns="92456" bIns="16510" numCol="1" spcCol="1270" anchor="t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kern="1200" dirty="0"/>
            <a:t>Typické pro pokročilejší studenty. </a:t>
          </a: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000" b="1" kern="1200" dirty="0"/>
            <a:t>Často přílišná generalizace (</a:t>
          </a:r>
          <a:r>
            <a:rPr lang="cs-CZ" sz="1000" b="1" i="1" kern="1200" dirty="0"/>
            <a:t>viděl je ho</a:t>
          </a:r>
          <a:r>
            <a:rPr lang="cs-CZ" sz="1000" b="1" kern="1200" dirty="0"/>
            <a:t>), zdvojení (</a:t>
          </a:r>
          <a:r>
            <a:rPr lang="cs-CZ" sz="1000" b="1" i="1" kern="1200" dirty="0"/>
            <a:t>Tady je kniha, kterou jsi mi dal j</a:t>
          </a:r>
          <a:r>
            <a:rPr lang="cs-CZ" sz="1000" b="1" kern="1200" dirty="0"/>
            <a:t>i), nedbání výjimek. </a:t>
          </a:r>
        </a:p>
      </dsp:txBody>
      <dsp:txXfrm>
        <a:off x="0" y="1794175"/>
        <a:ext cx="6348413" cy="470925"/>
      </dsp:txXfrm>
    </dsp:sp>
    <dsp:sp modelId="{A6C4B0CE-AA83-42C6-B8F3-F0DB47323C6D}">
      <dsp:nvSpPr>
        <dsp:cNvPr id="0" name=""/>
        <dsp:cNvSpPr/>
      </dsp:nvSpPr>
      <dsp:spPr>
        <a:xfrm>
          <a:off x="0" y="2265100"/>
          <a:ext cx="6348413" cy="4943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Chybná forma/chybný výběr: </a:t>
          </a:r>
          <a:r>
            <a:rPr lang="cs-CZ" sz="1300" b="1" i="1" kern="1200" dirty="0"/>
            <a:t>Tatínek rád </a:t>
          </a:r>
          <a:r>
            <a:rPr lang="cs-CZ" sz="1300" b="1" i="1" kern="1200" dirty="0" err="1"/>
            <a:t>spá</a:t>
          </a:r>
          <a:r>
            <a:rPr lang="cs-CZ" sz="1300" b="1" i="1" kern="1200" dirty="0"/>
            <a:t>. Ztratil jsem silnici </a:t>
          </a:r>
          <a:r>
            <a:rPr lang="cs-CZ" sz="1300" b="1" i="0" kern="1200" dirty="0"/>
            <a:t>(místo cestu)</a:t>
          </a:r>
          <a:r>
            <a:rPr lang="cs-CZ" sz="1300" b="1" i="1" kern="1200" dirty="0"/>
            <a:t>. Vidím ona.</a:t>
          </a:r>
          <a:endParaRPr lang="cs-CZ" sz="1300" b="1" kern="1200" dirty="0"/>
        </a:p>
      </dsp:txBody>
      <dsp:txXfrm>
        <a:off x="24131" y="2289231"/>
        <a:ext cx="6300151" cy="446063"/>
      </dsp:txXfrm>
    </dsp:sp>
    <dsp:sp modelId="{39317C1B-D5E5-42B7-A70D-690C4B5EC77E}">
      <dsp:nvSpPr>
        <dsp:cNvPr id="0" name=""/>
        <dsp:cNvSpPr/>
      </dsp:nvSpPr>
      <dsp:spPr>
        <a:xfrm>
          <a:off x="0" y="2796866"/>
          <a:ext cx="6348413" cy="49432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Chybné pořadí: </a:t>
          </a:r>
          <a:r>
            <a:rPr lang="cs-CZ" sz="1300" b="1" i="1" kern="1200" dirty="0"/>
            <a:t>Proč ptáš se?</a:t>
          </a:r>
          <a:endParaRPr lang="cs-CZ" sz="1300" kern="1200" dirty="0"/>
        </a:p>
      </dsp:txBody>
      <dsp:txXfrm>
        <a:off x="24131" y="2820997"/>
        <a:ext cx="6300151" cy="446063"/>
      </dsp:txXfrm>
    </dsp:sp>
    <dsp:sp modelId="{3A050035-FA65-4F76-BF15-770BBCCE09D1}">
      <dsp:nvSpPr>
        <dsp:cNvPr id="0" name=""/>
        <dsp:cNvSpPr/>
      </dsp:nvSpPr>
      <dsp:spPr>
        <a:xfrm>
          <a:off x="0" y="3328631"/>
          <a:ext cx="6348413" cy="4943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Smíšení: </a:t>
          </a:r>
          <a:r>
            <a:rPr lang="cs-CZ" sz="1300" b="1" i="1" kern="1200" dirty="0"/>
            <a:t>Mám rád  chodím na procházky</a:t>
          </a:r>
          <a:r>
            <a:rPr lang="cs-CZ" sz="1300" b="1" kern="1200" dirty="0"/>
            <a:t>.</a:t>
          </a:r>
        </a:p>
      </dsp:txBody>
      <dsp:txXfrm>
        <a:off x="24131" y="3352762"/>
        <a:ext cx="6300151" cy="4460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B71C1-0B20-4D93-A928-A6F3B578EF58}">
      <dsp:nvSpPr>
        <dsp:cNvPr id="0" name=""/>
        <dsp:cNvSpPr/>
      </dsp:nvSpPr>
      <dsp:spPr>
        <a:xfrm>
          <a:off x="0" y="32898"/>
          <a:ext cx="6348413" cy="926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Interlanguage (mezijazyk) – 1972, H. Selinker</a:t>
          </a:r>
          <a:endParaRPr lang="cs-CZ" sz="2400" kern="1200"/>
        </a:p>
      </dsp:txBody>
      <dsp:txXfrm>
        <a:off x="45235" y="78133"/>
        <a:ext cx="6257943" cy="836169"/>
      </dsp:txXfrm>
    </dsp:sp>
    <dsp:sp modelId="{824FA33E-FD82-44D2-97B0-79A1BF765983}">
      <dsp:nvSpPr>
        <dsp:cNvPr id="0" name=""/>
        <dsp:cNvSpPr/>
      </dsp:nvSpPr>
      <dsp:spPr>
        <a:xfrm>
          <a:off x="0" y="959538"/>
          <a:ext cx="6348413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b="1" kern="1200" dirty="0"/>
            <a:t>Už dříve: P. </a:t>
          </a:r>
          <a:r>
            <a:rPr lang="cs-CZ" sz="1900" b="1" kern="1200" dirty="0" err="1"/>
            <a:t>Corder</a:t>
          </a:r>
          <a:r>
            <a:rPr lang="cs-CZ" sz="1900" b="1" kern="1200" dirty="0"/>
            <a:t> – idiosynkratický dialekt, přechodná kompetence, </a:t>
          </a:r>
          <a:r>
            <a:rPr lang="cs-CZ" sz="1900" b="1" kern="1200" dirty="0" err="1"/>
            <a:t>Nemser</a:t>
          </a:r>
          <a:r>
            <a:rPr lang="cs-CZ" sz="1900" b="1" kern="1200" dirty="0"/>
            <a:t> – aproximativní systémy</a:t>
          </a:r>
          <a:endParaRPr lang="cs-CZ" sz="1900" kern="1200" dirty="0"/>
        </a:p>
      </dsp:txBody>
      <dsp:txXfrm>
        <a:off x="0" y="959538"/>
        <a:ext cx="6348413" cy="819720"/>
      </dsp:txXfrm>
    </dsp:sp>
    <dsp:sp modelId="{813E6098-69F9-4DC3-80EC-6D9BEB6DE81D}">
      <dsp:nvSpPr>
        <dsp:cNvPr id="0" name=""/>
        <dsp:cNvSpPr/>
      </dsp:nvSpPr>
      <dsp:spPr>
        <a:xfrm>
          <a:off x="0" y="1779258"/>
          <a:ext cx="6348413" cy="9266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Mezijazyk: </a:t>
          </a:r>
          <a:endParaRPr lang="cs-CZ" sz="2400" kern="1200"/>
        </a:p>
      </dsp:txBody>
      <dsp:txXfrm>
        <a:off x="45235" y="1824493"/>
        <a:ext cx="6257943" cy="836169"/>
      </dsp:txXfrm>
    </dsp:sp>
    <dsp:sp modelId="{EFF502A7-ACE1-4305-AE59-006C48E976DA}">
      <dsp:nvSpPr>
        <dsp:cNvPr id="0" name=""/>
        <dsp:cNvSpPr/>
      </dsp:nvSpPr>
      <dsp:spPr>
        <a:xfrm>
          <a:off x="0" y="2705898"/>
          <a:ext cx="6348413" cy="114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b="1" kern="1200" dirty="0"/>
            <a:t>Strukturovaný systém jazyka, který si žák vytvořil a jímž disponuje v jednom daném stadiu osvojování jazyka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b="1" kern="1200" dirty="0" err="1"/>
            <a:t>Mezijazykové</a:t>
          </a:r>
          <a:r>
            <a:rPr lang="cs-CZ" sz="1900" b="1" kern="1200" dirty="0"/>
            <a:t> kontinuum (série systémů)</a:t>
          </a:r>
          <a:endParaRPr lang="cs-CZ" sz="1900" kern="1200" dirty="0"/>
        </a:p>
      </dsp:txBody>
      <dsp:txXfrm>
        <a:off x="0" y="2705898"/>
        <a:ext cx="6348413" cy="114264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4ACFA-5122-4AF1-8EAB-C1FDC7081FD5}">
      <dsp:nvSpPr>
        <dsp:cNvPr id="0" name=""/>
        <dsp:cNvSpPr/>
      </dsp:nvSpPr>
      <dsp:spPr>
        <a:xfrm>
          <a:off x="0" y="36687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nesprávná flexe: </a:t>
          </a:r>
          <a:r>
            <a:rPr lang="cs-CZ" sz="1400" i="1" kern="1200" dirty="0" err="1"/>
            <a:t>spám</a:t>
          </a:r>
          <a:r>
            <a:rPr lang="cs-CZ" sz="1400" i="1" kern="1200" dirty="0"/>
            <a:t> </a:t>
          </a:r>
          <a:r>
            <a:rPr lang="cs-CZ" sz="1400" b="0" i="1" kern="1200" dirty="0"/>
            <a:t>málo</a:t>
          </a:r>
          <a:r>
            <a:rPr lang="cs-CZ" sz="1400" b="0" kern="1200" dirty="0"/>
            <a:t>; </a:t>
          </a:r>
          <a:r>
            <a:rPr lang="cs-CZ" sz="1400" b="0" i="1" kern="1200" dirty="0"/>
            <a:t>tři </a:t>
          </a:r>
          <a:r>
            <a:rPr lang="cs-CZ" sz="1400" i="1" kern="1200" dirty="0"/>
            <a:t>měsíců</a:t>
          </a:r>
          <a:endParaRPr lang="cs-CZ" sz="1400" kern="1200" dirty="0"/>
        </a:p>
      </dsp:txBody>
      <dsp:txXfrm>
        <a:off x="15992" y="382869"/>
        <a:ext cx="6315730" cy="295616"/>
      </dsp:txXfrm>
    </dsp:sp>
    <dsp:sp modelId="{BCF7D32C-A0E4-42BD-99AD-1B603B180B9E}">
      <dsp:nvSpPr>
        <dsp:cNvPr id="0" name=""/>
        <dsp:cNvSpPr/>
      </dsp:nvSpPr>
      <dsp:spPr>
        <a:xfrm>
          <a:off x="0" y="73479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nesprávný slovní zaklad: </a:t>
          </a:r>
          <a:r>
            <a:rPr lang="cs-CZ" sz="1400" b="0" i="1" kern="1200" dirty="0"/>
            <a:t>kočka se </a:t>
          </a:r>
          <a:r>
            <a:rPr lang="cs-CZ" sz="1400" i="1" kern="1200" dirty="0" err="1"/>
            <a:t>jmemuje</a:t>
          </a:r>
          <a:r>
            <a:rPr lang="cs-CZ" sz="1400" b="0" kern="1200" dirty="0"/>
            <a:t>; </a:t>
          </a:r>
          <a:r>
            <a:rPr lang="cs-CZ" sz="1400" i="1" kern="1200" dirty="0" err="1"/>
            <a:t>libila</a:t>
          </a:r>
          <a:r>
            <a:rPr lang="cs-CZ" sz="1400" i="1" kern="1200" dirty="0"/>
            <a:t> </a:t>
          </a:r>
          <a:r>
            <a:rPr lang="cs-CZ" sz="1400" b="0" i="1" kern="1200" dirty="0"/>
            <a:t>se mi</a:t>
          </a:r>
          <a:r>
            <a:rPr lang="cs-CZ" sz="1400" b="0" kern="1200" dirty="0"/>
            <a:t>; </a:t>
          </a:r>
          <a:r>
            <a:rPr lang="cs-CZ" sz="1400" b="0" i="1" kern="1200" dirty="0" err="1"/>
            <a:t>musiš</a:t>
          </a:r>
          <a:r>
            <a:rPr lang="cs-CZ" sz="1400" b="0" i="1" kern="1200" dirty="0"/>
            <a:t> to </a:t>
          </a:r>
          <a:r>
            <a:rPr lang="cs-CZ" sz="1400" i="1" kern="1200" dirty="0" err="1"/>
            <a:t>posvětlit</a:t>
          </a:r>
          <a:endParaRPr lang="cs-CZ" sz="1400" kern="1200" dirty="0"/>
        </a:p>
      </dsp:txBody>
      <dsp:txXfrm>
        <a:off x="15992" y="750789"/>
        <a:ext cx="6315730" cy="295616"/>
      </dsp:txXfrm>
    </dsp:sp>
    <dsp:sp modelId="{7652EAAB-42EA-4ECE-BCFD-309D4BE8327F}">
      <dsp:nvSpPr>
        <dsp:cNvPr id="0" name=""/>
        <dsp:cNvSpPr/>
      </dsp:nvSpPr>
      <dsp:spPr>
        <a:xfrm>
          <a:off x="0" y="110271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/>
            <a:t>neemendovatelné</a:t>
          </a:r>
          <a:r>
            <a:rPr lang="cs-CZ" sz="1400" b="0" kern="1200" dirty="0"/>
            <a:t>, „vymyšlené“ slovo: </a:t>
          </a:r>
          <a:r>
            <a:rPr lang="cs-CZ" sz="1400" b="0" i="1" kern="1200" dirty="0"/>
            <a:t>je tam hodně </a:t>
          </a:r>
          <a:r>
            <a:rPr lang="cs-CZ" sz="1400" i="1" kern="1200" dirty="0" err="1"/>
            <a:t>jinaků</a:t>
          </a:r>
          <a:endParaRPr lang="cs-CZ" sz="1400" kern="1200" dirty="0"/>
        </a:p>
      </dsp:txBody>
      <dsp:txXfrm>
        <a:off x="15992" y="1118709"/>
        <a:ext cx="6315730" cy="295616"/>
      </dsp:txXfrm>
    </dsp:sp>
    <dsp:sp modelId="{9B8C9BC7-EBFB-4882-9427-26E7F42C145B}">
      <dsp:nvSpPr>
        <dsp:cNvPr id="0" name=""/>
        <dsp:cNvSpPr/>
      </dsp:nvSpPr>
      <dsp:spPr>
        <a:xfrm>
          <a:off x="0" y="147063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cizí slovo: </a:t>
          </a:r>
          <a:r>
            <a:rPr lang="cs-CZ" sz="1400" b="0" i="1" kern="1200" dirty="0"/>
            <a:t>jím rád </a:t>
          </a:r>
          <a:r>
            <a:rPr lang="cs-CZ" sz="1400" i="1" kern="1200" dirty="0" err="1"/>
            <a:t>eggs</a:t>
          </a:r>
          <a:r>
            <a:rPr lang="cs-CZ" sz="1400" b="0" kern="1200" dirty="0"/>
            <a:t>; </a:t>
          </a:r>
          <a:r>
            <a:rPr lang="cs-CZ" sz="1400" b="0" i="1" kern="1200" dirty="0"/>
            <a:t>byla v </a:t>
          </a:r>
          <a:r>
            <a:rPr lang="cs-CZ" sz="1400" i="1" kern="1200" dirty="0" err="1"/>
            <a:t>hangu</a:t>
          </a:r>
          <a:r>
            <a:rPr lang="cs-CZ" sz="1400" i="1" kern="1200" dirty="0"/>
            <a:t>, </a:t>
          </a:r>
          <a:r>
            <a:rPr lang="cs-CZ" sz="1400" b="0" i="1" kern="1200" dirty="0"/>
            <a:t>jdu do </a:t>
          </a:r>
          <a:r>
            <a:rPr lang="cs-CZ" sz="1400" i="1" kern="1200" dirty="0" err="1"/>
            <a:t>shopa</a:t>
          </a:r>
          <a:endParaRPr lang="cs-CZ" sz="1400" kern="1200" dirty="0"/>
        </a:p>
      </dsp:txBody>
      <dsp:txXfrm>
        <a:off x="15992" y="1486629"/>
        <a:ext cx="6315730" cy="295616"/>
      </dsp:txXfrm>
    </dsp:sp>
    <dsp:sp modelId="{00FDA438-FBD4-41BC-8EED-7E64F1F4F05A}">
      <dsp:nvSpPr>
        <dsp:cNvPr id="0" name=""/>
        <dsp:cNvSpPr/>
      </dsp:nvSpPr>
      <dsp:spPr>
        <a:xfrm>
          <a:off x="0" y="183855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prefix oddělený mezerou a předložka bez mezery: </a:t>
          </a:r>
          <a:r>
            <a:rPr lang="cs-CZ" sz="1400" b="0" i="1" kern="1200" dirty="0"/>
            <a:t>Petr </a:t>
          </a:r>
          <a:r>
            <a:rPr lang="cs-CZ" sz="1400" i="1" kern="1200" dirty="0"/>
            <a:t>při jde</a:t>
          </a:r>
          <a:r>
            <a:rPr lang="cs-CZ" sz="1400" b="0" kern="1200" dirty="0"/>
            <a:t>; </a:t>
          </a:r>
          <a:r>
            <a:rPr lang="cs-CZ" sz="1400" i="1" kern="1200" dirty="0" err="1"/>
            <a:t>dolesa</a:t>
          </a:r>
          <a:endParaRPr lang="cs-CZ" sz="1400" kern="1200" dirty="0"/>
        </a:p>
      </dsp:txBody>
      <dsp:txXfrm>
        <a:off x="15992" y="1854549"/>
        <a:ext cx="6315730" cy="295616"/>
      </dsp:txXfrm>
    </dsp:sp>
    <dsp:sp modelId="{E24F3945-BA74-4DB2-B5DF-F7EE9DFFA703}">
      <dsp:nvSpPr>
        <dsp:cNvPr id="0" name=""/>
        <dsp:cNvSpPr/>
      </dsp:nvSpPr>
      <dsp:spPr>
        <a:xfrm>
          <a:off x="0" y="2206477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neoprávněně rozdělená kompozita“ </a:t>
          </a:r>
          <a:r>
            <a:rPr lang="cs-CZ" sz="1400" i="1" kern="1200" dirty="0"/>
            <a:t>český anglický </a:t>
          </a:r>
          <a:r>
            <a:rPr lang="cs-CZ" sz="1400" b="0" i="1" kern="1200" dirty="0"/>
            <a:t>slovník</a:t>
          </a:r>
          <a:endParaRPr lang="cs-CZ" sz="1400" kern="1200" dirty="0"/>
        </a:p>
      </dsp:txBody>
      <dsp:txXfrm>
        <a:off x="15992" y="2222469"/>
        <a:ext cx="6315730" cy="295616"/>
      </dsp:txXfrm>
    </dsp:sp>
    <dsp:sp modelId="{01517E0F-A255-431E-AA89-644FEEB82350}">
      <dsp:nvSpPr>
        <dsp:cNvPr id="0" name=""/>
        <dsp:cNvSpPr/>
      </dsp:nvSpPr>
      <dsp:spPr>
        <a:xfrm>
          <a:off x="0" y="257439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jiná chyba </a:t>
          </a:r>
          <a:r>
            <a:rPr lang="cs-CZ" sz="1400" b="0" kern="1200" dirty="0" err="1"/>
            <a:t>týkajici</a:t>
          </a:r>
          <a:r>
            <a:rPr lang="cs-CZ" sz="1400" b="0" kern="1200" dirty="0"/>
            <a:t> se hranice slova: </a:t>
          </a:r>
          <a:r>
            <a:rPr lang="cs-CZ" sz="1400" i="1" kern="1200" dirty="0" err="1"/>
            <a:t>mochezky</a:t>
          </a:r>
          <a:r>
            <a:rPr lang="cs-CZ" sz="1400" b="0" kern="1200" dirty="0"/>
            <a:t>; </a:t>
          </a:r>
          <a:r>
            <a:rPr lang="cs-CZ" sz="1400" i="1" kern="1200" dirty="0"/>
            <a:t>atak</a:t>
          </a:r>
          <a:endParaRPr lang="cs-CZ" sz="1400" kern="1200" dirty="0"/>
        </a:p>
      </dsp:txBody>
      <dsp:txXfrm>
        <a:off x="15992" y="2590388"/>
        <a:ext cx="6315730" cy="295616"/>
      </dsp:txXfrm>
    </dsp:sp>
    <dsp:sp modelId="{B7275983-6637-4D6F-A8FA-E0461C574947}">
      <dsp:nvSpPr>
        <dsp:cNvPr id="0" name=""/>
        <dsp:cNvSpPr/>
      </dsp:nvSpPr>
      <dsp:spPr>
        <a:xfrm>
          <a:off x="0" y="294231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 err="1"/>
            <a:t>obecněčeský</a:t>
          </a:r>
          <a:r>
            <a:rPr lang="cs-CZ" sz="1400" b="0" kern="1200" dirty="0"/>
            <a:t> tvar: </a:t>
          </a:r>
          <a:r>
            <a:rPr lang="cs-CZ" sz="1400" i="1" kern="1200" dirty="0" err="1"/>
            <a:t>dobrej</a:t>
          </a:r>
          <a:r>
            <a:rPr lang="cs-CZ" sz="1400" i="1" kern="1200" dirty="0"/>
            <a:t> </a:t>
          </a:r>
          <a:r>
            <a:rPr lang="cs-CZ" sz="1400" b="0" i="1" kern="1200" dirty="0"/>
            <a:t>film</a:t>
          </a:r>
          <a:endParaRPr lang="cs-CZ" sz="1400" kern="1200" dirty="0"/>
        </a:p>
      </dsp:txBody>
      <dsp:txXfrm>
        <a:off x="15992" y="2958308"/>
        <a:ext cx="6315730" cy="295616"/>
      </dsp:txXfrm>
    </dsp:sp>
    <dsp:sp modelId="{6DFC3C12-C725-4BF0-A0AD-0B61CD37331D}">
      <dsp:nvSpPr>
        <dsp:cNvPr id="0" name=""/>
        <dsp:cNvSpPr/>
      </dsp:nvSpPr>
      <dsp:spPr>
        <a:xfrm>
          <a:off x="0" y="3310236"/>
          <a:ext cx="6347714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knižní, </a:t>
          </a:r>
          <a:r>
            <a:rPr lang="cs-CZ" sz="1400" b="0" kern="1200" dirty="0" err="1"/>
            <a:t>nářečni</a:t>
          </a:r>
          <a:r>
            <a:rPr lang="cs-CZ" sz="1400" b="0" kern="1200" dirty="0"/>
            <a:t>, slangový, hyperkorektní výraz: </a:t>
          </a:r>
          <a:r>
            <a:rPr lang="cs-CZ" sz="1400" b="0" i="1" kern="1200" dirty="0"/>
            <a:t>holka s hnědými </a:t>
          </a:r>
          <a:r>
            <a:rPr lang="cs-CZ" sz="1400" i="1" kern="1200" dirty="0" err="1"/>
            <a:t>očimi</a:t>
          </a:r>
          <a:endParaRPr lang="cs-CZ" sz="1400" kern="1200" dirty="0"/>
        </a:p>
      </dsp:txBody>
      <dsp:txXfrm>
        <a:off x="15992" y="3326228"/>
        <a:ext cx="6315730" cy="29561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B5988-1546-46A8-935D-9B960138C09D}">
      <dsp:nvSpPr>
        <dsp:cNvPr id="0" name=""/>
        <dsp:cNvSpPr/>
      </dsp:nvSpPr>
      <dsp:spPr>
        <a:xfrm>
          <a:off x="0" y="12558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narušení shody: </a:t>
          </a:r>
          <a:r>
            <a:rPr lang="cs-CZ" sz="1800" i="1" kern="1200" dirty="0"/>
            <a:t>máme </a:t>
          </a:r>
          <a:r>
            <a:rPr lang="cs-CZ" sz="1800" b="1" i="1" kern="1200" dirty="0"/>
            <a:t>hezkých </a:t>
          </a:r>
          <a:r>
            <a:rPr lang="cs-CZ" sz="1800" i="1" kern="1200" dirty="0"/>
            <a:t>psa</a:t>
          </a:r>
          <a:r>
            <a:rPr lang="cs-CZ" sz="1800" kern="1200" dirty="0"/>
            <a:t>; </a:t>
          </a:r>
          <a:r>
            <a:rPr lang="cs-CZ" sz="1800" i="1" kern="1200" dirty="0"/>
            <a:t>Petr </a:t>
          </a:r>
          <a:r>
            <a:rPr lang="cs-CZ" sz="1800" b="1" i="1" kern="1200" dirty="0"/>
            <a:t>vařím </a:t>
          </a:r>
          <a:r>
            <a:rPr lang="cs-CZ" sz="1800" i="1" kern="1200" dirty="0"/>
            <a:t>oběd</a:t>
          </a:r>
          <a:endParaRPr lang="cs-CZ" sz="1800" kern="1200" dirty="0"/>
        </a:p>
      </dsp:txBody>
      <dsp:txXfrm>
        <a:off x="33412" y="158993"/>
        <a:ext cx="6280890" cy="617626"/>
      </dsp:txXfrm>
    </dsp:sp>
    <dsp:sp modelId="{2AA53865-3A62-410E-9667-4A5797E49F4F}">
      <dsp:nvSpPr>
        <dsp:cNvPr id="0" name=""/>
        <dsp:cNvSpPr/>
      </dsp:nvSpPr>
      <dsp:spPr>
        <a:xfrm>
          <a:off x="0" y="86187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chyba ve vyjádření syntaktické závislosti: </a:t>
          </a:r>
          <a:r>
            <a:rPr lang="pl-PL" sz="1800" i="1" kern="1200"/>
            <a:t>věřím </a:t>
          </a:r>
          <a:r>
            <a:rPr lang="pl-PL" sz="1800" b="1" i="1" kern="1200"/>
            <a:t>učitelku</a:t>
          </a:r>
          <a:r>
            <a:rPr lang="pl-PL" sz="1800" kern="1200"/>
            <a:t>; </a:t>
          </a:r>
          <a:r>
            <a:rPr lang="pl-PL" sz="1800" i="1" kern="1200"/>
            <a:t>káva bez </a:t>
          </a:r>
          <a:r>
            <a:rPr lang="pl-PL" sz="1800" b="1" i="1" kern="1200"/>
            <a:t>mléko</a:t>
          </a:r>
          <a:r>
            <a:rPr lang="pl-PL" sz="1800" kern="1200"/>
            <a:t>; </a:t>
          </a:r>
          <a:r>
            <a:rPr lang="pl-PL" sz="1800" i="1" kern="1200"/>
            <a:t>bojím </a:t>
          </a:r>
          <a:r>
            <a:rPr lang="cs-CZ" sz="1800" i="1" kern="1200"/>
            <a:t>se jí </a:t>
          </a:r>
          <a:r>
            <a:rPr lang="cs-CZ" sz="1800" b="1" i="1" kern="1200"/>
            <a:t>zavolám</a:t>
          </a:r>
          <a:endParaRPr lang="cs-CZ" sz="1800" kern="1200"/>
        </a:p>
      </dsp:txBody>
      <dsp:txXfrm>
        <a:off x="33412" y="895283"/>
        <a:ext cx="6280890" cy="617626"/>
      </dsp:txXfrm>
    </dsp:sp>
    <dsp:sp modelId="{0E0B7054-989E-4CD0-8305-C99E39ACE136}">
      <dsp:nvSpPr>
        <dsp:cNvPr id="0" name=""/>
        <dsp:cNvSpPr/>
      </dsp:nvSpPr>
      <dsp:spPr>
        <a:xfrm>
          <a:off x="0" y="159816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chyba v zájmenném odkazu: </a:t>
          </a:r>
          <a:r>
            <a:rPr lang="pl-PL" sz="1800" i="1" kern="1200" dirty="0"/>
            <a:t>paní, </a:t>
          </a:r>
          <a:r>
            <a:rPr lang="pl-PL" sz="1800" b="1" i="1" kern="1200" dirty="0"/>
            <a:t>jenž </a:t>
          </a:r>
          <a:r>
            <a:rPr lang="pl-PL" sz="1800" i="1" kern="1200" dirty="0"/>
            <a:t>jsem potkal</a:t>
          </a:r>
          <a:endParaRPr lang="cs-CZ" sz="1800" kern="1200" dirty="0"/>
        </a:p>
      </dsp:txBody>
      <dsp:txXfrm>
        <a:off x="33412" y="1631573"/>
        <a:ext cx="6280890" cy="617626"/>
      </dsp:txXfrm>
    </dsp:sp>
    <dsp:sp modelId="{A05B5BF6-2FC4-4708-8DC8-185A0CF9118C}">
      <dsp:nvSpPr>
        <dsp:cNvPr id="0" name=""/>
        <dsp:cNvSpPr/>
      </dsp:nvSpPr>
      <dsp:spPr>
        <a:xfrm>
          <a:off x="0" y="233445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chyba v analytickém slovesném tvaru a složeném přísudku: </a:t>
          </a:r>
          <a:r>
            <a:rPr lang="cs-CZ" sz="1800" i="1" kern="1200"/>
            <a:t>Jana bude </a:t>
          </a:r>
          <a:r>
            <a:rPr lang="cs-CZ" sz="1800" b="1" i="1" kern="1200"/>
            <a:t>dělá</a:t>
          </a:r>
          <a:r>
            <a:rPr lang="cs-CZ" sz="1800" kern="1200"/>
            <a:t>; </a:t>
          </a:r>
          <a:r>
            <a:rPr lang="cs-CZ" sz="1800" i="1" kern="1200"/>
            <a:t>guláš </a:t>
          </a:r>
          <a:r>
            <a:rPr lang="cs-CZ" sz="1800" b="1" i="1" kern="1200"/>
            <a:t>bylo chutná </a:t>
          </a:r>
          <a:r>
            <a:rPr lang="cs-CZ" sz="1800" i="1" kern="1200"/>
            <a:t>mi</a:t>
          </a:r>
          <a:r>
            <a:rPr lang="cs-CZ" sz="1800" kern="1200"/>
            <a:t>; </a:t>
          </a:r>
          <a:r>
            <a:rPr lang="cs-CZ" sz="1800" i="1" kern="1200"/>
            <a:t>začal </a:t>
          </a:r>
          <a:r>
            <a:rPr lang="cs-CZ" sz="1800" b="1" i="1" kern="1200"/>
            <a:t>pracuje</a:t>
          </a:r>
          <a:endParaRPr lang="cs-CZ" sz="1800" kern="1200"/>
        </a:p>
      </dsp:txBody>
      <dsp:txXfrm>
        <a:off x="33412" y="2367863"/>
        <a:ext cx="6280890" cy="617626"/>
      </dsp:txXfrm>
    </dsp:sp>
    <dsp:sp modelId="{DD9E3F51-B3E7-4130-ABF6-49D8A9355AF1}">
      <dsp:nvSpPr>
        <dsp:cNvPr id="0" name=""/>
        <dsp:cNvSpPr/>
      </dsp:nvSpPr>
      <dsp:spPr>
        <a:xfrm>
          <a:off x="0" y="3070741"/>
          <a:ext cx="6347714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reflexivním výrazu: </a:t>
          </a:r>
          <a:r>
            <a:rPr lang="cs-CZ" sz="1800" i="1" kern="1200" dirty="0"/>
            <a:t>smála </a:t>
          </a:r>
          <a:r>
            <a:rPr lang="cs-CZ" sz="1800" b="1" i="1" kern="1200" dirty="0"/>
            <a:t>si</a:t>
          </a:r>
          <a:r>
            <a:rPr lang="cs-CZ" sz="1800" kern="1200" dirty="0"/>
            <a:t>; </a:t>
          </a:r>
          <a:r>
            <a:rPr lang="cs-CZ" sz="1800" i="1" kern="1200" dirty="0"/>
            <a:t>narodila jsem v Petrohradu</a:t>
          </a:r>
          <a:endParaRPr lang="cs-CZ" sz="1800" kern="1200" dirty="0"/>
        </a:p>
      </dsp:txBody>
      <dsp:txXfrm>
        <a:off x="33412" y="3104153"/>
        <a:ext cx="6280890" cy="61762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A39DA-AAB2-42F8-90FE-5E2310E18A95}">
      <dsp:nvSpPr>
        <dsp:cNvPr id="0" name=""/>
        <dsp:cNvSpPr/>
      </dsp:nvSpPr>
      <dsp:spPr>
        <a:xfrm>
          <a:off x="0" y="1846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negaci: </a:t>
          </a:r>
          <a:r>
            <a:rPr lang="cs-CZ" sz="1800" b="1" i="1" kern="1200" dirty="0"/>
            <a:t>mám </a:t>
          </a:r>
          <a:r>
            <a:rPr lang="cs-CZ" sz="1800" i="1" kern="1200" dirty="0"/>
            <a:t>žádný čas</a:t>
          </a:r>
          <a:r>
            <a:rPr lang="cs-CZ" sz="1800" kern="1200" dirty="0"/>
            <a:t>; </a:t>
          </a:r>
          <a:r>
            <a:rPr lang="cs-CZ" sz="1800" i="1" kern="1200" dirty="0"/>
            <a:t>on </a:t>
          </a:r>
          <a:r>
            <a:rPr lang="cs-CZ" sz="1800" b="1" i="1" kern="1200" dirty="0"/>
            <a:t>ne </a:t>
          </a:r>
          <a:r>
            <a:rPr lang="cs-CZ" sz="1800" i="1" kern="1200" dirty="0"/>
            <a:t>velký</a:t>
          </a:r>
          <a:endParaRPr lang="cs-CZ" sz="1800" kern="1200" dirty="0"/>
        </a:p>
      </dsp:txBody>
      <dsp:txXfrm>
        <a:off x="26539" y="28385"/>
        <a:ext cx="6294636" cy="490569"/>
      </dsp:txXfrm>
    </dsp:sp>
    <dsp:sp modelId="{B6943FB3-88D8-472A-8F24-7C98A0E0C683}">
      <dsp:nvSpPr>
        <dsp:cNvPr id="0" name=""/>
        <dsp:cNvSpPr/>
      </dsp:nvSpPr>
      <dsp:spPr>
        <a:xfrm>
          <a:off x="0" y="557418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lexiku a frazeologii: </a:t>
          </a:r>
          <a:r>
            <a:rPr lang="cs-CZ" sz="1800" i="1" kern="1200" dirty="0"/>
            <a:t>jsem </a:t>
          </a:r>
          <a:r>
            <a:rPr lang="cs-CZ" sz="1800" b="1" i="1" kern="1200" dirty="0"/>
            <a:t>Vietnam</a:t>
          </a:r>
          <a:r>
            <a:rPr lang="cs-CZ" sz="1800" kern="1200" dirty="0"/>
            <a:t>; </a:t>
          </a:r>
          <a:r>
            <a:rPr lang="cs-CZ" sz="1800" i="1" kern="1200" dirty="0"/>
            <a:t>kupuju </a:t>
          </a:r>
          <a:r>
            <a:rPr lang="cs-CZ" sz="1800" b="1" i="1" kern="1200" dirty="0"/>
            <a:t>housenky</a:t>
          </a:r>
          <a:endParaRPr lang="cs-CZ" sz="1800" kern="1200" dirty="0"/>
        </a:p>
      </dsp:txBody>
      <dsp:txXfrm>
        <a:off x="26539" y="583957"/>
        <a:ext cx="6294636" cy="490569"/>
      </dsp:txXfrm>
    </dsp:sp>
    <dsp:sp modelId="{DB7FF8F1-FBF0-4F95-AFE1-153CEE730E89}">
      <dsp:nvSpPr>
        <dsp:cNvPr id="0" name=""/>
        <dsp:cNvSpPr/>
      </dsp:nvSpPr>
      <dsp:spPr>
        <a:xfrm>
          <a:off x="0" y="1112990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chyba v užití gramatické kategorie: </a:t>
          </a:r>
          <a:r>
            <a:rPr lang="cs-CZ" sz="1600" i="1" kern="1200" dirty="0"/>
            <a:t>celé dopoledne </a:t>
          </a:r>
          <a:r>
            <a:rPr lang="cs-CZ" sz="1600" b="1" i="1" kern="1200" dirty="0"/>
            <a:t>uvařím </a:t>
          </a:r>
          <a:r>
            <a:rPr lang="cs-CZ" sz="1600" i="1" kern="1200" dirty="0"/>
            <a:t>oběd</a:t>
          </a:r>
          <a:r>
            <a:rPr lang="cs-CZ" sz="1600" kern="1200" dirty="0"/>
            <a:t>; </a:t>
          </a:r>
          <a:r>
            <a:rPr lang="cs-CZ" sz="1600" i="1" kern="1200" dirty="0"/>
            <a:t>do polévky dáme </a:t>
          </a:r>
          <a:r>
            <a:rPr lang="cs-CZ" sz="1600" b="1" i="1" kern="1200" dirty="0"/>
            <a:t>čočky</a:t>
          </a:r>
          <a:endParaRPr lang="cs-CZ" sz="1600" kern="1200" dirty="0"/>
        </a:p>
      </dsp:txBody>
      <dsp:txXfrm>
        <a:off x="26539" y="1139529"/>
        <a:ext cx="6294636" cy="490569"/>
      </dsp:txXfrm>
    </dsp:sp>
    <dsp:sp modelId="{C4E941A6-75A8-495D-9A1F-837DFEAB9417}">
      <dsp:nvSpPr>
        <dsp:cNvPr id="0" name=""/>
        <dsp:cNvSpPr/>
      </dsp:nvSpPr>
      <dsp:spPr>
        <a:xfrm>
          <a:off x="0" y="1668562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obecněčeský</a:t>
          </a:r>
          <a:r>
            <a:rPr lang="cs-CZ" sz="1800" kern="1200" dirty="0"/>
            <a:t> tvar: </a:t>
          </a:r>
          <a:r>
            <a:rPr lang="cs-CZ" sz="1800" i="1" kern="1200" dirty="0"/>
            <a:t>viděli jsme </a:t>
          </a:r>
          <a:r>
            <a:rPr lang="cs-CZ" sz="1800" b="1" i="1" kern="1200" dirty="0"/>
            <a:t>hezký </a:t>
          </a:r>
          <a:r>
            <a:rPr lang="cs-CZ" sz="1800" i="1" kern="1200" dirty="0"/>
            <a:t>holky</a:t>
          </a:r>
          <a:endParaRPr lang="cs-CZ" sz="1800" kern="1200" dirty="0"/>
        </a:p>
      </dsp:txBody>
      <dsp:txXfrm>
        <a:off x="26539" y="1695101"/>
        <a:ext cx="6294636" cy="490569"/>
      </dsp:txXfrm>
    </dsp:sp>
    <dsp:sp modelId="{A12A2F62-23A9-4DA0-B046-41EBD03A0152}">
      <dsp:nvSpPr>
        <dsp:cNvPr id="0" name=""/>
        <dsp:cNvSpPr/>
      </dsp:nvSpPr>
      <dsp:spPr>
        <a:xfrm>
          <a:off x="0" y="2224135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knižní, nářeční, slangový výraz: </a:t>
          </a:r>
          <a:r>
            <a:rPr lang="cs-CZ" sz="1800" i="1" kern="1200" dirty="0"/>
            <a:t>rozbil se mi </a:t>
          </a:r>
          <a:r>
            <a:rPr lang="cs-CZ" sz="1800" b="1" i="1" kern="1200" dirty="0"/>
            <a:t>hadr</a:t>
          </a:r>
          <a:endParaRPr lang="cs-CZ" sz="1800" kern="1200" dirty="0"/>
        </a:p>
      </dsp:txBody>
      <dsp:txXfrm>
        <a:off x="26539" y="2250674"/>
        <a:ext cx="6294636" cy="490569"/>
      </dsp:txXfrm>
    </dsp:sp>
    <dsp:sp modelId="{4C893258-062B-4E57-AC87-C127F09AD04E}">
      <dsp:nvSpPr>
        <dsp:cNvPr id="0" name=""/>
        <dsp:cNvSpPr/>
      </dsp:nvSpPr>
      <dsp:spPr>
        <a:xfrm>
          <a:off x="0" y="2779707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výplňkové slovo jako „diskursní marker“: </a:t>
          </a:r>
          <a:r>
            <a:rPr lang="cs-CZ" sz="1800" i="1" kern="1200" dirty="0"/>
            <a:t>no, teda, jo</a:t>
          </a:r>
          <a:endParaRPr lang="cs-CZ" sz="1800" kern="1200" dirty="0"/>
        </a:p>
      </dsp:txBody>
      <dsp:txXfrm>
        <a:off x="26539" y="2806246"/>
        <a:ext cx="6294636" cy="490569"/>
      </dsp:txXfrm>
    </dsp:sp>
    <dsp:sp modelId="{C460BD26-5D09-4EC3-99CC-26C7C4BC6935}">
      <dsp:nvSpPr>
        <dsp:cNvPr id="0" name=""/>
        <dsp:cNvSpPr/>
      </dsp:nvSpPr>
      <dsp:spPr>
        <a:xfrm>
          <a:off x="0" y="3335279"/>
          <a:ext cx="6347714" cy="543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rozvrácená konstrukce: </a:t>
          </a:r>
          <a:r>
            <a:rPr lang="cs-CZ" sz="1800" i="1" kern="1200" dirty="0"/>
            <a:t>zkušební důvtip může tě řídit</a:t>
          </a:r>
          <a:endParaRPr lang="cs-CZ" sz="1800" kern="1200" dirty="0"/>
        </a:p>
      </dsp:txBody>
      <dsp:txXfrm>
        <a:off x="26539" y="3361818"/>
        <a:ext cx="6294636" cy="49056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51B6C-0212-4761-8FF0-B176832F4766}">
      <dsp:nvSpPr>
        <dsp:cNvPr id="0" name=""/>
        <dsp:cNvSpPr/>
      </dsp:nvSpPr>
      <dsp:spPr>
        <a:xfrm>
          <a:off x="0" y="17328"/>
          <a:ext cx="6348413" cy="7370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Interferenční/</a:t>
          </a:r>
          <a:r>
            <a:rPr lang="cs-CZ" sz="1400" b="1" kern="1200" dirty="0" err="1"/>
            <a:t>interlingvální</a:t>
          </a:r>
          <a:r>
            <a:rPr lang="cs-CZ" sz="1400" b="1" kern="1200" dirty="0"/>
            <a:t> (intrusivní vs. inhibiční interference)</a:t>
          </a:r>
          <a:endParaRPr lang="cs-CZ" sz="1400" kern="1200" dirty="0"/>
        </a:p>
      </dsp:txBody>
      <dsp:txXfrm>
        <a:off x="35982" y="53310"/>
        <a:ext cx="6276449" cy="665135"/>
      </dsp:txXfrm>
    </dsp:sp>
    <dsp:sp modelId="{2E4396F0-2E0F-4D61-8A13-0CDBC7173B28}">
      <dsp:nvSpPr>
        <dsp:cNvPr id="0" name=""/>
        <dsp:cNvSpPr/>
      </dsp:nvSpPr>
      <dsp:spPr>
        <a:xfrm>
          <a:off x="0" y="794748"/>
          <a:ext cx="6348413" cy="7370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 err="1"/>
            <a:t>Intralingvální</a:t>
          </a:r>
          <a:r>
            <a:rPr lang="cs-CZ" sz="1400" b="1" kern="1200" dirty="0"/>
            <a:t>/vývojové</a:t>
          </a:r>
          <a:endParaRPr lang="cs-CZ" sz="1400" kern="1200" dirty="0"/>
        </a:p>
      </dsp:txBody>
      <dsp:txXfrm>
        <a:off x="35982" y="830730"/>
        <a:ext cx="6276449" cy="665135"/>
      </dsp:txXfrm>
    </dsp:sp>
    <dsp:sp modelId="{E10B1D22-A6FF-4C5C-B674-6ECD0F5DEBF2}">
      <dsp:nvSpPr>
        <dsp:cNvPr id="0" name=""/>
        <dsp:cNvSpPr/>
      </dsp:nvSpPr>
      <dsp:spPr>
        <a:xfrm>
          <a:off x="0" y="1572168"/>
          <a:ext cx="6348413" cy="7370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Učební (transfer z výuky – chybné vysvětlení, chybná prezentace)</a:t>
          </a:r>
          <a:endParaRPr lang="cs-CZ" sz="1400" kern="1200"/>
        </a:p>
      </dsp:txBody>
      <dsp:txXfrm>
        <a:off x="35982" y="1608150"/>
        <a:ext cx="6276449" cy="665135"/>
      </dsp:txXfrm>
    </dsp:sp>
    <dsp:sp modelId="{19C7E3C2-01A6-4384-8A77-15D696A5A816}">
      <dsp:nvSpPr>
        <dsp:cNvPr id="0" name=""/>
        <dsp:cNvSpPr/>
      </dsp:nvSpPr>
      <dsp:spPr>
        <a:xfrm>
          <a:off x="0" y="2349588"/>
          <a:ext cx="6348413" cy="7370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Vyplývající z komunikačních strategií: využívání verbálních i neverbálních postupů pro zprostředkování významu, k jehož vyjádření v L2 nemá mluvčí k dispozici prostředky (kompenzační strategie)</a:t>
          </a:r>
          <a:endParaRPr lang="cs-CZ" sz="1400" kern="1200" dirty="0"/>
        </a:p>
      </dsp:txBody>
      <dsp:txXfrm>
        <a:off x="35982" y="2385570"/>
        <a:ext cx="6276449" cy="665135"/>
      </dsp:txXfrm>
    </dsp:sp>
    <dsp:sp modelId="{5F4C646B-5883-48E0-B487-BB0B3401DEE8}">
      <dsp:nvSpPr>
        <dsp:cNvPr id="0" name=""/>
        <dsp:cNvSpPr/>
      </dsp:nvSpPr>
      <dsp:spPr>
        <a:xfrm>
          <a:off x="0" y="3127008"/>
          <a:ext cx="6348413" cy="73709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Problém: řada chyb vícezdrojových (</a:t>
          </a:r>
          <a:r>
            <a:rPr lang="cs-CZ" sz="1400" b="1" i="1" kern="1200"/>
            <a:t>líbím se Prahu </a:t>
          </a:r>
          <a:r>
            <a:rPr lang="cs-CZ" sz="1400" b="1" kern="1200"/>
            <a:t>– Chyba interferenční? Vývojová?)</a:t>
          </a:r>
          <a:endParaRPr lang="cs-CZ" sz="1400" kern="1200"/>
        </a:p>
      </dsp:txBody>
      <dsp:txXfrm>
        <a:off x="35982" y="3162990"/>
        <a:ext cx="6276449" cy="66513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4BDDF-1C87-4E85-AB88-8D090EDA9551}">
      <dsp:nvSpPr>
        <dsp:cNvPr id="0" name=""/>
        <dsp:cNvSpPr/>
      </dsp:nvSpPr>
      <dsp:spPr>
        <a:xfrm>
          <a:off x="0" y="129918"/>
          <a:ext cx="6348413" cy="46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chybná analogie (</a:t>
          </a:r>
          <a:r>
            <a:rPr lang="cs-CZ" sz="2000" b="1" i="1" kern="1200" dirty="0"/>
            <a:t>znám – prám – </a:t>
          </a:r>
          <a:r>
            <a:rPr lang="cs-CZ" sz="2000" b="1" i="1" kern="1200" dirty="0" err="1"/>
            <a:t>spám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52764"/>
        <a:ext cx="6302721" cy="422308"/>
      </dsp:txXfrm>
    </dsp:sp>
    <dsp:sp modelId="{A32B5331-1D19-4A50-B9FC-EE51546EF595}">
      <dsp:nvSpPr>
        <dsp:cNvPr id="0" name=""/>
        <dsp:cNvSpPr/>
      </dsp:nvSpPr>
      <dsp:spPr>
        <a:xfrm>
          <a:off x="0" y="655518"/>
          <a:ext cx="6348413" cy="46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falešná hypotéza </a:t>
          </a:r>
          <a:endParaRPr lang="cs-CZ" sz="2000" kern="1200" dirty="0"/>
        </a:p>
      </dsp:txBody>
      <dsp:txXfrm>
        <a:off x="22846" y="678364"/>
        <a:ext cx="6302721" cy="422308"/>
      </dsp:txXfrm>
    </dsp:sp>
    <dsp:sp modelId="{AABB391D-69F5-483D-803D-70C6BA045A6A}">
      <dsp:nvSpPr>
        <dsp:cNvPr id="0" name=""/>
        <dsp:cNvSpPr/>
      </dsp:nvSpPr>
      <dsp:spPr>
        <a:xfrm>
          <a:off x="0" y="1181118"/>
          <a:ext cx="6348413" cy="46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neúplné uplatnění pravidla (</a:t>
          </a:r>
          <a:r>
            <a:rPr lang="cs-CZ" sz="2000" b="1" i="1" kern="1200" dirty="0"/>
            <a:t>Marie byla nemocný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203964"/>
        <a:ext cx="6302721" cy="422308"/>
      </dsp:txXfrm>
    </dsp:sp>
    <dsp:sp modelId="{B02371B1-D658-4567-988A-60720A7C7652}">
      <dsp:nvSpPr>
        <dsp:cNvPr id="0" name=""/>
        <dsp:cNvSpPr/>
      </dsp:nvSpPr>
      <dsp:spPr>
        <a:xfrm>
          <a:off x="0" y="1706718"/>
          <a:ext cx="6348413" cy="468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zneužití redundance (</a:t>
          </a:r>
          <a:r>
            <a:rPr lang="cs-CZ" sz="2000" b="1" i="1" kern="1200" dirty="0"/>
            <a:t>Viděl jsem Karla. Neznáš?</a:t>
          </a:r>
          <a:r>
            <a:rPr lang="cs-CZ" sz="2000" b="1" kern="1200" dirty="0"/>
            <a:t>)</a:t>
          </a:r>
          <a:endParaRPr lang="cs-CZ" sz="2000" kern="1200" dirty="0"/>
        </a:p>
      </dsp:txBody>
      <dsp:txXfrm>
        <a:off x="22846" y="1729564"/>
        <a:ext cx="6302721" cy="422308"/>
      </dsp:txXfrm>
    </dsp:sp>
    <dsp:sp modelId="{1B01D3FB-9077-4157-B91F-1FD9D85DFC44}">
      <dsp:nvSpPr>
        <dsp:cNvPr id="0" name=""/>
        <dsp:cNvSpPr/>
      </dsp:nvSpPr>
      <dsp:spPr>
        <a:xfrm>
          <a:off x="0" y="2232318"/>
          <a:ext cx="6348413" cy="4680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přehlédnutí souběžných omezení (</a:t>
          </a:r>
          <a:r>
            <a:rPr lang="cs-CZ" sz="2000" b="1" i="1" kern="1200"/>
            <a:t>Je to nízko kluk</a:t>
          </a:r>
          <a:r>
            <a:rPr lang="cs-CZ" sz="2000" b="1" kern="1200"/>
            <a:t>) </a:t>
          </a:r>
          <a:endParaRPr lang="cs-CZ" sz="2000" kern="1200"/>
        </a:p>
      </dsp:txBody>
      <dsp:txXfrm>
        <a:off x="22846" y="2255164"/>
        <a:ext cx="6302721" cy="422308"/>
      </dsp:txXfrm>
    </dsp:sp>
    <dsp:sp modelId="{66FBB532-97C2-4066-9E4A-6E2837508FA2}">
      <dsp:nvSpPr>
        <dsp:cNvPr id="0" name=""/>
        <dsp:cNvSpPr/>
      </dsp:nvSpPr>
      <dsp:spPr>
        <a:xfrm>
          <a:off x="0" y="2757918"/>
          <a:ext cx="6348413" cy="46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hyperkorektnost </a:t>
          </a:r>
          <a:endParaRPr lang="cs-CZ" sz="2000" kern="1200"/>
        </a:p>
      </dsp:txBody>
      <dsp:txXfrm>
        <a:off x="22846" y="2780764"/>
        <a:ext cx="6302721" cy="422308"/>
      </dsp:txXfrm>
    </dsp:sp>
    <dsp:sp modelId="{430A6A89-CAD7-4BF9-9735-0BB59620C51E}">
      <dsp:nvSpPr>
        <dsp:cNvPr id="0" name=""/>
        <dsp:cNvSpPr/>
      </dsp:nvSpPr>
      <dsp:spPr>
        <a:xfrm>
          <a:off x="0" y="3283518"/>
          <a:ext cx="6348413" cy="4680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nadměrná generalizace (</a:t>
          </a:r>
          <a:r>
            <a:rPr lang="cs-CZ" sz="2000" b="1" i="1" kern="1200"/>
            <a:t>To jsou pět knihy</a:t>
          </a:r>
          <a:r>
            <a:rPr lang="cs-CZ" sz="2000" b="1" kern="1200"/>
            <a:t>)</a:t>
          </a:r>
          <a:endParaRPr lang="cs-CZ" sz="2000" kern="1200"/>
        </a:p>
      </dsp:txBody>
      <dsp:txXfrm>
        <a:off x="22846" y="3306364"/>
        <a:ext cx="6302721" cy="422308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33F9BE-9390-41E6-A725-F1751FCE1D10}">
      <dsp:nvSpPr>
        <dsp:cNvPr id="0" name=""/>
        <dsp:cNvSpPr/>
      </dsp:nvSpPr>
      <dsp:spPr>
        <a:xfrm>
          <a:off x="0" y="364165"/>
          <a:ext cx="6348413" cy="15830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100" b="1" kern="1200" dirty="0"/>
            <a:t>Vznikají v důsledku učebních aktivit:</a:t>
          </a:r>
          <a:endParaRPr lang="cs-CZ" sz="4100" kern="1200" dirty="0"/>
        </a:p>
      </dsp:txBody>
      <dsp:txXfrm>
        <a:off x="77276" y="441441"/>
        <a:ext cx="6193861" cy="1428457"/>
      </dsp:txXfrm>
    </dsp:sp>
    <dsp:sp modelId="{85F46B47-D005-461D-8182-D3C20E63A5A1}">
      <dsp:nvSpPr>
        <dsp:cNvPr id="0" name=""/>
        <dsp:cNvSpPr/>
      </dsp:nvSpPr>
      <dsp:spPr>
        <a:xfrm>
          <a:off x="0" y="1947175"/>
          <a:ext cx="6348413" cy="1570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52070" rIns="291592" bIns="5207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chybného vysvětlení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chybné prezentace v učebnici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nedostatečné </a:t>
          </a:r>
          <a:r>
            <a:rPr lang="cs-CZ" sz="3200" kern="1200" dirty="0" err="1"/>
            <a:t>kontextualizace</a:t>
          </a:r>
          <a:endParaRPr lang="cs-CZ" sz="3200" kern="1200" dirty="0"/>
        </a:p>
      </dsp:txBody>
      <dsp:txXfrm>
        <a:off x="0" y="1947175"/>
        <a:ext cx="6348413" cy="157009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ADC3B-AEBC-42BE-9B38-1207E9F40C55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F9505-FA37-4EE9-8317-7E0CB41F38DD}">
      <dsp:nvSpPr>
        <dsp:cNvPr id="0" name=""/>
        <dsp:cNvSpPr/>
      </dsp:nvSpPr>
      <dsp:spPr>
        <a:xfrm>
          <a:off x="439863" y="298404"/>
          <a:ext cx="5856246" cy="59712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964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Výběr chyb – všechny?</a:t>
          </a:r>
          <a:endParaRPr lang="cs-CZ" sz="2100" kern="1200" dirty="0"/>
        </a:p>
      </dsp:txBody>
      <dsp:txXfrm>
        <a:off x="439863" y="298404"/>
        <a:ext cx="5856246" cy="597120"/>
      </dsp:txXfrm>
    </dsp:sp>
    <dsp:sp modelId="{FEC04244-12CA-448A-9106-FA08108D463C}">
      <dsp:nvSpPr>
        <dsp:cNvPr id="0" name=""/>
        <dsp:cNvSpPr/>
      </dsp:nvSpPr>
      <dsp:spPr>
        <a:xfrm>
          <a:off x="66662" y="223764"/>
          <a:ext cx="746400" cy="7464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888F5E9-32B3-4EFE-9AC4-2A96622E2E3F}">
      <dsp:nvSpPr>
        <dsp:cNvPr id="0" name=""/>
        <dsp:cNvSpPr/>
      </dsp:nvSpPr>
      <dsp:spPr>
        <a:xfrm>
          <a:off x="782205" y="1194240"/>
          <a:ext cx="5513904" cy="59712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964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Kritérium hodnocení</a:t>
          </a:r>
          <a:endParaRPr lang="cs-CZ" sz="2100" kern="1200" dirty="0"/>
        </a:p>
      </dsp:txBody>
      <dsp:txXfrm>
        <a:off x="782205" y="1194240"/>
        <a:ext cx="5513904" cy="597120"/>
      </dsp:txXfrm>
    </dsp:sp>
    <dsp:sp modelId="{F21E92C0-E08F-46C5-9742-28F512A7038D}">
      <dsp:nvSpPr>
        <dsp:cNvPr id="0" name=""/>
        <dsp:cNvSpPr/>
      </dsp:nvSpPr>
      <dsp:spPr>
        <a:xfrm>
          <a:off x="409005" y="1119600"/>
          <a:ext cx="746400" cy="7464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1B91C41-FC6D-4B88-A1AB-05AFF2346915}">
      <dsp:nvSpPr>
        <dsp:cNvPr id="0" name=""/>
        <dsp:cNvSpPr/>
      </dsp:nvSpPr>
      <dsp:spPr>
        <a:xfrm>
          <a:off x="782205" y="2090076"/>
          <a:ext cx="5513904" cy="5971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964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Metoda hodnocení (škála?)</a:t>
          </a:r>
          <a:endParaRPr lang="cs-CZ" sz="2100" kern="1200"/>
        </a:p>
      </dsp:txBody>
      <dsp:txXfrm>
        <a:off x="782205" y="2090076"/>
        <a:ext cx="5513904" cy="597120"/>
      </dsp:txXfrm>
    </dsp:sp>
    <dsp:sp modelId="{E0EED749-A15A-432E-894A-B4AD4EA4493D}">
      <dsp:nvSpPr>
        <dsp:cNvPr id="0" name=""/>
        <dsp:cNvSpPr/>
      </dsp:nvSpPr>
      <dsp:spPr>
        <a:xfrm>
          <a:off x="409005" y="2015436"/>
          <a:ext cx="746400" cy="7464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ABBF335-8EED-4AD8-80F0-8110B1B55F82}">
      <dsp:nvSpPr>
        <dsp:cNvPr id="0" name=""/>
        <dsp:cNvSpPr/>
      </dsp:nvSpPr>
      <dsp:spPr>
        <a:xfrm>
          <a:off x="439863" y="2985911"/>
          <a:ext cx="5856246" cy="59712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3964" tIns="53340" rIns="53340" bIns="5334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/>
            <a:t>Hodnotitelé – rodilí mluvčí? Učitelé? Kolik?</a:t>
          </a:r>
          <a:endParaRPr lang="cs-CZ" sz="2100" kern="1200"/>
        </a:p>
      </dsp:txBody>
      <dsp:txXfrm>
        <a:off x="439863" y="2985911"/>
        <a:ext cx="5856246" cy="597120"/>
      </dsp:txXfrm>
    </dsp:sp>
    <dsp:sp modelId="{49DA9C86-3685-4B12-856A-E49058FA3FDC}">
      <dsp:nvSpPr>
        <dsp:cNvPr id="0" name=""/>
        <dsp:cNvSpPr/>
      </dsp:nvSpPr>
      <dsp:spPr>
        <a:xfrm>
          <a:off x="66662" y="2911271"/>
          <a:ext cx="746400" cy="7464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4011C-04A8-46E5-B5A5-C1E3609B8D84}">
      <dsp:nvSpPr>
        <dsp:cNvPr id="0" name=""/>
        <dsp:cNvSpPr/>
      </dsp:nvSpPr>
      <dsp:spPr>
        <a:xfrm>
          <a:off x="0" y="28173"/>
          <a:ext cx="6348413" cy="7253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/>
            <a:t>Míra závažnosti:</a:t>
          </a:r>
          <a:endParaRPr lang="cs-CZ" sz="3100" kern="1200" dirty="0"/>
        </a:p>
      </dsp:txBody>
      <dsp:txXfrm>
        <a:off x="35411" y="63584"/>
        <a:ext cx="6277591" cy="654577"/>
      </dsp:txXfrm>
    </dsp:sp>
    <dsp:sp modelId="{438E7A4D-558A-4522-AFD5-8FEA0BF06EC3}">
      <dsp:nvSpPr>
        <dsp:cNvPr id="0" name=""/>
        <dsp:cNvSpPr/>
      </dsp:nvSpPr>
      <dsp:spPr>
        <a:xfrm>
          <a:off x="0" y="753573"/>
          <a:ext cx="6348413" cy="1572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 dirty="0"/>
            <a:t>Lingvistické hledisko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 dirty="0"/>
            <a:t>Frekvence chyb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/>
            <a:t>Frekvence struktur zasažených chybou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 dirty="0"/>
            <a:t>Vliv na komunikaci</a:t>
          </a:r>
          <a:endParaRPr lang="cs-CZ" sz="2400" kern="1200" dirty="0"/>
        </a:p>
      </dsp:txBody>
      <dsp:txXfrm>
        <a:off x="0" y="753573"/>
        <a:ext cx="6348413" cy="1572165"/>
      </dsp:txXfrm>
    </dsp:sp>
    <dsp:sp modelId="{30FD37DC-9960-44AE-B93F-E1695B5BAF6A}">
      <dsp:nvSpPr>
        <dsp:cNvPr id="0" name=""/>
        <dsp:cNvSpPr/>
      </dsp:nvSpPr>
      <dsp:spPr>
        <a:xfrm>
          <a:off x="0" y="2325738"/>
          <a:ext cx="6348413" cy="725399"/>
        </a:xfrm>
        <a:prstGeom prst="roundRect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65000"/>
                <a:lumMod val="110000"/>
              </a:schemeClr>
            </a:gs>
            <a:gs pos="88000">
              <a:schemeClr val="accent3">
                <a:hueOff val="-1433403"/>
                <a:satOff val="1180"/>
                <a:lumOff val="-981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/>
            <a:t>Někdy i:</a:t>
          </a:r>
          <a:endParaRPr lang="cs-CZ" sz="3100" kern="1200"/>
        </a:p>
      </dsp:txBody>
      <dsp:txXfrm>
        <a:off x="35411" y="2361149"/>
        <a:ext cx="6277591" cy="654577"/>
      </dsp:txXfrm>
    </dsp:sp>
    <dsp:sp modelId="{5DF5BAB6-7DA9-4CF4-8B57-7A2771FAC05C}">
      <dsp:nvSpPr>
        <dsp:cNvPr id="0" name=""/>
        <dsp:cNvSpPr/>
      </dsp:nvSpPr>
      <dsp:spPr>
        <a:xfrm>
          <a:off x="0" y="3051138"/>
          <a:ext cx="6348413" cy="802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/>
            <a:t>Nápadnost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1" kern="1200"/>
            <a:t>Dráždivost</a:t>
          </a:r>
          <a:endParaRPr lang="cs-CZ" sz="2400" kern="1200"/>
        </a:p>
      </dsp:txBody>
      <dsp:txXfrm>
        <a:off x="0" y="3051138"/>
        <a:ext cx="6348413" cy="80212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429D8-6987-47E8-A49C-8934CED0122F}">
      <dsp:nvSpPr>
        <dsp:cNvPr id="0" name=""/>
        <dsp:cNvSpPr/>
      </dsp:nvSpPr>
      <dsp:spPr>
        <a:xfrm>
          <a:off x="0" y="16158"/>
          <a:ext cx="6348413" cy="37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Lingvistické hledisko (</a:t>
          </a:r>
          <a:r>
            <a:rPr lang="cs-CZ" sz="1600" b="1" kern="1200" dirty="0" err="1"/>
            <a:t>gramatičnost</a:t>
          </a:r>
          <a:r>
            <a:rPr lang="cs-CZ" sz="1600" b="1" kern="1200" dirty="0"/>
            <a:t>):</a:t>
          </a:r>
          <a:endParaRPr lang="cs-CZ" sz="1600" kern="1200" dirty="0"/>
        </a:p>
      </dsp:txBody>
      <dsp:txXfrm>
        <a:off x="18277" y="34435"/>
        <a:ext cx="6311859" cy="337846"/>
      </dsp:txXfrm>
    </dsp:sp>
    <dsp:sp modelId="{E6E48ECF-A4DE-4E55-8758-0952094B74F7}">
      <dsp:nvSpPr>
        <dsp:cNvPr id="0" name=""/>
        <dsp:cNvSpPr/>
      </dsp:nvSpPr>
      <dsp:spPr>
        <a:xfrm>
          <a:off x="0" y="390558"/>
          <a:ext cx="6348413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např. jak velká část struktury je chybná; jde o chybu lokální, nebo globální; jde o chybu zasahující potenciálně více kontextů?</a:t>
          </a:r>
          <a:endParaRPr lang="cs-CZ" sz="1200" kern="1200" dirty="0"/>
        </a:p>
      </dsp:txBody>
      <dsp:txXfrm>
        <a:off x="0" y="390558"/>
        <a:ext cx="6348413" cy="364320"/>
      </dsp:txXfrm>
    </dsp:sp>
    <dsp:sp modelId="{DF08A353-3328-4F50-8537-02D33884EC2D}">
      <dsp:nvSpPr>
        <dsp:cNvPr id="0" name=""/>
        <dsp:cNvSpPr/>
      </dsp:nvSpPr>
      <dsp:spPr>
        <a:xfrm>
          <a:off x="0" y="754878"/>
          <a:ext cx="6348413" cy="374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Frekvence:</a:t>
          </a:r>
          <a:endParaRPr lang="cs-CZ" sz="1600" kern="1200" dirty="0"/>
        </a:p>
      </dsp:txBody>
      <dsp:txXfrm>
        <a:off x="18277" y="773155"/>
        <a:ext cx="6311859" cy="337846"/>
      </dsp:txXfrm>
    </dsp:sp>
    <dsp:sp modelId="{B37AAA18-7D46-4355-AD66-6F9C279809F9}">
      <dsp:nvSpPr>
        <dsp:cNvPr id="0" name=""/>
        <dsp:cNvSpPr/>
      </dsp:nvSpPr>
      <dsp:spPr>
        <a:xfrm>
          <a:off x="0" y="1129278"/>
          <a:ext cx="6348413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počet chyb; hustota chyb (různých); důslednost chyb </a:t>
          </a:r>
          <a:endParaRPr lang="cs-CZ" sz="1200" kern="1200" dirty="0"/>
        </a:p>
      </dsp:txBody>
      <dsp:txXfrm>
        <a:off x="0" y="1129278"/>
        <a:ext cx="6348413" cy="264960"/>
      </dsp:txXfrm>
    </dsp:sp>
    <dsp:sp modelId="{215BBAA5-BD5D-4802-8AE7-1455739BD299}">
      <dsp:nvSpPr>
        <dsp:cNvPr id="0" name=""/>
        <dsp:cNvSpPr/>
      </dsp:nvSpPr>
      <dsp:spPr>
        <a:xfrm>
          <a:off x="0" y="1394238"/>
          <a:ext cx="6348413" cy="374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Frekvence struktur:</a:t>
          </a:r>
          <a:endParaRPr lang="cs-CZ" sz="1600" kern="1200" dirty="0"/>
        </a:p>
      </dsp:txBody>
      <dsp:txXfrm>
        <a:off x="18277" y="1412515"/>
        <a:ext cx="6311859" cy="337846"/>
      </dsp:txXfrm>
    </dsp:sp>
    <dsp:sp modelId="{A4C33937-8EAA-4412-9780-96B33DF56C3B}">
      <dsp:nvSpPr>
        <dsp:cNvPr id="0" name=""/>
        <dsp:cNvSpPr/>
      </dsp:nvSpPr>
      <dsp:spPr>
        <a:xfrm>
          <a:off x="0" y="1768638"/>
          <a:ext cx="6348413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chyby ve frekventované struktuře vážnější</a:t>
          </a:r>
          <a:endParaRPr lang="cs-CZ" sz="1200" kern="1200" dirty="0"/>
        </a:p>
      </dsp:txBody>
      <dsp:txXfrm>
        <a:off x="0" y="1768638"/>
        <a:ext cx="6348413" cy="264960"/>
      </dsp:txXfrm>
    </dsp:sp>
    <dsp:sp modelId="{2E92034F-C048-47B1-B028-6F1448FA2C47}">
      <dsp:nvSpPr>
        <dsp:cNvPr id="0" name=""/>
        <dsp:cNvSpPr/>
      </dsp:nvSpPr>
      <dsp:spPr>
        <a:xfrm>
          <a:off x="0" y="2033598"/>
          <a:ext cx="6348413" cy="374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Vliv na komunikaci:</a:t>
          </a:r>
          <a:endParaRPr lang="cs-CZ" sz="1600" kern="1200" dirty="0"/>
        </a:p>
      </dsp:txBody>
      <dsp:txXfrm>
        <a:off x="18277" y="2051875"/>
        <a:ext cx="6311859" cy="337846"/>
      </dsp:txXfrm>
    </dsp:sp>
    <dsp:sp modelId="{20CB4ADF-B8F5-4359-BECC-209DE8DCEDF7}">
      <dsp:nvSpPr>
        <dsp:cNvPr id="0" name=""/>
        <dsp:cNvSpPr/>
      </dsp:nvSpPr>
      <dsp:spPr>
        <a:xfrm>
          <a:off x="0" y="2407998"/>
          <a:ext cx="6348413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snížená srozumitelnost (dvojznačnost apod.),</a:t>
          </a:r>
          <a:endParaRPr lang="cs-CZ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snížená komunikativnost (pragmatické významy)</a:t>
          </a:r>
          <a:endParaRPr lang="cs-CZ" sz="1200" kern="1200" dirty="0"/>
        </a:p>
      </dsp:txBody>
      <dsp:txXfrm>
        <a:off x="0" y="2407998"/>
        <a:ext cx="6348413" cy="397440"/>
      </dsp:txXfrm>
    </dsp:sp>
    <dsp:sp modelId="{82C4DD1E-EDDF-405E-88AC-D494DF24BE90}">
      <dsp:nvSpPr>
        <dsp:cNvPr id="0" name=""/>
        <dsp:cNvSpPr/>
      </dsp:nvSpPr>
      <dsp:spPr>
        <a:xfrm>
          <a:off x="0" y="2805438"/>
          <a:ext cx="6348413" cy="374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Nápadnost</a:t>
          </a:r>
          <a:endParaRPr lang="cs-CZ" sz="1600" kern="1200" dirty="0"/>
        </a:p>
      </dsp:txBody>
      <dsp:txXfrm>
        <a:off x="18277" y="2823715"/>
        <a:ext cx="6311859" cy="337846"/>
      </dsp:txXfrm>
    </dsp:sp>
    <dsp:sp modelId="{1FBE121F-A3DA-4F46-B96B-667EBDD62A1F}">
      <dsp:nvSpPr>
        <dsp:cNvPr id="0" name=""/>
        <dsp:cNvSpPr/>
      </dsp:nvSpPr>
      <dsp:spPr>
        <a:xfrm>
          <a:off x="0" y="3225918"/>
          <a:ext cx="6348413" cy="374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Dráždivost</a:t>
          </a:r>
          <a:endParaRPr lang="cs-CZ" sz="1600" kern="1200" dirty="0"/>
        </a:p>
      </dsp:txBody>
      <dsp:txXfrm>
        <a:off x="18277" y="3244195"/>
        <a:ext cx="6311859" cy="337846"/>
      </dsp:txXfrm>
    </dsp:sp>
    <dsp:sp modelId="{C53EEBF1-836E-436C-B442-CAB339CF941F}">
      <dsp:nvSpPr>
        <dsp:cNvPr id="0" name=""/>
        <dsp:cNvSpPr/>
      </dsp:nvSpPr>
      <dsp:spPr>
        <a:xfrm>
          <a:off x="0" y="3600318"/>
          <a:ext cx="6348413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200" b="1" kern="1200" dirty="0"/>
            <a:t>rozdíly např. ve zdvořilosti</a:t>
          </a:r>
          <a:endParaRPr lang="cs-CZ" sz="1200" kern="1200" dirty="0"/>
        </a:p>
      </dsp:txBody>
      <dsp:txXfrm>
        <a:off x="0" y="3600318"/>
        <a:ext cx="6348413" cy="26496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B3693-3DE4-47DC-8E58-BC38387DB8DA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70702-5411-4E9A-A2D1-0B39D82FBCD2}">
      <dsp:nvSpPr>
        <dsp:cNvPr id="0" name=""/>
        <dsp:cNvSpPr/>
      </dsp:nvSpPr>
      <dsp:spPr>
        <a:xfrm>
          <a:off x="367668" y="242512"/>
          <a:ext cx="5928441" cy="48533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Velké objemy jazykových dat v jednotném formátu </a:t>
          </a:r>
          <a:endParaRPr lang="cs-CZ" sz="1300" kern="1200" dirty="0"/>
        </a:p>
      </dsp:txBody>
      <dsp:txXfrm>
        <a:off x="367668" y="242512"/>
        <a:ext cx="5928441" cy="485334"/>
      </dsp:txXfrm>
    </dsp:sp>
    <dsp:sp modelId="{C8ED8788-1987-43DC-8143-0D115FE3E97A}">
      <dsp:nvSpPr>
        <dsp:cNvPr id="0" name=""/>
        <dsp:cNvSpPr/>
      </dsp:nvSpPr>
      <dsp:spPr>
        <a:xfrm>
          <a:off x="64334" y="181845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8AAC355-F95B-48C8-A1B6-89BC2CEC946B}">
      <dsp:nvSpPr>
        <dsp:cNvPr id="0" name=""/>
        <dsp:cNvSpPr/>
      </dsp:nvSpPr>
      <dsp:spPr>
        <a:xfrm>
          <a:off x="715445" y="970281"/>
          <a:ext cx="5580664" cy="48533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Velká variabilita dat se zaznamenanými proměnnými (s </a:t>
          </a:r>
          <a:r>
            <a:rPr lang="cs-CZ" sz="1300" kern="1200" dirty="0"/>
            <a:t>velkým</a:t>
          </a:r>
          <a:r>
            <a:rPr lang="cs-CZ" sz="1300" b="1" kern="1200" dirty="0"/>
            <a:t> množstvím soustavně zaznamenávaných </a:t>
          </a:r>
          <a:r>
            <a:rPr lang="cs-CZ" sz="1300" b="1" kern="1200" dirty="0" err="1"/>
            <a:t>metadat</a:t>
          </a:r>
          <a:r>
            <a:rPr lang="cs-CZ" sz="1300" b="1" kern="1200" dirty="0"/>
            <a:t>)</a:t>
          </a:r>
          <a:endParaRPr lang="cs-CZ" sz="1300" kern="1200" dirty="0"/>
        </a:p>
      </dsp:txBody>
      <dsp:txXfrm>
        <a:off x="715445" y="970281"/>
        <a:ext cx="5580664" cy="485334"/>
      </dsp:txXfrm>
    </dsp:sp>
    <dsp:sp modelId="{0572CB20-E874-4E62-99D2-A1766BAF23A9}">
      <dsp:nvSpPr>
        <dsp:cNvPr id="0" name=""/>
        <dsp:cNvSpPr/>
      </dsp:nvSpPr>
      <dsp:spPr>
        <a:xfrm>
          <a:off x="412110" y="90961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7BDA1D1-2AE4-47B0-98E6-212BC16C921A}">
      <dsp:nvSpPr>
        <dsp:cNvPr id="0" name=""/>
        <dsp:cNvSpPr/>
      </dsp:nvSpPr>
      <dsp:spPr>
        <a:xfrm>
          <a:off x="822184" y="1698051"/>
          <a:ext cx="5473925" cy="48533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Systematické taxonomie chyb</a:t>
          </a:r>
          <a:endParaRPr lang="cs-CZ" sz="1300" kern="1200" dirty="0"/>
        </a:p>
      </dsp:txBody>
      <dsp:txXfrm>
        <a:off x="822184" y="1698051"/>
        <a:ext cx="5473925" cy="485334"/>
      </dsp:txXfrm>
    </dsp:sp>
    <dsp:sp modelId="{2E2D7258-23B4-4BE4-8623-7A6D2A2DE93F}">
      <dsp:nvSpPr>
        <dsp:cNvPr id="0" name=""/>
        <dsp:cNvSpPr/>
      </dsp:nvSpPr>
      <dsp:spPr>
        <a:xfrm>
          <a:off x="518850" y="1637384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D35533A-8022-4AEF-81E6-D98A28B06AAA}">
      <dsp:nvSpPr>
        <dsp:cNvPr id="0" name=""/>
        <dsp:cNvSpPr/>
      </dsp:nvSpPr>
      <dsp:spPr>
        <a:xfrm>
          <a:off x="715445" y="2425820"/>
          <a:ext cx="5580664" cy="4853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Chybová anotace řízená </a:t>
          </a:r>
          <a:r>
            <a:rPr lang="cs-CZ" sz="1300" b="1" kern="1200" dirty="0" err="1"/>
            <a:t>anotátorskou</a:t>
          </a:r>
          <a:r>
            <a:rPr lang="cs-CZ" sz="1300" b="1" kern="1200" dirty="0"/>
            <a:t> shodou a kontrolovatelná zčásti automaticky</a:t>
          </a:r>
          <a:endParaRPr lang="cs-CZ" sz="1300" kern="1200" dirty="0"/>
        </a:p>
      </dsp:txBody>
      <dsp:txXfrm>
        <a:off x="715445" y="2425820"/>
        <a:ext cx="5580664" cy="485334"/>
      </dsp:txXfrm>
    </dsp:sp>
    <dsp:sp modelId="{4A783039-7517-4176-88DB-58A60B162304}">
      <dsp:nvSpPr>
        <dsp:cNvPr id="0" name=""/>
        <dsp:cNvSpPr/>
      </dsp:nvSpPr>
      <dsp:spPr>
        <a:xfrm>
          <a:off x="412110" y="236515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B49D899-B3AD-4384-9062-40F7BED19B04}">
      <dsp:nvSpPr>
        <dsp:cNvPr id="0" name=""/>
        <dsp:cNvSpPr/>
      </dsp:nvSpPr>
      <dsp:spPr>
        <a:xfrm>
          <a:off x="367668" y="3153589"/>
          <a:ext cx="5928441" cy="48533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Analýza se opírá nejen o chybová vyjádření, ale i o korektní vyjádření žáků, může sledovat i nadužívání a </a:t>
          </a:r>
          <a:r>
            <a:rPr lang="cs-CZ" sz="1300" b="1" kern="1200" dirty="0" err="1"/>
            <a:t>podužívání</a:t>
          </a:r>
          <a:r>
            <a:rPr lang="cs-CZ" sz="1300" b="1" kern="1200" dirty="0"/>
            <a:t> prostředků apod. </a:t>
          </a:r>
          <a:endParaRPr lang="cs-CZ" sz="1300" kern="1200" dirty="0"/>
        </a:p>
      </dsp:txBody>
      <dsp:txXfrm>
        <a:off x="367668" y="3153589"/>
        <a:ext cx="5928441" cy="485334"/>
      </dsp:txXfrm>
    </dsp:sp>
    <dsp:sp modelId="{2ABF0F9D-059E-44B8-87E9-2F232D59DD9B}">
      <dsp:nvSpPr>
        <dsp:cNvPr id="0" name=""/>
        <dsp:cNvSpPr/>
      </dsp:nvSpPr>
      <dsp:spPr>
        <a:xfrm>
          <a:off x="64334" y="3092923"/>
          <a:ext cx="606668" cy="60666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719B9F-1B71-483E-B519-8B23021B984B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E2AFB-359C-484C-8254-058CEF26568C}">
      <dsp:nvSpPr>
        <dsp:cNvPr id="0" name=""/>
        <dsp:cNvSpPr/>
      </dsp:nvSpPr>
      <dsp:spPr>
        <a:xfrm>
          <a:off x="540004" y="388143"/>
          <a:ext cx="5756105" cy="7762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Jazykový systém, jímž disponuje osoba osvojující si druhý/cizí jazyk, se v kterémkoli okamžiku odlišuje od L1 i L2</a:t>
          </a:r>
          <a:endParaRPr lang="cs-CZ" sz="1700" kern="1200"/>
        </a:p>
      </dsp:txBody>
      <dsp:txXfrm>
        <a:off x="540004" y="388143"/>
        <a:ext cx="5756105" cy="776287"/>
      </dsp:txXfrm>
    </dsp:sp>
    <dsp:sp modelId="{8D83E63D-1E56-4AB8-A764-952C46B43CB4}">
      <dsp:nvSpPr>
        <dsp:cNvPr id="0" name=""/>
        <dsp:cNvSpPr/>
      </dsp:nvSpPr>
      <dsp:spPr>
        <a:xfrm>
          <a:off x="54824" y="291107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24B5D31-6965-408C-849B-53E209A82ADC}">
      <dsp:nvSpPr>
        <dsp:cNvPr id="0" name=""/>
        <dsp:cNvSpPr/>
      </dsp:nvSpPr>
      <dsp:spPr>
        <a:xfrm>
          <a:off x="822184" y="1552574"/>
          <a:ext cx="5473925" cy="776287"/>
        </a:xfrm>
        <a:prstGeom prst="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65000"/>
                <a:lumMod val="110000"/>
              </a:schemeClr>
            </a:gs>
            <a:gs pos="88000">
              <a:schemeClr val="accent2">
                <a:hueOff val="-1482143"/>
                <a:satOff val="7100"/>
                <a:lumOff val="6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Tento systém se mění, změny si lze představit jako sled stadií</a:t>
          </a:r>
          <a:endParaRPr lang="cs-CZ" sz="1700" kern="1200" dirty="0"/>
        </a:p>
      </dsp:txBody>
      <dsp:txXfrm>
        <a:off x="822184" y="1552574"/>
        <a:ext cx="5473925" cy="776287"/>
      </dsp:txXfrm>
    </dsp:sp>
    <dsp:sp modelId="{2F4BE13A-0161-46FD-9601-0E55404318A7}">
      <dsp:nvSpPr>
        <dsp:cNvPr id="0" name=""/>
        <dsp:cNvSpPr/>
      </dsp:nvSpPr>
      <dsp:spPr>
        <a:xfrm>
          <a:off x="337004" y="1455538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52958A4-5CAA-419F-BDEC-F4B09677518C}">
      <dsp:nvSpPr>
        <dsp:cNvPr id="0" name=""/>
        <dsp:cNvSpPr/>
      </dsp:nvSpPr>
      <dsp:spPr>
        <a:xfrm>
          <a:off x="540004" y="2717005"/>
          <a:ext cx="5756105" cy="776287"/>
        </a:xfrm>
        <a:prstGeom prst="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6178" tIns="43180" rIns="43180" bIns="4318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Tyto systémy se u žáků na téže úrovni ovládání cílového jazyka zhruba podobají</a:t>
          </a:r>
          <a:endParaRPr lang="cs-CZ" sz="1700" kern="1200"/>
        </a:p>
      </dsp:txBody>
      <dsp:txXfrm>
        <a:off x="540004" y="2717005"/>
        <a:ext cx="5756105" cy="776287"/>
      </dsp:txXfrm>
    </dsp:sp>
    <dsp:sp modelId="{B65E30C8-5D2D-47FC-8725-DBA9B9BB6BA4}">
      <dsp:nvSpPr>
        <dsp:cNvPr id="0" name=""/>
        <dsp:cNvSpPr/>
      </dsp:nvSpPr>
      <dsp:spPr>
        <a:xfrm>
          <a:off x="54824" y="2619969"/>
          <a:ext cx="970359" cy="9703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28F8E-510D-4CC8-88F8-95E781DD36EE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93C6AB0-280C-4510-85E3-0C4C304D0D71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James, C. </a:t>
          </a:r>
          <a:r>
            <a:rPr lang="cs-CZ" sz="1600" b="1" i="1" kern="1200" dirty="0" err="1"/>
            <a:t>Errors</a:t>
          </a:r>
          <a:r>
            <a:rPr lang="cs-CZ" sz="1600" b="1" i="1" kern="1200" dirty="0"/>
            <a:t> in </a:t>
          </a:r>
          <a:r>
            <a:rPr lang="cs-CZ" sz="1600" b="1" i="1" kern="1200" dirty="0" err="1"/>
            <a:t>Language</a:t>
          </a:r>
          <a:r>
            <a:rPr lang="cs-CZ" sz="1600" b="1" i="1" kern="1200" dirty="0"/>
            <a:t> </a:t>
          </a:r>
          <a:r>
            <a:rPr lang="cs-CZ" sz="1600" b="1" i="1" kern="1200" dirty="0" err="1"/>
            <a:t>Learning</a:t>
          </a:r>
          <a:r>
            <a:rPr lang="cs-CZ" sz="1600" b="1" i="1" kern="1200" dirty="0"/>
            <a:t> and Use. </a:t>
          </a:r>
          <a:r>
            <a:rPr lang="cs-CZ" sz="1600" b="1" i="1" kern="1200" dirty="0" err="1"/>
            <a:t>Exploring</a:t>
          </a:r>
          <a:r>
            <a:rPr lang="cs-CZ" sz="1600" b="1" i="1" kern="1200" dirty="0"/>
            <a:t> </a:t>
          </a:r>
          <a:r>
            <a:rPr lang="cs-CZ" sz="1600" b="1" i="1" kern="1200" dirty="0" err="1"/>
            <a:t>Error</a:t>
          </a:r>
          <a:r>
            <a:rPr lang="cs-CZ" sz="1600" b="1" i="1" kern="1200" dirty="0"/>
            <a:t> </a:t>
          </a:r>
          <a:r>
            <a:rPr lang="cs-CZ" sz="1600" b="1" i="1" kern="1200" dirty="0" err="1"/>
            <a:t>Analysis</a:t>
          </a:r>
          <a:r>
            <a:rPr lang="cs-CZ" sz="1600" b="1" i="1" kern="1200" dirty="0"/>
            <a:t>. </a:t>
          </a:r>
          <a:r>
            <a:rPr lang="cs-CZ" sz="1600" b="1" kern="1200" dirty="0" err="1"/>
            <a:t>Longman</a:t>
          </a:r>
          <a:r>
            <a:rPr lang="cs-CZ" sz="1600" b="1" kern="1200" dirty="0"/>
            <a:t> 1998.</a:t>
          </a:r>
          <a:endParaRPr lang="cs-CZ" sz="1600" kern="1200" dirty="0"/>
        </a:p>
      </dsp:txBody>
      <dsp:txXfrm>
        <a:off x="1904523" y="36194"/>
        <a:ext cx="4443889" cy="1142716"/>
      </dsp:txXfrm>
    </dsp:sp>
    <dsp:sp modelId="{A640E634-6E96-43F3-995D-95D60792C67D}">
      <dsp:nvSpPr>
        <dsp:cNvPr id="0" name=""/>
        <dsp:cNvSpPr/>
      </dsp:nvSpPr>
      <dsp:spPr>
        <a:xfrm>
          <a:off x="666584" y="1178911"/>
          <a:ext cx="2475878" cy="247587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455917"/>
                <a:satOff val="-2303"/>
                <a:lumOff val="-3235"/>
                <a:alphaOff val="0"/>
                <a:tint val="96000"/>
                <a:lumMod val="100000"/>
              </a:schemeClr>
            </a:gs>
            <a:gs pos="78000">
              <a:schemeClr val="accent4">
                <a:hueOff val="-455917"/>
                <a:satOff val="-2303"/>
                <a:lumOff val="-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96C890-3FD3-484F-AEB3-4C46D2E4B90D}">
      <dsp:nvSpPr>
        <dsp:cNvPr id="0" name=""/>
        <dsp:cNvSpPr/>
      </dsp:nvSpPr>
      <dsp:spPr>
        <a:xfrm>
          <a:off x="1904523" y="1178911"/>
          <a:ext cx="4443889" cy="24758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455917"/>
              <a:satOff val="-2303"/>
              <a:lumOff val="-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 err="1"/>
            <a:t>Granger</a:t>
          </a:r>
          <a:r>
            <a:rPr lang="cs-CZ" sz="1600" b="1" kern="1200" dirty="0"/>
            <a:t>, S.; Hung, J.; </a:t>
          </a:r>
          <a:r>
            <a:rPr lang="cs-CZ" sz="1600" b="1" kern="1200" dirty="0" err="1"/>
            <a:t>Petch</a:t>
          </a:r>
          <a:r>
            <a:rPr lang="cs-CZ" sz="1600" b="1" kern="1200" dirty="0"/>
            <a:t>-Tyson, S. (</a:t>
          </a:r>
          <a:r>
            <a:rPr lang="cs-CZ" sz="1600" b="1" kern="1200" dirty="0" err="1"/>
            <a:t>eds</a:t>
          </a:r>
          <a:r>
            <a:rPr lang="cs-CZ" sz="1600" b="1" kern="1200" dirty="0"/>
            <a:t>.). </a:t>
          </a:r>
          <a:r>
            <a:rPr lang="cs-CZ" sz="1600" b="1" i="1" kern="1200" dirty="0" err="1"/>
            <a:t>Computer</a:t>
          </a:r>
          <a:r>
            <a:rPr lang="cs-CZ" sz="1600" b="1" i="1" kern="1200" dirty="0"/>
            <a:t> </a:t>
          </a:r>
          <a:r>
            <a:rPr lang="cs-CZ" sz="1600" b="1" i="1" kern="1200" dirty="0" err="1"/>
            <a:t>Learner</a:t>
          </a:r>
          <a:r>
            <a:rPr lang="cs-CZ" sz="1600" b="1" i="1" kern="1200" dirty="0"/>
            <a:t> </a:t>
          </a:r>
          <a:r>
            <a:rPr lang="cs-CZ" sz="1600" b="1" i="1" kern="1200" dirty="0" err="1"/>
            <a:t>Corpora</a:t>
          </a:r>
          <a:r>
            <a:rPr lang="cs-CZ" sz="1600" b="1" i="1" kern="1200" dirty="0"/>
            <a:t>, Second </a:t>
          </a:r>
          <a:r>
            <a:rPr lang="cs-CZ" sz="1600" b="1" i="1" kern="1200" dirty="0" err="1"/>
            <a:t>Language</a:t>
          </a:r>
          <a:r>
            <a:rPr lang="cs-CZ" sz="1600" b="1" i="1" kern="1200" dirty="0"/>
            <a:t> </a:t>
          </a:r>
          <a:r>
            <a:rPr lang="cs-CZ" sz="1600" b="1" i="1" kern="1200" dirty="0" err="1"/>
            <a:t>Acquisition</a:t>
          </a:r>
          <a:r>
            <a:rPr lang="cs-CZ" sz="1600" b="1" i="1" kern="1200" dirty="0"/>
            <a:t> and </a:t>
          </a:r>
          <a:r>
            <a:rPr lang="cs-CZ" sz="1600" b="1" i="1" kern="1200" dirty="0" err="1"/>
            <a:t>Foreign</a:t>
          </a:r>
          <a:r>
            <a:rPr lang="cs-CZ" sz="1600" b="1" i="1" kern="1200" dirty="0"/>
            <a:t> </a:t>
          </a:r>
          <a:r>
            <a:rPr lang="cs-CZ" sz="1600" b="1" i="1" kern="1200" dirty="0" err="1"/>
            <a:t>Languiage</a:t>
          </a:r>
          <a:r>
            <a:rPr lang="cs-CZ" sz="1600" b="1" i="1" kern="1200" dirty="0"/>
            <a:t> </a:t>
          </a:r>
          <a:r>
            <a:rPr lang="cs-CZ" sz="1600" b="1" i="1" kern="1200" dirty="0" err="1"/>
            <a:t>Teaching</a:t>
          </a:r>
          <a:r>
            <a:rPr lang="cs-CZ" sz="1600" b="1" i="1" kern="1200" dirty="0"/>
            <a:t>. </a:t>
          </a:r>
          <a:r>
            <a:rPr lang="cs-CZ" sz="1600" b="1" kern="1200" dirty="0"/>
            <a:t>John </a:t>
          </a:r>
          <a:r>
            <a:rPr lang="cs-CZ" sz="1600" b="1" kern="1200" dirty="0" err="1"/>
            <a:t>Benjamins</a:t>
          </a:r>
          <a:r>
            <a:rPr lang="cs-CZ" sz="1600" b="1" kern="1200" dirty="0"/>
            <a:t> 2002.</a:t>
          </a:r>
          <a:endParaRPr lang="cs-CZ" sz="1600" kern="1200" dirty="0"/>
        </a:p>
      </dsp:txBody>
      <dsp:txXfrm>
        <a:off x="1904523" y="1178911"/>
        <a:ext cx="4443889" cy="1142713"/>
      </dsp:txXfrm>
    </dsp:sp>
    <dsp:sp modelId="{19518C31-FCC8-42B0-96B2-22FD3FE38C1E}">
      <dsp:nvSpPr>
        <dsp:cNvPr id="0" name=""/>
        <dsp:cNvSpPr/>
      </dsp:nvSpPr>
      <dsp:spPr>
        <a:xfrm>
          <a:off x="1333167" y="2321624"/>
          <a:ext cx="1142713" cy="114271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014128-5010-422F-B81D-7A3930925355}">
      <dsp:nvSpPr>
        <dsp:cNvPr id="0" name=""/>
        <dsp:cNvSpPr/>
      </dsp:nvSpPr>
      <dsp:spPr>
        <a:xfrm>
          <a:off x="1904523" y="2321624"/>
          <a:ext cx="4443889" cy="11427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Šebesta, K.; Škodová, K. (eds.). </a:t>
          </a:r>
          <a:r>
            <a:rPr lang="cs-CZ" sz="1600" b="1" i="1" kern="1200"/>
            <a:t>Čeština – cílový jazyk a korpusy</a:t>
          </a:r>
          <a:r>
            <a:rPr lang="cs-CZ" sz="1600" b="1" kern="1200"/>
            <a:t>. Liberec 2012.</a:t>
          </a:r>
          <a:endParaRPr lang="cs-CZ" sz="1600" kern="1200"/>
        </a:p>
      </dsp:txBody>
      <dsp:txXfrm>
        <a:off x="1904523" y="2321624"/>
        <a:ext cx="4443889" cy="114271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63690-8096-4915-AE60-8533A73C6C4A}">
      <dsp:nvSpPr>
        <dsp:cNvPr id="0" name=""/>
        <dsp:cNvSpPr/>
      </dsp:nvSpPr>
      <dsp:spPr>
        <a:xfrm>
          <a:off x="0" y="36194"/>
          <a:ext cx="3809047" cy="380904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5182D7-DBBB-4ED8-80A1-DC801F50AED9}">
      <dsp:nvSpPr>
        <dsp:cNvPr id="0" name=""/>
        <dsp:cNvSpPr/>
      </dsp:nvSpPr>
      <dsp:spPr>
        <a:xfrm>
          <a:off x="1904523" y="36194"/>
          <a:ext cx="4443889" cy="38090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Doporučená literatura:</a:t>
          </a:r>
          <a:endParaRPr lang="cs-CZ" sz="3000" kern="1200" dirty="0"/>
        </a:p>
      </dsp:txBody>
      <dsp:txXfrm>
        <a:off x="1904523" y="36194"/>
        <a:ext cx="4443889" cy="1809297"/>
      </dsp:txXfrm>
    </dsp:sp>
    <dsp:sp modelId="{9DA98A60-0900-4999-A4DE-E3C7CCE0C282}">
      <dsp:nvSpPr>
        <dsp:cNvPr id="0" name=""/>
        <dsp:cNvSpPr/>
      </dsp:nvSpPr>
      <dsp:spPr>
        <a:xfrm>
          <a:off x="999875" y="1845492"/>
          <a:ext cx="1809297" cy="18092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96000"/>
                <a:lumMod val="100000"/>
              </a:schemeClr>
            </a:gs>
            <a:gs pos="78000">
              <a:schemeClr val="accent4">
                <a:hueOff val="-911834"/>
                <a:satOff val="-4605"/>
                <a:lumOff val="-647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3BFCD4-1159-40EE-A541-FAD8F55DBDE6}">
      <dsp:nvSpPr>
        <dsp:cNvPr id="0" name=""/>
        <dsp:cNvSpPr/>
      </dsp:nvSpPr>
      <dsp:spPr>
        <a:xfrm>
          <a:off x="1904523" y="1845492"/>
          <a:ext cx="4443889" cy="18092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911834"/>
              <a:satOff val="-4605"/>
              <a:lumOff val="-647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/>
            <a:t>ELLIS, R.; BARKHUIZEN, G. </a:t>
          </a:r>
          <a:r>
            <a:rPr lang="cs-CZ" sz="3000" b="1" i="1" kern="1200"/>
            <a:t>Analysing Learner Language</a:t>
          </a:r>
          <a:r>
            <a:rPr lang="cs-CZ" sz="3000" b="1" kern="1200"/>
            <a:t>. OUP, 2005</a:t>
          </a:r>
          <a:endParaRPr lang="cs-CZ" sz="3000" kern="1200"/>
        </a:p>
      </dsp:txBody>
      <dsp:txXfrm>
        <a:off x="1904523" y="1845492"/>
        <a:ext cx="4443889" cy="1809297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D54FF-DE3F-4F5D-805F-4C94FBE367C3}">
      <dsp:nvSpPr>
        <dsp:cNvPr id="0" name=""/>
        <dsp:cNvSpPr/>
      </dsp:nvSpPr>
      <dsp:spPr>
        <a:xfrm>
          <a:off x="0" y="36118"/>
          <a:ext cx="6348413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Kompetence nerodilého mluvčího:</a:t>
          </a:r>
          <a:endParaRPr lang="cs-CZ" sz="2600" kern="1200"/>
        </a:p>
      </dsp:txBody>
      <dsp:txXfrm>
        <a:off x="29700" y="65818"/>
        <a:ext cx="6289013" cy="549000"/>
      </dsp:txXfrm>
    </dsp:sp>
    <dsp:sp modelId="{622D8937-D14A-4DB3-A82C-60F06A631CE7}">
      <dsp:nvSpPr>
        <dsp:cNvPr id="0" name=""/>
        <dsp:cNvSpPr/>
      </dsp:nvSpPr>
      <dsp:spPr>
        <a:xfrm>
          <a:off x="0" y="705198"/>
          <a:ext cx="6348413" cy="608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Implicitní	</a:t>
          </a:r>
          <a:endParaRPr lang="cs-CZ" sz="2600" kern="1200"/>
        </a:p>
      </dsp:txBody>
      <dsp:txXfrm>
        <a:off x="29700" y="734898"/>
        <a:ext cx="6289013" cy="549000"/>
      </dsp:txXfrm>
    </dsp:sp>
    <dsp:sp modelId="{CC5AF6E4-8068-49BE-A747-9697CD5A818E}">
      <dsp:nvSpPr>
        <dsp:cNvPr id="0" name=""/>
        <dsp:cNvSpPr/>
      </dsp:nvSpPr>
      <dsp:spPr>
        <a:xfrm>
          <a:off x="0" y="1313598"/>
          <a:ext cx="6348413" cy="941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1" kern="1200"/>
            <a:t>znalost hotových jednotek (schopnost si je vybavit)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1" kern="1200"/>
            <a:t>znalost pravidel (podvědomá)</a:t>
          </a:r>
          <a:endParaRPr lang="cs-CZ" sz="2000" kern="1200"/>
        </a:p>
      </dsp:txBody>
      <dsp:txXfrm>
        <a:off x="0" y="1313598"/>
        <a:ext cx="6348413" cy="941850"/>
      </dsp:txXfrm>
    </dsp:sp>
    <dsp:sp modelId="{F2A746D6-55B1-4527-B240-DFC0329CADFC}">
      <dsp:nvSpPr>
        <dsp:cNvPr id="0" name=""/>
        <dsp:cNvSpPr/>
      </dsp:nvSpPr>
      <dsp:spPr>
        <a:xfrm>
          <a:off x="0" y="2255448"/>
          <a:ext cx="6348413" cy="608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Explicitní 	</a:t>
          </a:r>
          <a:endParaRPr lang="cs-CZ" sz="2600" kern="1200"/>
        </a:p>
      </dsp:txBody>
      <dsp:txXfrm>
        <a:off x="29700" y="2285148"/>
        <a:ext cx="6289013" cy="549000"/>
      </dsp:txXfrm>
    </dsp:sp>
    <dsp:sp modelId="{2F3CDB65-F458-4918-8C9C-376C62D0A549}">
      <dsp:nvSpPr>
        <dsp:cNvPr id="0" name=""/>
        <dsp:cNvSpPr/>
      </dsp:nvSpPr>
      <dsp:spPr>
        <a:xfrm>
          <a:off x="0" y="2863848"/>
          <a:ext cx="6348413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1" kern="1200"/>
            <a:t>analytická (povědomí o pravidlech)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1" kern="1200"/>
            <a:t>metajazyková (terminologie apod.)</a:t>
          </a:r>
          <a:endParaRPr lang="cs-CZ" sz="2000" kern="1200"/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000" kern="1200"/>
        </a:p>
      </dsp:txBody>
      <dsp:txXfrm>
        <a:off x="0" y="2863848"/>
        <a:ext cx="6348413" cy="995670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B7EF9-3512-4F5B-8D78-ED91C86D7003}">
      <dsp:nvSpPr>
        <dsp:cNvPr id="0" name=""/>
        <dsp:cNvSpPr/>
      </dsp:nvSpPr>
      <dsp:spPr>
        <a:xfrm>
          <a:off x="0" y="246468"/>
          <a:ext cx="6348413" cy="7722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Neverbální reakce žáků na jazyková data (reakční čas, porozumění, soudy o </a:t>
          </a:r>
          <a:r>
            <a:rPr lang="cs-CZ" sz="2000" b="1" kern="1200" dirty="0" err="1"/>
            <a:t>gramatičnosti</a:t>
          </a:r>
          <a:r>
            <a:rPr lang="cs-CZ" sz="2000" b="1" kern="1200" dirty="0"/>
            <a:t> – test)</a:t>
          </a:r>
          <a:endParaRPr lang="cs-CZ" sz="2000" kern="1200" dirty="0"/>
        </a:p>
      </dsp:txBody>
      <dsp:txXfrm>
        <a:off x="37696" y="284164"/>
        <a:ext cx="6273021" cy="696808"/>
      </dsp:txXfrm>
    </dsp:sp>
    <dsp:sp modelId="{A910239D-88BB-4FC4-A2E2-7C7AAC5FE583}">
      <dsp:nvSpPr>
        <dsp:cNvPr id="0" name=""/>
        <dsp:cNvSpPr/>
      </dsp:nvSpPr>
      <dsp:spPr>
        <a:xfrm>
          <a:off x="0" y="1076268"/>
          <a:ext cx="6348413" cy="772200"/>
        </a:xfrm>
        <a:prstGeom prst="roundRect">
          <a:avLst/>
        </a:prstGeom>
        <a:gradFill rotWithShape="0">
          <a:gsLst>
            <a:gs pos="0">
              <a:schemeClr val="accent4">
                <a:hueOff val="-455917"/>
                <a:satOff val="-2303"/>
                <a:lumOff val="-3235"/>
                <a:alphaOff val="0"/>
                <a:tint val="65000"/>
                <a:lumMod val="110000"/>
              </a:schemeClr>
            </a:gs>
            <a:gs pos="88000">
              <a:schemeClr val="accent4">
                <a:hueOff val="-455917"/>
                <a:satOff val="-2303"/>
                <a:lumOff val="-3235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Jazykové projevy žáků (měly by odpovídat obvyklému a předpokládanému užití)</a:t>
          </a:r>
          <a:endParaRPr lang="cs-CZ" sz="2000" kern="1200"/>
        </a:p>
      </dsp:txBody>
      <dsp:txXfrm>
        <a:off x="37696" y="1113964"/>
        <a:ext cx="6273021" cy="696808"/>
      </dsp:txXfrm>
    </dsp:sp>
    <dsp:sp modelId="{1D80186C-4645-4AF1-A7CF-BEC8E95701A9}">
      <dsp:nvSpPr>
        <dsp:cNvPr id="0" name=""/>
        <dsp:cNvSpPr/>
      </dsp:nvSpPr>
      <dsp:spPr>
        <a:xfrm>
          <a:off x="0" y="1848468"/>
          <a:ext cx="6348413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5400" rIns="142240" bIns="2540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1" kern="1200" dirty="0"/>
            <a:t>Plně autentické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1" kern="1200" dirty="0"/>
            <a:t>Klinicky </a:t>
          </a:r>
          <a:r>
            <a:rPr lang="cs-CZ" sz="1600" b="1" kern="1200" dirty="0" err="1"/>
            <a:t>elicitované</a:t>
          </a:r>
          <a:r>
            <a:rPr lang="cs-CZ" sz="1600" b="1" kern="1200" dirty="0"/>
            <a:t> (velmi široké pásmo, různý stupeň řízenosti projevy, pečlivosti, pozornosti věnované formě)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b="1" kern="1200" dirty="0"/>
            <a:t>Experimentálně </a:t>
          </a:r>
          <a:r>
            <a:rPr lang="cs-CZ" sz="1600" b="1" kern="1200" dirty="0" err="1"/>
            <a:t>elicitované</a:t>
          </a:r>
          <a:r>
            <a:rPr lang="cs-CZ" sz="1600" b="1" kern="1200" dirty="0"/>
            <a:t> </a:t>
          </a:r>
        </a:p>
      </dsp:txBody>
      <dsp:txXfrm>
        <a:off x="0" y="1848468"/>
        <a:ext cx="6348413" cy="1014300"/>
      </dsp:txXfrm>
    </dsp:sp>
    <dsp:sp modelId="{95ED6916-FD52-4ED7-90F4-CC132C3E3B39}">
      <dsp:nvSpPr>
        <dsp:cNvPr id="0" name=""/>
        <dsp:cNvSpPr/>
      </dsp:nvSpPr>
      <dsp:spPr>
        <a:xfrm>
          <a:off x="0" y="2862768"/>
          <a:ext cx="6348413" cy="772200"/>
        </a:xfrm>
        <a:prstGeom prst="roundRect">
          <a:avLst/>
        </a:prstGeom>
        <a:gradFill rotWithShape="0">
          <a:gsLst>
            <a:gs pos="0">
              <a:schemeClr val="accent4">
                <a:hueOff val="-911834"/>
                <a:satOff val="-4605"/>
                <a:lumOff val="-6470"/>
                <a:alphaOff val="0"/>
                <a:tint val="65000"/>
                <a:lumMod val="110000"/>
              </a:schemeClr>
            </a:gs>
            <a:gs pos="88000">
              <a:schemeClr val="accent4">
                <a:hueOff val="-911834"/>
                <a:satOff val="-4605"/>
                <a:lumOff val="-647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Zprávy žáků o jejich vlastním učení (dotazníky, rozhovory, vlastní pozorování, hodnocení apod.)</a:t>
          </a:r>
          <a:endParaRPr lang="cs-CZ" sz="2000" kern="1200" dirty="0"/>
        </a:p>
      </dsp:txBody>
      <dsp:txXfrm>
        <a:off x="37696" y="2900464"/>
        <a:ext cx="6273021" cy="696808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465E1-D68F-4C50-BB1A-86DAA680CF90}">
      <dsp:nvSpPr>
        <dsp:cNvPr id="0" name=""/>
        <dsp:cNvSpPr/>
      </dsp:nvSpPr>
      <dsp:spPr>
        <a:xfrm rot="16200000">
          <a:off x="-409334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0" tIns="0" rIns="223599" bIns="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/>
            <a:t>Analýza chybová</a:t>
          </a:r>
          <a:endParaRPr lang="cs-CZ" sz="3500" kern="1200" dirty="0"/>
        </a:p>
      </dsp:txBody>
      <dsp:txXfrm rot="5400000">
        <a:off x="3178" y="776286"/>
        <a:ext cx="3056413" cy="2328863"/>
      </dsp:txXfrm>
    </dsp:sp>
    <dsp:sp modelId="{E92A3938-EF7C-4EDA-9EAA-BDF052A84FE8}">
      <dsp:nvSpPr>
        <dsp:cNvPr id="0" name=""/>
        <dsp:cNvSpPr/>
      </dsp:nvSpPr>
      <dsp:spPr>
        <a:xfrm rot="16200000">
          <a:off x="2876310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2250" tIns="0" rIns="223599" bIns="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/>
            <a:t>Konverzační analýza – střídání, sekvence,  oprava</a:t>
          </a:r>
          <a:endParaRPr lang="cs-CZ" sz="3500" kern="1200" dirty="0"/>
        </a:p>
      </dsp:txBody>
      <dsp:txXfrm rot="5400000">
        <a:off x="3288822" y="776286"/>
        <a:ext cx="3056413" cy="232886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CB8EE-FA84-4762-A357-4C68A6C147AD}">
      <dsp:nvSpPr>
        <dsp:cNvPr id="0" name=""/>
        <dsp:cNvSpPr/>
      </dsp:nvSpPr>
      <dsp:spPr>
        <a:xfrm rot="16200000">
          <a:off x="-409334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0" rIns="82110" bIns="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Analýza závazného výskytu (užívána pro zkoumání pořadí osvojování morfémů, v zásadě míra přesnosti užití) – např. úkol sepsat příběh podle komiksu, určit morfém, místa obligatorního výskytu, pak dělit počet korektní užití počtem míst, násobit stem = procenta přesnosti</a:t>
          </a:r>
          <a:endParaRPr lang="cs-CZ" sz="1300" kern="1200" dirty="0"/>
        </a:p>
      </dsp:txBody>
      <dsp:txXfrm rot="5400000">
        <a:off x="3178" y="776286"/>
        <a:ext cx="3056413" cy="2328863"/>
      </dsp:txXfrm>
    </dsp:sp>
    <dsp:sp modelId="{0E512C5F-21D1-4830-9D43-628E860E0C59}">
      <dsp:nvSpPr>
        <dsp:cNvPr id="0" name=""/>
        <dsp:cNvSpPr/>
      </dsp:nvSpPr>
      <dsp:spPr>
        <a:xfrm rot="16200000">
          <a:off x="2876310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0" tIns="0" rIns="82110" bIns="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Frekvenční analýza – počítá frekvenci alternativních prostředků jazyka, užitečná pro výzkumy jeho variability, popř. vývojových změn (stadií vývoje, pořadí osvojování). Vhodné je mít materiál z longitudinálního sledování žáků, lze i pseudolongitudinální. Např. sepsat sledované proměnné, rozdělit data do fází, identifikovat prostředky, alternativy, vypočítat frekvenci atd.</a:t>
          </a:r>
          <a:endParaRPr lang="cs-CZ" sz="1300" kern="1200"/>
        </a:p>
      </dsp:txBody>
      <dsp:txXfrm rot="5400000">
        <a:off x="3288822" y="776286"/>
        <a:ext cx="3056413" cy="232886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097C6-7F10-41C5-B3F2-762027AA106D}">
      <dsp:nvSpPr>
        <dsp:cNvPr id="0" name=""/>
        <dsp:cNvSpPr/>
      </dsp:nvSpPr>
      <dsp:spPr>
        <a:xfrm rot="16200000">
          <a:off x="-409334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10841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Funkční analýza – jazykový výraz + analýza funkcí, které v projevech žáka plní vs. Význam + analýza způsobů jejich jazykového vyjádření (třeba člen vs. Ilokuční funkce)</a:t>
          </a:r>
          <a:endParaRPr lang="cs-CZ" sz="1700" kern="1200" dirty="0"/>
        </a:p>
      </dsp:txBody>
      <dsp:txXfrm rot="5400000">
        <a:off x="3178" y="776286"/>
        <a:ext cx="3056413" cy="2328863"/>
      </dsp:txXfrm>
    </dsp:sp>
    <dsp:sp modelId="{AC136CE0-29C9-4A04-9437-9FF1B5B18FF4}">
      <dsp:nvSpPr>
        <dsp:cNvPr id="0" name=""/>
        <dsp:cNvSpPr/>
      </dsp:nvSpPr>
      <dsp:spPr>
        <a:xfrm rot="16200000">
          <a:off x="2876310" y="412511"/>
          <a:ext cx="3881437" cy="305641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0" tIns="0" rIns="110841" bIns="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/>
            <a:t>Analýza zjišťující přesnost (např. užití gramatických forem v místech obligatorního výskytu), komplexnost (např. rozsah užití podřadnosti) či plynulost (počet slabik za minutu, délka pauz, frekvence </a:t>
          </a:r>
          <a:r>
            <a:rPr lang="cs-CZ" sz="1700" b="1" kern="1200" dirty="0" err="1"/>
            <a:t>hezitačních</a:t>
          </a:r>
          <a:r>
            <a:rPr lang="cs-CZ" sz="1700" b="1" kern="1200" dirty="0"/>
            <a:t> zvuků apod.) vyjadřování</a:t>
          </a:r>
          <a:endParaRPr lang="cs-CZ" sz="1700" kern="1200" dirty="0"/>
        </a:p>
      </dsp:txBody>
      <dsp:txXfrm rot="5400000">
        <a:off x="3288822" y="776286"/>
        <a:ext cx="3056413" cy="232886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DAFE8-9AD6-4095-9673-F345C9FE99A7}">
      <dsp:nvSpPr>
        <dsp:cNvPr id="0" name=""/>
        <dsp:cNvSpPr/>
      </dsp:nvSpPr>
      <dsp:spPr>
        <a:xfrm rot="16200000">
          <a:off x="1233488" y="-1233488"/>
          <a:ext cx="3881437" cy="634841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0" tIns="0" rIns="156766" bIns="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Analýza interakční – analýza těch interakcí, které mají relevanci pro OL2: vyjednávání významu, komunikační strategie (např. vyhýbání, opis, vědomý transfer, nápodoba, žádost o pomoc), náprava chyby</a:t>
          </a:r>
          <a:endParaRPr lang="cs-CZ" sz="2500" kern="1200" dirty="0"/>
        </a:p>
      </dsp:txBody>
      <dsp:txXfrm rot="5400000">
        <a:off x="0" y="776287"/>
        <a:ext cx="6348413" cy="232886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31F0D-37CA-432D-9321-40256F0527F5}">
      <dsp:nvSpPr>
        <dsp:cNvPr id="0" name=""/>
        <dsp:cNvSpPr/>
      </dsp:nvSpPr>
      <dsp:spPr>
        <a:xfrm>
          <a:off x="0" y="1972"/>
          <a:ext cx="6348413" cy="7432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Je nutné zvážit, kterou složku jazykové kompetence chceme sledovat, podle toho zvolit postup analýzy</a:t>
          </a:r>
          <a:endParaRPr lang="cs-CZ" sz="1400" kern="1200"/>
        </a:p>
      </dsp:txBody>
      <dsp:txXfrm>
        <a:off x="36282" y="38254"/>
        <a:ext cx="6275849" cy="670678"/>
      </dsp:txXfrm>
    </dsp:sp>
    <dsp:sp modelId="{DC5A0AFC-E84F-4154-B102-8ACBE392CF90}">
      <dsp:nvSpPr>
        <dsp:cNvPr id="0" name=""/>
        <dsp:cNvSpPr/>
      </dsp:nvSpPr>
      <dsp:spPr>
        <a:xfrm>
          <a:off x="0" y="785534"/>
          <a:ext cx="6348413" cy="743242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65000"/>
                <a:lumMod val="110000"/>
              </a:schemeClr>
            </a:gs>
            <a:gs pos="88000">
              <a:schemeClr val="accent2">
                <a:hueOff val="-741071"/>
                <a:satOff val="3550"/>
                <a:lumOff val="3284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Data – neverbální, jazykové projevy, zprávy žáků o učení</a:t>
          </a:r>
          <a:endParaRPr lang="cs-CZ" sz="1400" kern="1200"/>
        </a:p>
      </dsp:txBody>
      <dsp:txXfrm>
        <a:off x="36282" y="821816"/>
        <a:ext cx="6275849" cy="670678"/>
      </dsp:txXfrm>
    </dsp:sp>
    <dsp:sp modelId="{70AE28AC-D8EC-40A6-9792-546B7031A482}">
      <dsp:nvSpPr>
        <dsp:cNvPr id="0" name=""/>
        <dsp:cNvSpPr/>
      </dsp:nvSpPr>
      <dsp:spPr>
        <a:xfrm>
          <a:off x="0" y="1569097"/>
          <a:ext cx="6348413" cy="743242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65000"/>
                <a:lumMod val="110000"/>
              </a:schemeClr>
            </a:gs>
            <a:gs pos="88000">
              <a:schemeClr val="accent2">
                <a:hueOff val="-1482143"/>
                <a:satOff val="7100"/>
                <a:lumOff val="6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Jazykové projevy – podle cíle volíme projevy autentické, klinicky elicitované nebo experimentálně elicitované </a:t>
          </a:r>
          <a:endParaRPr lang="cs-CZ" sz="1400" kern="1200"/>
        </a:p>
      </dsp:txBody>
      <dsp:txXfrm>
        <a:off x="36282" y="1605379"/>
        <a:ext cx="6275849" cy="670678"/>
      </dsp:txXfrm>
    </dsp:sp>
    <dsp:sp modelId="{ABF698FA-C3A8-4285-A8F5-ADDF98641ACA}">
      <dsp:nvSpPr>
        <dsp:cNvPr id="0" name=""/>
        <dsp:cNvSpPr/>
      </dsp:nvSpPr>
      <dsp:spPr>
        <a:xfrm>
          <a:off x="0" y="2352659"/>
          <a:ext cx="6348413" cy="743242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65000"/>
                <a:lumMod val="110000"/>
              </a:schemeClr>
            </a:gs>
            <a:gs pos="88000">
              <a:schemeClr val="accent2">
                <a:hueOff val="-2223214"/>
                <a:satOff val="10650"/>
                <a:lumOff val="9853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Frekventované analýzy: chybová, analýza závazného výskytu, frekvenční analýza, funkční analýza, analýza přesnosti, komplexnosti či plynulosti projevu, analýza interakční, analýza konverzační</a:t>
          </a:r>
          <a:endParaRPr lang="cs-CZ" sz="1400" kern="1200" dirty="0"/>
        </a:p>
      </dsp:txBody>
      <dsp:txXfrm>
        <a:off x="36282" y="2388941"/>
        <a:ext cx="6275849" cy="670678"/>
      </dsp:txXfrm>
    </dsp:sp>
    <dsp:sp modelId="{BAE53695-B4FD-479F-B9E9-298AB4E3994A}">
      <dsp:nvSpPr>
        <dsp:cNvPr id="0" name=""/>
        <dsp:cNvSpPr/>
      </dsp:nvSpPr>
      <dsp:spPr>
        <a:xfrm>
          <a:off x="0" y="3136222"/>
          <a:ext cx="6348413" cy="743242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V zásadě jakákoli jazyková analytická procedura může být využita i v aplikované lingvistice při analýze L2</a:t>
          </a:r>
          <a:endParaRPr lang="cs-CZ" sz="1400" kern="1200"/>
        </a:p>
      </dsp:txBody>
      <dsp:txXfrm>
        <a:off x="36282" y="3172504"/>
        <a:ext cx="6275849" cy="6706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81A42-FC90-4B89-9231-5AD1638613F1}">
      <dsp:nvSpPr>
        <dsp:cNvPr id="0" name=""/>
        <dsp:cNvSpPr/>
      </dsp:nvSpPr>
      <dsp:spPr>
        <a:xfrm>
          <a:off x="0" y="318"/>
          <a:ext cx="6348413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Transfer L1</a:t>
          </a:r>
          <a:endParaRPr lang="cs-CZ" sz="1600" kern="1200" dirty="0"/>
        </a:p>
      </dsp:txBody>
      <dsp:txXfrm>
        <a:off x="29700" y="30018"/>
        <a:ext cx="6289013" cy="549000"/>
      </dsp:txXfrm>
    </dsp:sp>
    <dsp:sp modelId="{331A3E2C-F6B3-4BFB-A41D-BEEA3278C33E}">
      <dsp:nvSpPr>
        <dsp:cNvPr id="0" name=""/>
        <dsp:cNvSpPr/>
      </dsp:nvSpPr>
      <dsp:spPr>
        <a:xfrm>
          <a:off x="0" y="654798"/>
          <a:ext cx="6348413" cy="608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Nadměrná generalizace pravidel L2</a:t>
          </a:r>
          <a:endParaRPr lang="cs-CZ" sz="1600" kern="1200" dirty="0"/>
        </a:p>
      </dsp:txBody>
      <dsp:txXfrm>
        <a:off x="29700" y="684498"/>
        <a:ext cx="6289013" cy="549000"/>
      </dsp:txXfrm>
    </dsp:sp>
    <dsp:sp modelId="{4F75CD90-2016-41D0-8C46-2AEC57DE1438}">
      <dsp:nvSpPr>
        <dsp:cNvPr id="0" name=""/>
        <dsp:cNvSpPr/>
      </dsp:nvSpPr>
      <dsp:spPr>
        <a:xfrm>
          <a:off x="0" y="1309278"/>
          <a:ext cx="6348413" cy="608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Transfer výuky - </a:t>
          </a:r>
          <a:r>
            <a:rPr lang="cs-CZ" sz="1600" kern="1200" dirty="0"/>
            <a:t>efekt špatného učení a procvičování</a:t>
          </a:r>
        </a:p>
      </dsp:txBody>
      <dsp:txXfrm>
        <a:off x="29700" y="1338978"/>
        <a:ext cx="6289013" cy="549000"/>
      </dsp:txXfrm>
    </dsp:sp>
    <dsp:sp modelId="{349CCA3F-0C96-423A-BAD6-7755578C1472}">
      <dsp:nvSpPr>
        <dsp:cNvPr id="0" name=""/>
        <dsp:cNvSpPr/>
      </dsp:nvSpPr>
      <dsp:spPr>
        <a:xfrm>
          <a:off x="0" y="1963758"/>
          <a:ext cx="6348413" cy="608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Strategie učení  - </a:t>
          </a:r>
          <a:r>
            <a:rPr lang="cs-CZ" sz="1600" kern="1200" dirty="0"/>
            <a:t>zjednodušení systému, ignorace části inputu</a:t>
          </a:r>
        </a:p>
      </dsp:txBody>
      <dsp:txXfrm>
        <a:off x="29700" y="1993458"/>
        <a:ext cx="6289013" cy="549000"/>
      </dsp:txXfrm>
    </dsp:sp>
    <dsp:sp modelId="{721495BA-3DCD-444C-9A7D-D2B887758450}">
      <dsp:nvSpPr>
        <dsp:cNvPr id="0" name=""/>
        <dsp:cNvSpPr/>
      </dsp:nvSpPr>
      <dsp:spPr>
        <a:xfrm>
          <a:off x="0" y="2618238"/>
          <a:ext cx="6348413" cy="608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Strategie komunikace žáka v L2</a:t>
          </a:r>
          <a:endParaRPr lang="cs-CZ" sz="1600" kern="1200" dirty="0"/>
        </a:p>
      </dsp:txBody>
      <dsp:txXfrm>
        <a:off x="29700" y="2647938"/>
        <a:ext cx="6289013" cy="549000"/>
      </dsp:txXfrm>
    </dsp:sp>
    <dsp:sp modelId="{14203F86-B796-4FD5-8D44-CABA1FEF4672}">
      <dsp:nvSpPr>
        <dsp:cNvPr id="0" name=""/>
        <dsp:cNvSpPr/>
      </dsp:nvSpPr>
      <dsp:spPr>
        <a:xfrm>
          <a:off x="0" y="3272718"/>
          <a:ext cx="6348413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Společný jmenovatel: zjednodušení (redukce počtu hypotéz k ověřování)</a:t>
          </a:r>
          <a:endParaRPr lang="cs-CZ" sz="1600" kern="1200" dirty="0"/>
        </a:p>
      </dsp:txBody>
      <dsp:txXfrm>
        <a:off x="29700" y="3302418"/>
        <a:ext cx="6289013" cy="549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D39E7-73FC-429F-B721-FF670B06E53E}">
      <dsp:nvSpPr>
        <dsp:cNvPr id="0" name=""/>
        <dsp:cNvSpPr/>
      </dsp:nvSpPr>
      <dsp:spPr>
        <a:xfrm>
          <a:off x="0" y="29332"/>
          <a:ext cx="6348413" cy="12210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/>
            <a:t>Fosilizace – ustálení na jisté úrovni, kterou nelze další výukou změnit</a:t>
          </a:r>
          <a:endParaRPr lang="cs-CZ" sz="2300" kern="1200" dirty="0"/>
        </a:p>
      </dsp:txBody>
      <dsp:txXfrm>
        <a:off x="59606" y="88938"/>
        <a:ext cx="6229201" cy="1101829"/>
      </dsp:txXfrm>
    </dsp:sp>
    <dsp:sp modelId="{CC168C7D-00DD-471E-AA7C-7863F68306C4}">
      <dsp:nvSpPr>
        <dsp:cNvPr id="0" name=""/>
        <dsp:cNvSpPr/>
      </dsp:nvSpPr>
      <dsp:spPr>
        <a:xfrm>
          <a:off x="0" y="1250373"/>
          <a:ext cx="6348413" cy="138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/>
            <a:t>Až 95 % žáků L2 nedospěje k plnému osvojení L2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/>
            <a:t>Fosilizace pravidla odlišného od L2 se projeví chybou</a:t>
          </a:r>
          <a:endParaRPr lang="cs-CZ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b="1" kern="1200" dirty="0"/>
            <a:t>Někdy se může podařit korektní vyjádření, ale v situacích náročných (když se žák soustředí na obsah apod.) se sklouzne k chybě</a:t>
          </a:r>
          <a:endParaRPr lang="cs-CZ" sz="1800" kern="1200" dirty="0"/>
        </a:p>
      </dsp:txBody>
      <dsp:txXfrm>
        <a:off x="0" y="1250373"/>
        <a:ext cx="6348413" cy="1380690"/>
      </dsp:txXfrm>
    </dsp:sp>
    <dsp:sp modelId="{9D002849-86FE-410F-A52D-BA221EF7A15A}">
      <dsp:nvSpPr>
        <dsp:cNvPr id="0" name=""/>
        <dsp:cNvSpPr/>
      </dsp:nvSpPr>
      <dsp:spPr>
        <a:xfrm>
          <a:off x="0" y="2631063"/>
          <a:ext cx="6348413" cy="1221041"/>
        </a:xfrm>
        <a:prstGeom prst="roundRect">
          <a:avLst/>
        </a:prstGeom>
        <a:gradFill rotWithShape="0">
          <a:gsLst>
            <a:gs pos="0">
              <a:schemeClr val="accent5">
                <a:hueOff val="2495256"/>
                <a:satOff val="-50489"/>
                <a:lumOff val="1569"/>
                <a:alphaOff val="0"/>
                <a:tint val="65000"/>
                <a:lumMod val="110000"/>
              </a:schemeClr>
            </a:gs>
            <a:gs pos="88000">
              <a:schemeClr val="accent5">
                <a:hueOff val="2495256"/>
                <a:satOff val="-50489"/>
                <a:lumOff val="1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/>
            <a:t>Příčiny různé: žák nevěří, že potřebuje rozvinout svůj mezijazyk pro efektivní komunikaci; omezení dané věkem apod.</a:t>
          </a:r>
          <a:endParaRPr lang="cs-CZ" sz="2300" kern="1200"/>
        </a:p>
      </dsp:txBody>
      <dsp:txXfrm>
        <a:off x="59606" y="2690669"/>
        <a:ext cx="6229201" cy="11018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260BE-3CFC-42E5-883F-03F2E3DD8813}">
      <dsp:nvSpPr>
        <dsp:cNvPr id="0" name=""/>
        <dsp:cNvSpPr/>
      </dsp:nvSpPr>
      <dsp:spPr>
        <a:xfrm rot="16200000">
          <a:off x="-932504" y="933279"/>
          <a:ext cx="3881437" cy="2014877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0" rIns="88258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/>
            <a:t>Propustnost = pravidla jsou v každé fázi přístupná změnám (u L2 je propustnost vyšší než u L1, v případě fosilizace dochází k její ztrátě)</a:t>
          </a:r>
          <a:endParaRPr lang="cs-CZ" sz="1400" kern="1200"/>
        </a:p>
      </dsp:txBody>
      <dsp:txXfrm rot="5400000">
        <a:off x="776" y="776286"/>
        <a:ext cx="2014877" cy="2328863"/>
      </dsp:txXfrm>
    </dsp:sp>
    <dsp:sp modelId="{EC5C105D-F706-4705-B518-76D5027A4C6C}">
      <dsp:nvSpPr>
        <dsp:cNvPr id="0" name=""/>
        <dsp:cNvSpPr/>
      </dsp:nvSpPr>
      <dsp:spPr>
        <a:xfrm rot="16200000">
          <a:off x="1233488" y="933279"/>
          <a:ext cx="3881437" cy="2014877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0" rIns="88258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Dynamika = stálé změny pravidel, rozšiřování jejich platnosti (nové pravidlo se užívá nejdříve v omezeném kontextu, teprve postupně se šíří – srov. inverze) – nestabilita </a:t>
          </a:r>
          <a:r>
            <a:rPr lang="cs-CZ" sz="1400" b="1" kern="1200" dirty="0" err="1"/>
            <a:t>mezijazyka</a:t>
          </a:r>
          <a:endParaRPr lang="cs-CZ" sz="1400" kern="1200" dirty="0"/>
        </a:p>
      </dsp:txBody>
      <dsp:txXfrm rot="5400000">
        <a:off x="2166768" y="776286"/>
        <a:ext cx="2014877" cy="2328863"/>
      </dsp:txXfrm>
    </dsp:sp>
    <dsp:sp modelId="{2E0BAB6C-6F5B-4D85-A1FB-22FDBCCF825C}">
      <dsp:nvSpPr>
        <dsp:cNvPr id="0" name=""/>
        <dsp:cNvSpPr/>
      </dsp:nvSpPr>
      <dsp:spPr>
        <a:xfrm rot="16200000">
          <a:off x="3399480" y="933279"/>
          <a:ext cx="3881437" cy="2014877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0" tIns="0" rIns="88258" bIns="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/>
            <a:t>Systematičnost = užívání </a:t>
          </a:r>
          <a:r>
            <a:rPr lang="cs-CZ" sz="1400" b="1" kern="1200" dirty="0" err="1"/>
            <a:t>mezijazyka</a:t>
          </a:r>
          <a:r>
            <a:rPr lang="cs-CZ" sz="1400" b="1" kern="1200" dirty="0"/>
            <a:t> vykazuje pravidelnosti, často odlišné od L2 – proto je nelze hodnotit (jen) z hlediska L2 (jako chybové)</a:t>
          </a:r>
          <a:endParaRPr lang="cs-CZ" sz="1400" kern="1200" dirty="0"/>
        </a:p>
      </dsp:txBody>
      <dsp:txXfrm rot="5400000">
        <a:off x="4332760" y="776286"/>
        <a:ext cx="2014877" cy="23288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AA95E-77FE-404E-BA6B-F6775A147C6E}">
      <dsp:nvSpPr>
        <dsp:cNvPr id="0" name=""/>
        <dsp:cNvSpPr/>
      </dsp:nvSpPr>
      <dsp:spPr>
        <a:xfrm>
          <a:off x="0" y="481638"/>
          <a:ext cx="6348413" cy="926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P. </a:t>
          </a:r>
          <a:r>
            <a:rPr lang="cs-CZ" sz="2400" b="1" kern="1200" dirty="0" err="1"/>
            <a:t>Corder</a:t>
          </a:r>
          <a:r>
            <a:rPr lang="cs-CZ" sz="2400" b="1" kern="1200" dirty="0"/>
            <a:t> (1967, 1971) – viz </a:t>
          </a:r>
          <a:r>
            <a:rPr lang="cs-CZ" sz="2400" b="1" i="1" kern="1200" dirty="0" err="1"/>
            <a:t>The</a:t>
          </a:r>
          <a:r>
            <a:rPr lang="cs-CZ" sz="2400" b="1" i="1" kern="1200" dirty="0"/>
            <a:t> </a:t>
          </a:r>
          <a:r>
            <a:rPr lang="cs-CZ" sz="2400" b="1" i="1" kern="1200" dirty="0" err="1"/>
            <a:t>Edinburg</a:t>
          </a:r>
          <a:r>
            <a:rPr lang="cs-CZ" sz="2400" b="1" i="1" kern="1200" dirty="0"/>
            <a:t> </a:t>
          </a:r>
          <a:r>
            <a:rPr lang="cs-CZ" sz="2400" b="1" i="1" kern="1200" dirty="0" err="1"/>
            <a:t>Course</a:t>
          </a:r>
          <a:r>
            <a:rPr lang="cs-CZ" sz="2400" b="1" i="1" kern="1200" dirty="0"/>
            <a:t> in </a:t>
          </a:r>
          <a:r>
            <a:rPr lang="cs-CZ" sz="2400" b="1" i="1" kern="1200" dirty="0" err="1"/>
            <a:t>Applied</a:t>
          </a:r>
          <a:r>
            <a:rPr lang="cs-CZ" sz="2400" b="1" i="1" kern="1200" dirty="0"/>
            <a:t> </a:t>
          </a:r>
          <a:r>
            <a:rPr lang="cs-CZ" sz="2400" b="1" i="1" kern="1200" dirty="0" err="1"/>
            <a:t>Linguistics</a:t>
          </a:r>
          <a:r>
            <a:rPr lang="cs-CZ" sz="2400" b="1" kern="1200" dirty="0"/>
            <a:t>, 1974, sv. 3</a:t>
          </a:r>
          <a:endParaRPr lang="cs-CZ" sz="2400" kern="1200" dirty="0"/>
        </a:p>
      </dsp:txBody>
      <dsp:txXfrm>
        <a:off x="45235" y="526873"/>
        <a:ext cx="6257943" cy="836169"/>
      </dsp:txXfrm>
    </dsp:sp>
    <dsp:sp modelId="{2DC4321E-EE8F-4994-A4D4-F314053FF63F}">
      <dsp:nvSpPr>
        <dsp:cNvPr id="0" name=""/>
        <dsp:cNvSpPr/>
      </dsp:nvSpPr>
      <dsp:spPr>
        <a:xfrm>
          <a:off x="0" y="1477398"/>
          <a:ext cx="6348413" cy="926639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65000"/>
                <a:lumMod val="110000"/>
              </a:schemeClr>
            </a:gs>
            <a:gs pos="88000">
              <a:schemeClr val="accent2">
                <a:hueOff val="-1482143"/>
                <a:satOff val="7100"/>
                <a:lumOff val="6569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C. James. </a:t>
          </a:r>
          <a:r>
            <a:rPr lang="cs-CZ" sz="2400" b="1" i="1" kern="1200" dirty="0" err="1"/>
            <a:t>Errors</a:t>
          </a:r>
          <a:r>
            <a:rPr lang="cs-CZ" sz="2400" b="1" i="1" kern="1200" dirty="0"/>
            <a:t> in </a:t>
          </a:r>
          <a:r>
            <a:rPr lang="cs-CZ" sz="2400" b="1" i="1" kern="1200" dirty="0" err="1"/>
            <a:t>Language</a:t>
          </a:r>
          <a:r>
            <a:rPr lang="cs-CZ" sz="2400" b="1" i="1" kern="1200" dirty="0"/>
            <a:t> </a:t>
          </a:r>
          <a:r>
            <a:rPr lang="cs-CZ" sz="2400" b="1" i="1" kern="1200" dirty="0" err="1"/>
            <a:t>Learning</a:t>
          </a:r>
          <a:r>
            <a:rPr lang="cs-CZ" sz="2400" b="1" i="1" kern="1200" dirty="0"/>
            <a:t> and Use. </a:t>
          </a:r>
          <a:r>
            <a:rPr lang="cs-CZ" sz="2400" b="1" i="1" kern="1200" dirty="0" err="1"/>
            <a:t>Exploring</a:t>
          </a:r>
          <a:r>
            <a:rPr lang="cs-CZ" sz="2400" b="1" i="1" kern="1200" dirty="0"/>
            <a:t> </a:t>
          </a:r>
          <a:r>
            <a:rPr lang="cs-CZ" sz="2400" b="1" i="1" kern="1200" dirty="0" err="1"/>
            <a:t>Error</a:t>
          </a:r>
          <a:r>
            <a:rPr lang="cs-CZ" sz="2400" b="1" i="1" kern="1200" dirty="0"/>
            <a:t> </a:t>
          </a:r>
          <a:r>
            <a:rPr lang="cs-CZ" sz="2400" b="1" i="1" kern="1200" dirty="0" err="1"/>
            <a:t>Analysis</a:t>
          </a:r>
          <a:r>
            <a:rPr lang="cs-CZ" sz="2400" b="1" kern="1200" dirty="0"/>
            <a:t>. 1998</a:t>
          </a:r>
          <a:endParaRPr lang="cs-CZ" sz="2400" kern="1200" dirty="0"/>
        </a:p>
      </dsp:txBody>
      <dsp:txXfrm>
        <a:off x="45235" y="1522633"/>
        <a:ext cx="6257943" cy="836169"/>
      </dsp:txXfrm>
    </dsp:sp>
    <dsp:sp modelId="{8AD3C3D4-1EF1-48FF-B2A1-387FD20DCD7A}">
      <dsp:nvSpPr>
        <dsp:cNvPr id="0" name=""/>
        <dsp:cNvSpPr/>
      </dsp:nvSpPr>
      <dsp:spPr>
        <a:xfrm>
          <a:off x="0" y="2473158"/>
          <a:ext cx="6348413" cy="92663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65000"/>
                <a:lumMod val="110000"/>
              </a:schemeClr>
            </a:gs>
            <a:gs pos="88000">
              <a:schemeClr val="accent2">
                <a:hueOff val="-2964286"/>
                <a:satOff val="14200"/>
                <a:lumOff val="13137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K. Šebesta, S. Škodová (</a:t>
          </a:r>
          <a:r>
            <a:rPr lang="cs-CZ" sz="2400" b="1" kern="1200" dirty="0" err="1"/>
            <a:t>eds</a:t>
          </a:r>
          <a:r>
            <a:rPr lang="cs-CZ" sz="2400" b="1" kern="1200" dirty="0"/>
            <a:t>.). </a:t>
          </a:r>
          <a:r>
            <a:rPr lang="cs-CZ" sz="2400" b="1" i="1" kern="1200" dirty="0"/>
            <a:t>Čeština – cílový jazyk a korpusy.</a:t>
          </a:r>
          <a:r>
            <a:rPr lang="cs-CZ" sz="2400" b="1" kern="1200" dirty="0"/>
            <a:t> Liberec 2012</a:t>
          </a:r>
          <a:endParaRPr lang="cs-CZ" sz="2400" kern="1200" dirty="0"/>
        </a:p>
      </dsp:txBody>
      <dsp:txXfrm>
        <a:off x="45235" y="2518393"/>
        <a:ext cx="6257943" cy="8361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C1768-BB79-4A18-B457-8F55303C8249}">
      <dsp:nvSpPr>
        <dsp:cNvPr id="0" name=""/>
        <dsp:cNvSpPr/>
      </dsp:nvSpPr>
      <dsp:spPr>
        <a:xfrm>
          <a:off x="0" y="135228"/>
          <a:ext cx="6348413" cy="631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/>
            <a:t>Odlišnost MJ a L2 (neznalost L2):</a:t>
          </a:r>
          <a:endParaRPr lang="cs-CZ" sz="2700" kern="1200" dirty="0"/>
        </a:p>
      </dsp:txBody>
      <dsp:txXfrm>
        <a:off x="30842" y="166070"/>
        <a:ext cx="6286729" cy="570116"/>
      </dsp:txXfrm>
    </dsp:sp>
    <dsp:sp modelId="{86744546-F827-4393-A3A2-279AB5F30A65}">
      <dsp:nvSpPr>
        <dsp:cNvPr id="0" name=""/>
        <dsp:cNvSpPr/>
      </dsp:nvSpPr>
      <dsp:spPr>
        <a:xfrm>
          <a:off x="0" y="767028"/>
          <a:ext cx="6348413" cy="698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Vyhýbání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Kompenzace (zahrnuje i chyby)</a:t>
          </a:r>
          <a:endParaRPr lang="cs-CZ" sz="2100" kern="1200" dirty="0"/>
        </a:p>
      </dsp:txBody>
      <dsp:txXfrm>
        <a:off x="0" y="767028"/>
        <a:ext cx="6348413" cy="698625"/>
      </dsp:txXfrm>
    </dsp:sp>
    <dsp:sp modelId="{F1B83726-3458-452B-B9D1-662B17A0111E}">
      <dsp:nvSpPr>
        <dsp:cNvPr id="0" name=""/>
        <dsp:cNvSpPr/>
      </dsp:nvSpPr>
      <dsp:spPr>
        <a:xfrm>
          <a:off x="0" y="1465653"/>
          <a:ext cx="6348413" cy="631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Kritéria chyby:</a:t>
          </a:r>
          <a:endParaRPr lang="cs-CZ" sz="2700" kern="1200"/>
        </a:p>
      </dsp:txBody>
      <dsp:txXfrm>
        <a:off x="30842" y="1496495"/>
        <a:ext cx="6286729" cy="570116"/>
      </dsp:txXfrm>
    </dsp:sp>
    <dsp:sp modelId="{958D135D-6F7E-4F3D-9C1B-5D730B24F214}">
      <dsp:nvSpPr>
        <dsp:cNvPr id="0" name=""/>
        <dsp:cNvSpPr/>
      </dsp:nvSpPr>
      <dsp:spPr>
        <a:xfrm>
          <a:off x="0" y="2097453"/>
          <a:ext cx="6348413" cy="164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(Ne)</a:t>
          </a:r>
          <a:r>
            <a:rPr lang="cs-CZ" sz="2100" b="1" kern="1200" dirty="0" err="1"/>
            <a:t>gramatičnost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(Ne)přijatelnost (musí brát v úvahu kontext, řadu podmínek, i velmi vzácné)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(Ne)správnost (metalingvistické rozhodnutí)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100" b="1" kern="1200" dirty="0"/>
            <a:t>Cizost a nevhodnost</a:t>
          </a:r>
        </a:p>
      </dsp:txBody>
      <dsp:txXfrm>
        <a:off x="0" y="2097453"/>
        <a:ext cx="6348413" cy="164875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FB0EA-35C9-4CC6-A779-E1B0331115CC}">
      <dsp:nvSpPr>
        <dsp:cNvPr id="0" name=""/>
        <dsp:cNvSpPr/>
      </dsp:nvSpPr>
      <dsp:spPr>
        <a:xfrm>
          <a:off x="0" y="198813"/>
          <a:ext cx="6348413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pomáhá v určení lingvistického druhu chyb</a:t>
          </a:r>
          <a:endParaRPr lang="cs-CZ" sz="1800" kern="1200" dirty="0"/>
        </a:p>
      </dsp:txBody>
      <dsp:txXfrm>
        <a:off x="33412" y="232225"/>
        <a:ext cx="6281589" cy="617626"/>
      </dsp:txXfrm>
    </dsp:sp>
    <dsp:sp modelId="{E544DA60-401F-4BCD-9E16-72761951C62B}">
      <dsp:nvSpPr>
        <dsp:cNvPr id="0" name=""/>
        <dsp:cNvSpPr/>
      </dsp:nvSpPr>
      <dsp:spPr>
        <a:xfrm>
          <a:off x="0" y="935103"/>
          <a:ext cx="6348413" cy="6844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pomáhá v určení možné příčiny chyb</a:t>
          </a:r>
          <a:endParaRPr lang="cs-CZ" sz="1800" kern="1200"/>
        </a:p>
      </dsp:txBody>
      <dsp:txXfrm>
        <a:off x="33412" y="968515"/>
        <a:ext cx="6281589" cy="617626"/>
      </dsp:txXfrm>
    </dsp:sp>
    <dsp:sp modelId="{B779643A-14F5-4E20-86C5-3941D52B64ED}">
      <dsp:nvSpPr>
        <dsp:cNvPr id="0" name=""/>
        <dsp:cNvSpPr/>
      </dsp:nvSpPr>
      <dsp:spPr>
        <a:xfrm>
          <a:off x="0" y="1619553"/>
          <a:ext cx="6348413" cy="137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2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vývojová, interferenční etc. – viz Selinker výše</a:t>
          </a:r>
          <a:endParaRPr lang="cs-CZ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detailněji např. u vývojových J. Richards (ed.). </a:t>
          </a:r>
          <a:r>
            <a:rPr lang="cs-CZ" sz="1400" b="1" i="1" kern="1200"/>
            <a:t>Error Analysis.</a:t>
          </a:r>
          <a:r>
            <a:rPr lang="cs-CZ" sz="1400" b="1" kern="1200"/>
            <a:t> 1974:</a:t>
          </a:r>
          <a:endParaRPr lang="cs-CZ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nadměrná generalizace</a:t>
          </a:r>
          <a:endParaRPr lang="cs-CZ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nedbání na omezenost pravidla</a:t>
          </a:r>
          <a:endParaRPr lang="cs-CZ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neúplné uplatnění pravidla</a:t>
          </a:r>
          <a:endParaRPr lang="cs-CZ" sz="1400" kern="120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1" kern="1200"/>
            <a:t>falešná hypotéza</a:t>
          </a:r>
          <a:endParaRPr lang="cs-CZ" sz="1400" kern="1200"/>
        </a:p>
      </dsp:txBody>
      <dsp:txXfrm>
        <a:off x="0" y="1619553"/>
        <a:ext cx="6348413" cy="1378620"/>
      </dsp:txXfrm>
    </dsp:sp>
    <dsp:sp modelId="{D6A06F3B-799B-428F-8524-AA257EBBAD5B}">
      <dsp:nvSpPr>
        <dsp:cNvPr id="0" name=""/>
        <dsp:cNvSpPr/>
      </dsp:nvSpPr>
      <dsp:spPr>
        <a:xfrm>
          <a:off x="0" y="2998173"/>
          <a:ext cx="6348413" cy="6844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mění postoj k chybám v projevu žáků – pramen informací, nástroj ověřování hypotéz</a:t>
          </a:r>
          <a:endParaRPr lang="cs-CZ" sz="1800" kern="1200" dirty="0"/>
        </a:p>
      </dsp:txBody>
      <dsp:txXfrm>
        <a:off x="33412" y="3031585"/>
        <a:ext cx="6281589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64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69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48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198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774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005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87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18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8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0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7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7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4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84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D4B7-2777-4147-9326-1C615CD76DA0}" type="datetimeFigureOut">
              <a:rPr lang="cs-CZ" smtClean="0"/>
              <a:t>02.10.2018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5E8FC8-F29A-4FC8-9B47-97B7546EC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1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akces.ff.cuni.cz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6552728" cy="3600399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>
                <a:solidFill>
                  <a:srgbClr val="000000"/>
                </a:solidFill>
              </a:rPr>
              <a:t>Čeština nerodilých mluvčích</a:t>
            </a:r>
            <a:br>
              <a:rPr lang="cs-CZ" dirty="0"/>
            </a:br>
            <a:br>
              <a:rPr lang="cs-CZ" dirty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95736" y="5013176"/>
            <a:ext cx="4419600" cy="72352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Barbora Kukrechtová</a:t>
            </a:r>
          </a:p>
          <a:p>
            <a:r>
              <a:rPr lang="cs-CZ" dirty="0"/>
              <a:t>barbora.kukrechtova@ff.cuni.cz</a:t>
            </a:r>
          </a:p>
        </p:txBody>
      </p:sp>
    </p:spTree>
    <p:extLst>
      <p:ext uri="{BB962C8B-B14F-4D97-AF65-F5344CB8AC3E}">
        <p14:creationId xmlns:p14="http://schemas.microsoft.com/office/powerpoint/2010/main" val="15139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Přínos </a:t>
            </a:r>
            <a:r>
              <a:rPr lang="cs-CZ" dirty="0" err="1"/>
              <a:t>CHYBOVé</a:t>
            </a:r>
            <a:r>
              <a:rPr lang="cs-CZ" dirty="0"/>
              <a:t> </a:t>
            </a:r>
            <a:r>
              <a:rPr lang="cs-CZ" dirty="0" err="1"/>
              <a:t>ANALÝZy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62683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38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chyby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41536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767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Chyba – definice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47519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274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CHYB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84791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CHYBOVÁ ANALÝZA – 5 KROKŮ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320325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715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- KRITÉRIA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50848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377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iDENTIFIKACE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47481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159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Chyby zjevné a skryté (</a:t>
            </a:r>
            <a:r>
              <a:rPr lang="cs-CZ" dirty="0" err="1"/>
              <a:t>corder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87003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5315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Popis chyby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56584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695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Taxonomie lingvistické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85527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9227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00433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4042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Taxonomie podle změny povrchové struktury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918900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021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13ECF-ABB7-47AB-9672-40956DC0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1</a:t>
            </a:r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A996D805-7972-467F-B224-FB124564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536282"/>
              </p:ext>
            </p:extLst>
          </p:nvPr>
        </p:nvGraphicFramePr>
        <p:xfrm>
          <a:off x="609599" y="2160590"/>
          <a:ext cx="6347714" cy="4004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753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374AD-66DD-4EC9-AEEA-AEC80216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4A8625-A2C3-46E8-84E9-963643E10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703369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8664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4EAD6-549D-4D13-BCDA-8E2E7568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Chybová anotace v CZESL – rovina 2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6E7B7D9-7EB2-4DD2-B5B7-050EC3BBB1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964997"/>
              </p:ext>
            </p:extLst>
          </p:nvPr>
        </p:nvGraphicFramePr>
        <p:xfrm>
          <a:off x="609599" y="2160590"/>
          <a:ext cx="6347714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384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Vysvětlení chyb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69553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2142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Intralingvální</a:t>
            </a:r>
            <a:r>
              <a:rPr lang="cs-CZ" dirty="0"/>
              <a:t> chyby </a:t>
            </a:r>
            <a:r>
              <a:rPr lang="cs-CZ" sz="1800" dirty="0"/>
              <a:t>(</a:t>
            </a:r>
            <a:r>
              <a:rPr lang="cs-CZ" sz="1800" b="1" dirty="0"/>
              <a:t>např. J. </a:t>
            </a:r>
            <a:r>
              <a:rPr lang="cs-CZ" sz="1800" b="1" dirty="0" err="1"/>
              <a:t>Richards</a:t>
            </a:r>
            <a:r>
              <a:rPr lang="cs-CZ" sz="1800" b="1" dirty="0"/>
              <a:t> (</a:t>
            </a:r>
            <a:r>
              <a:rPr lang="cs-CZ" sz="1800" b="1" dirty="0" err="1"/>
              <a:t>ed</a:t>
            </a:r>
            <a:r>
              <a:rPr lang="cs-CZ" sz="1800" b="1" dirty="0"/>
              <a:t>.). </a:t>
            </a:r>
            <a:r>
              <a:rPr lang="cs-CZ" sz="1800" b="1" i="1" dirty="0" err="1"/>
              <a:t>Error</a:t>
            </a:r>
            <a:r>
              <a:rPr lang="cs-CZ" sz="1800" b="1" i="1" dirty="0"/>
              <a:t> </a:t>
            </a:r>
            <a:r>
              <a:rPr lang="cs-CZ" sz="1800" b="1" i="1" dirty="0" err="1"/>
              <a:t>Analysis</a:t>
            </a:r>
            <a:r>
              <a:rPr lang="cs-CZ" sz="1800" b="1" i="1" dirty="0"/>
              <a:t>.</a:t>
            </a:r>
            <a:r>
              <a:rPr lang="cs-CZ" sz="1800" b="1" dirty="0"/>
              <a:t> 1974)</a:t>
            </a: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169623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2135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Vyvolané chyby / Chyby z výuky (</a:t>
            </a:r>
            <a:r>
              <a:rPr lang="cs-CZ" dirty="0" err="1"/>
              <a:t>induced</a:t>
            </a:r>
            <a:r>
              <a:rPr lang="cs-CZ" dirty="0"/>
              <a:t> </a:t>
            </a:r>
            <a:r>
              <a:rPr lang="cs-CZ" dirty="0" err="1"/>
              <a:t>errors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16581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160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pro evaluaci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73309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7214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 chyb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396416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4654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chyb - příklady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17262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66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mEZIJAZYK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15060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577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D1282E"/>
                </a:solidFill>
              </a:rPr>
              <a:t>Chybová analýza s oporou o korpus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88427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543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CE872-8655-49EC-8FDD-BBBEDD4FF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Akviziční korpusy češtiny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97473B-AC35-4AD5-9C71-8C1791095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AKCES: </a:t>
            </a:r>
            <a:r>
              <a:rPr lang="cs-CZ" b="1" dirty="0">
                <a:hlinkClick r:id="rId2"/>
              </a:rPr>
              <a:t>http://akces.ff.cuni.cz/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3705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410405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865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Analýza jazyka žáků – další možnosti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63051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455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83856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4693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pro výzkum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233385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6689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Výběr možných typů analýz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292419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6183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D1282E"/>
                </a:solidFill>
              </a:rPr>
              <a:t>Výběr možných typů analýz II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588681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3226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D1282E"/>
                </a:solidFill>
              </a:rPr>
              <a:t>Výběr možných typů analýz III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82902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7818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D1282E"/>
                </a:solidFill>
              </a:rPr>
              <a:t>Výběr možných typů analýz 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820868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868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VÝCHODISKA TEORIE MEZIJAZYKA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2821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2614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58311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152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PROCESY V MEZIJAZYKU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07181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72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FOSILIZACE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29166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84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RYSY MEZIJAZYKA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863946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11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Chybová analýza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19734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33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Mezijazyk</a:t>
            </a:r>
            <a:r>
              <a:rPr lang="cs-CZ" dirty="0"/>
              <a:t>, jazyková neznalost, chyba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5795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42266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4076</TotalTime>
  <Words>2357</Words>
  <Application>Microsoft Office PowerPoint</Application>
  <PresentationFormat>Předvádění na obrazovce (4:3)</PresentationFormat>
  <Paragraphs>242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Trebuchet MS</vt:lpstr>
      <vt:lpstr>Wingdings 3</vt:lpstr>
      <vt:lpstr>Fazeta</vt:lpstr>
      <vt:lpstr>       Čeština nerodilých mluvčích  </vt:lpstr>
      <vt:lpstr>Základní pojmy</vt:lpstr>
      <vt:lpstr>mEZIJAZYK</vt:lpstr>
      <vt:lpstr>ZÁKLADNÍ VÝCHODISKA TEORIE MEZIJAZYKA</vt:lpstr>
      <vt:lpstr>PROCESY V MEZIJAZYKU</vt:lpstr>
      <vt:lpstr>FOSILIZACE</vt:lpstr>
      <vt:lpstr>ZÁKLADNÍ RYSY MEZIJAZYKA</vt:lpstr>
      <vt:lpstr>Chybová analýza</vt:lpstr>
      <vt:lpstr>Mezijazyk, jazyková neznalost, chyba</vt:lpstr>
      <vt:lpstr>Přínos CHYBOVé ANALÝZy</vt:lpstr>
      <vt:lpstr>Vymezení chyby</vt:lpstr>
      <vt:lpstr>Chyba – definice</vt:lpstr>
      <vt:lpstr>DRUHY CHYB</vt:lpstr>
      <vt:lpstr>CHYBOVÁ ANALÝZA – 5 KROKŮ</vt:lpstr>
      <vt:lpstr>SBĚR - KRITÉRIA</vt:lpstr>
      <vt:lpstr>iDENTIFIKACE</vt:lpstr>
      <vt:lpstr>Chyby zjevné a skryté (corder)</vt:lpstr>
      <vt:lpstr>Popis chyby</vt:lpstr>
      <vt:lpstr>Taxonomie lingvistické</vt:lpstr>
      <vt:lpstr>Taxonomie podle změny povrchové struktury</vt:lpstr>
      <vt:lpstr>Chybová anotace v CZESL – rovina 1</vt:lpstr>
      <vt:lpstr>Chybová anotace v CZESL – rovina 2</vt:lpstr>
      <vt:lpstr>Chybová anotace v CZESL – rovina 2</vt:lpstr>
      <vt:lpstr>Vysvětlení chyb</vt:lpstr>
      <vt:lpstr>Intralingvální chyby (např. J. Richards (ed.). Error Analysis. 1974)</vt:lpstr>
      <vt:lpstr>Vyvolané chyby / Chyby z výuky (induced errors)</vt:lpstr>
      <vt:lpstr>Otázky pro evaluaci</vt:lpstr>
      <vt:lpstr>Evaluace chyb</vt:lpstr>
      <vt:lpstr>Hodnocení chyb - příklady</vt:lpstr>
      <vt:lpstr>Chybová analýza s oporou o korpus</vt:lpstr>
      <vt:lpstr>Akviziční korpusy češtiny</vt:lpstr>
      <vt:lpstr>Doporučená literatura</vt:lpstr>
      <vt:lpstr>Analýza jazyka žáků – další možnosti</vt:lpstr>
      <vt:lpstr>zaměření</vt:lpstr>
      <vt:lpstr>Data pro výzkum</vt:lpstr>
      <vt:lpstr>Výběr možných typů analýz</vt:lpstr>
      <vt:lpstr>Výběr možných typů analýz II</vt:lpstr>
      <vt:lpstr>Výběr možných typů analýz III</vt:lpstr>
      <vt:lpstr>Výběr možných typů analýz IV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DRUHÝ JAZYK – OSVOJOVÁNÍ, UČENÍ, UŽÍVÁNÍ, METODY STUDIA</dc:title>
  <dc:creator>pc</dc:creator>
  <cp:lastModifiedBy>Bara</cp:lastModifiedBy>
  <cp:revision>258</cp:revision>
  <cp:lastPrinted>2012-11-04T19:37:53Z</cp:lastPrinted>
  <dcterms:created xsi:type="dcterms:W3CDTF">2012-09-30T11:04:48Z</dcterms:created>
  <dcterms:modified xsi:type="dcterms:W3CDTF">2018-10-02T17:16:03Z</dcterms:modified>
</cp:coreProperties>
</file>