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6" r:id="rId6"/>
    <p:sldId id="267" r:id="rId7"/>
    <p:sldId id="268" r:id="rId8"/>
    <p:sldId id="269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387" autoAdjust="0"/>
  </p:normalViewPr>
  <p:slideViewPr>
    <p:cSldViewPr snapToGrid="0">
      <p:cViewPr varScale="1">
        <p:scale>
          <a:sx n="67" d="100"/>
          <a:sy n="67" d="100"/>
        </p:scale>
        <p:origin x="96" y="3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Odborná praxe – Vedení části přezkoušení v základní tělesné přípravě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12649" y="5136022"/>
            <a:ext cx="2767963" cy="502778"/>
          </a:xfrm>
        </p:spPr>
        <p:txBody>
          <a:bodyPr>
            <a:normAutofit/>
          </a:bodyPr>
          <a:lstStyle/>
          <a:p>
            <a:r>
              <a:rPr lang="cs-CZ" dirty="0"/>
              <a:t>OP 3. roč. Bc.</a:t>
            </a:r>
          </a:p>
        </p:txBody>
      </p:sp>
    </p:spTree>
    <p:extLst>
      <p:ext uri="{BB962C8B-B14F-4D97-AF65-F5344CB8AC3E}">
        <p14:creationId xmlns:p14="http://schemas.microsoft.com/office/powerpoint/2010/main" val="72712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Odborná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3749964"/>
            <a:ext cx="8825659" cy="22698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85050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Odborná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CÍL:</a:t>
            </a:r>
          </a:p>
          <a:p>
            <a:pPr marL="0" indent="0">
              <a:buNone/>
            </a:pPr>
            <a:r>
              <a:rPr lang="cs-CZ" dirty="0"/>
              <a:t>Metodicky se podílet na provedení výročního fyzického přezkoušení vojáků z povolání, které jehož obsah je v RMO 12/2011</a:t>
            </a:r>
          </a:p>
        </p:txBody>
      </p:sp>
    </p:spTree>
    <p:extLst>
      <p:ext uri="{BB962C8B-B14F-4D97-AF65-F5344CB8AC3E}">
        <p14:creationId xmlns:p14="http://schemas.microsoft.com/office/powerpoint/2010/main" val="366698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Odborná praxe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154955" y="2603500"/>
            <a:ext cx="2595010" cy="444500"/>
          </a:xfrm>
        </p:spPr>
        <p:txBody>
          <a:bodyPr/>
          <a:lstStyle/>
          <a:p>
            <a:r>
              <a:rPr lang="cs-CZ" b="1" dirty="0"/>
              <a:t>Písemná příprava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0715" t="16423" r="58570" b="6938"/>
          <a:stretch/>
        </p:blipFill>
        <p:spPr>
          <a:xfrm>
            <a:off x="5535660" y="973668"/>
            <a:ext cx="4864917" cy="55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7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Odborná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11056"/>
          </a:xfrm>
        </p:spPr>
        <p:txBody>
          <a:bodyPr>
            <a:normAutofit/>
          </a:bodyPr>
          <a:lstStyle/>
          <a:p>
            <a:r>
              <a:rPr lang="cs-CZ" b="1" dirty="0"/>
              <a:t>Silové schopnosti	</a:t>
            </a:r>
          </a:p>
          <a:p>
            <a:pPr>
              <a:buFontTx/>
              <a:buChar char="-"/>
            </a:pPr>
            <a:r>
              <a:rPr lang="cs-CZ" dirty="0"/>
              <a:t>souborné silové cvičení (sed-leh, kliky)</a:t>
            </a:r>
          </a:p>
          <a:p>
            <a:pPr>
              <a:buFontTx/>
              <a:buChar char="-"/>
            </a:pPr>
            <a:r>
              <a:rPr lang="cs-CZ" dirty="0"/>
              <a:t>shyby</a:t>
            </a:r>
          </a:p>
          <a:p>
            <a:endParaRPr lang="cs-CZ" dirty="0"/>
          </a:p>
          <a:p>
            <a:r>
              <a:rPr lang="cs-CZ" b="1" dirty="0"/>
              <a:t>Vytrvalostní schopnosti</a:t>
            </a:r>
          </a:p>
          <a:p>
            <a:pPr>
              <a:buFontTx/>
              <a:buChar char="-"/>
            </a:pPr>
            <a:r>
              <a:rPr lang="cs-CZ" dirty="0"/>
              <a:t>12minutový běh</a:t>
            </a:r>
          </a:p>
          <a:p>
            <a:pPr>
              <a:buFontTx/>
              <a:buChar char="-"/>
            </a:pPr>
            <a:r>
              <a:rPr lang="cs-CZ" dirty="0"/>
              <a:t>300 m plavání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Kontrolní testy</a:t>
            </a:r>
          </a:p>
        </p:txBody>
      </p:sp>
    </p:spTree>
    <p:extLst>
      <p:ext uri="{BB962C8B-B14F-4D97-AF65-F5344CB8AC3E}">
        <p14:creationId xmlns:p14="http://schemas.microsoft.com/office/powerpoint/2010/main" val="118572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Odborná praxe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14" t="17658" r="61393" b="44137"/>
          <a:stretch/>
        </p:blipFill>
        <p:spPr>
          <a:xfrm>
            <a:off x="2015342" y="1948874"/>
            <a:ext cx="8948221" cy="47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8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Odborná praxe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19" t="34032" r="62021" b="34927"/>
          <a:stretch/>
        </p:blipFill>
        <p:spPr>
          <a:xfrm>
            <a:off x="1154954" y="2105890"/>
            <a:ext cx="9994352" cy="441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2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Odborná praxe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05" t="42218" r="61707" b="27422"/>
          <a:stretch/>
        </p:blipFill>
        <p:spPr>
          <a:xfrm>
            <a:off x="1089376" y="2167800"/>
            <a:ext cx="10105097" cy="42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2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Odborná praxe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09" t="30279" r="61497" b="27422"/>
          <a:stretch/>
        </p:blipFill>
        <p:spPr>
          <a:xfrm>
            <a:off x="1973380" y="1984540"/>
            <a:ext cx="8371346" cy="487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4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Odborná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Literatura</a:t>
            </a:r>
            <a:r>
              <a:rPr lang="cs-CZ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NVMO 12/2011</a:t>
            </a:r>
          </a:p>
          <a:p>
            <a:pPr>
              <a:buFontTx/>
              <a:buChar char="-"/>
            </a:pPr>
            <a:r>
              <a:rPr lang="cs-CZ" dirty="0"/>
              <a:t>Pub-70-01-01 Příprava příslušníků AČR</a:t>
            </a:r>
          </a:p>
          <a:p>
            <a:pPr>
              <a:buFontTx/>
              <a:buChar char="-"/>
            </a:pPr>
            <a:r>
              <a:rPr lang="cs-CZ" dirty="0"/>
              <a:t>Přívětivý L., Vojenská tělovýchova (2004)</a:t>
            </a:r>
            <a:r>
              <a:rPr lang="cs-CZ" altLang="cs-CZ" dirty="0">
                <a:solidFill>
                  <a:schemeClr val="bg1"/>
                </a:solidFill>
              </a:rPr>
              <a:t>01 Příprava příslušníků AČR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6161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sedací místnost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síň]]</Template>
  <TotalTime>194</TotalTime>
  <Words>100</Words>
  <Application>Microsoft Office PowerPoint</Application>
  <PresentationFormat>Širokoúhlá obrazovka</PresentationFormat>
  <Paragraphs>28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Zasedací místnost Ion</vt:lpstr>
      <vt:lpstr>Odborná praxe – Vedení části přezkoušení v základní tělesné přípravě</vt:lpstr>
      <vt:lpstr>Odborná praxe</vt:lpstr>
      <vt:lpstr>Odborná praxe</vt:lpstr>
      <vt:lpstr>Odborná praxe</vt:lpstr>
      <vt:lpstr>Odborná praxe</vt:lpstr>
      <vt:lpstr>Odborná praxe</vt:lpstr>
      <vt:lpstr>Odborná praxe</vt:lpstr>
      <vt:lpstr>Odborná praxe</vt:lpstr>
      <vt:lpstr>Odborná praxe</vt:lpstr>
      <vt:lpstr>Odborná praxe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Sýkora</dc:creator>
  <cp:lastModifiedBy>Michal Vágner</cp:lastModifiedBy>
  <cp:revision>21</cp:revision>
  <dcterms:created xsi:type="dcterms:W3CDTF">2022-10-10T10:54:02Z</dcterms:created>
  <dcterms:modified xsi:type="dcterms:W3CDTF">2022-10-14T16:32:06Z</dcterms:modified>
</cp:coreProperties>
</file>