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3" r:id="rId3"/>
    <p:sldId id="272" r:id="rId4"/>
    <p:sldId id="263" r:id="rId5"/>
    <p:sldId id="269" r:id="rId6"/>
    <p:sldId id="256" r:id="rId7"/>
    <p:sldId id="271" r:id="rId8"/>
    <p:sldId id="266" r:id="rId9"/>
    <p:sldId id="268" r:id="rId10"/>
    <p:sldId id="260" r:id="rId11"/>
    <p:sldId id="261" r:id="rId12"/>
    <p:sldId id="265" r:id="rId13"/>
    <p:sldId id="262" r:id="rId14"/>
    <p:sldId id="264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5ABD7DC7-643A-4FD1-8708-061B5755B8C2}">
          <p14:sldIdLst>
            <p14:sldId id="270"/>
            <p14:sldId id="273"/>
            <p14:sldId id="272"/>
            <p14:sldId id="263"/>
            <p14:sldId id="269"/>
          </p14:sldIdLst>
        </p14:section>
        <p14:section name="Oddíl bez názvu" id="{B3326AE0-4157-4199-85D9-B928E32A8FCB}">
          <p14:sldIdLst>
            <p14:sldId id="256"/>
            <p14:sldId id="271"/>
            <p14:sldId id="266"/>
            <p14:sldId id="268"/>
            <p14:sldId id="260"/>
            <p14:sldId id="261"/>
            <p14:sldId id="265"/>
            <p14:sldId id="262"/>
          </p14:sldIdLst>
        </p14:section>
        <p14:section name="Oddíl bez názvu" id="{3880CDEC-B821-4578-A57A-E2917A3B5560}">
          <p14:sldIdLst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A177-29E3-458D-B261-180B39D32006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04A4-9E3C-412E-8FE4-BDB9CE535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83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1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4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5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30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79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12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4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18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48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76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6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50F7-6255-4B46-92B7-3402CCF94D83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DE4-4E60-4B34-B343-7903B31A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7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70164"/>
            <a:ext cx="11752335" cy="65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krok  … k závislosti? … 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další nevšední ročník i díky počasí  … nepršelo jen na startu …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0288391"/>
              </p:ext>
            </p:extLst>
          </p:nvPr>
        </p:nvGraphicFramePr>
        <p:xfrm>
          <a:off x="1893888" y="1825625"/>
          <a:ext cx="306863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3888" y="1825625"/>
                        <a:ext cx="306863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5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motto …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… nech potit mozek, ulevíš nohám (i rukám) …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8663285"/>
              </p:ext>
            </p:extLst>
          </p:nvPr>
        </p:nvGraphicFramePr>
        <p:xfrm>
          <a:off x="7227888" y="1825625"/>
          <a:ext cx="306863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7888" y="1825625"/>
                        <a:ext cx="306863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5. ročník projektu – postupné zúročování získaných zkušeností z předchozích let –  v přístupu závodníků všech kategorií i pořadatelů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7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závislost? …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81" y="1825625"/>
            <a:ext cx="6155037" cy="4351338"/>
          </a:xfrm>
        </p:spPr>
      </p:pic>
    </p:spTree>
    <p:extLst>
      <p:ext uri="{BB962C8B-B14F-4D97-AF65-F5344CB8AC3E}">
        <p14:creationId xmlns:p14="http://schemas.microsoft.com/office/powerpoint/2010/main" val="8255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… radost … z maličkosti … z detailu …  z výsledku … 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2060"/>
            <a:ext cx="5181600" cy="399846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2060"/>
            <a:ext cx="5181600" cy="3998468"/>
          </a:xfrm>
        </p:spPr>
      </p:pic>
    </p:spTree>
    <p:extLst>
      <p:ext uri="{BB962C8B-B14F-4D97-AF65-F5344CB8AC3E}">
        <p14:creationId xmlns:p14="http://schemas.microsoft.com/office/powerpoint/2010/main" val="2294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00" y="141885"/>
            <a:ext cx="11371263" cy="5188146"/>
          </a:xfrm>
          <a:prstGeom prst="rect">
            <a:avLst/>
          </a:prstGeom>
        </p:spPr>
      </p:pic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idx="1"/>
          </p:nvPr>
        </p:nvSpPr>
        <p:spPr>
          <a:xfrm>
            <a:off x="209099" y="5334104"/>
            <a:ext cx="11371263" cy="15001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</a:t>
            </a:r>
            <a:r>
              <a:rPr lang="cs-CZ" b="1" dirty="0">
                <a:solidFill>
                  <a:schemeClr val="tx1"/>
                </a:solidFill>
              </a:rPr>
              <a:t>„perly jsou jen na dně!“ </a:t>
            </a:r>
          </a:p>
        </p:txBody>
      </p:sp>
    </p:spTree>
    <p:extLst>
      <p:ext uri="{BB962C8B-B14F-4D97-AF65-F5344CB8AC3E}">
        <p14:creationId xmlns:p14="http://schemas.microsoft.com/office/powerpoint/2010/main" val="942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74607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1222" y="2525532"/>
            <a:ext cx="10515600" cy="3979771"/>
          </a:xfrm>
        </p:spPr>
        <p:txBody>
          <a:bodyPr>
            <a:normAutofit fontScale="92500" lnSpcReduction="10000"/>
          </a:bodyPr>
          <a:lstStyle/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r>
              <a:rPr lang="cs-CZ" dirty="0" smtClean="0"/>
              <a:t> 15min filmového pohledu </a:t>
            </a:r>
          </a:p>
          <a:p>
            <a:pPr algn="r"/>
            <a:r>
              <a:rPr lang="cs-CZ" dirty="0" smtClean="0"/>
              <a:t>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726" y="1305650"/>
            <a:ext cx="10515600" cy="309217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700" dirty="0" smtClean="0"/>
              <a:t>PONĚŠICKÝ SURVIVAL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Závod?</a:t>
            </a:r>
            <a:br>
              <a:rPr lang="cs-CZ" dirty="0" smtClean="0"/>
            </a:br>
            <a:r>
              <a:rPr lang="cs-CZ" dirty="0" smtClean="0"/>
              <a:t>Projekt?</a:t>
            </a:r>
            <a:br>
              <a:rPr lang="cs-CZ" dirty="0" smtClean="0"/>
            </a:br>
            <a:r>
              <a:rPr lang="cs-CZ" dirty="0" smtClean="0"/>
              <a:t>Záměr? </a:t>
            </a:r>
            <a:br>
              <a:rPr lang="cs-CZ" dirty="0" smtClean="0"/>
            </a:br>
            <a:r>
              <a:rPr lang="cs-CZ" dirty="0" smtClean="0"/>
              <a:t>Pohled?</a:t>
            </a:r>
            <a:br>
              <a:rPr lang="cs-CZ" dirty="0" smtClean="0"/>
            </a:br>
            <a:r>
              <a:rPr lang="cs-CZ" dirty="0" smtClean="0"/>
              <a:t>Historie?</a:t>
            </a:r>
            <a:br>
              <a:rPr lang="cs-CZ" dirty="0" smtClean="0"/>
            </a:br>
            <a:r>
              <a:rPr lang="cs-CZ" dirty="0" smtClean="0"/>
              <a:t>Budoucnost?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20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světy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67" y="452846"/>
            <a:ext cx="4515633" cy="640515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1841846"/>
            <a:ext cx="5512526" cy="36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17622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MOTIVACE  K BYTÍ  (ŽIVOTU)  nebo ZÁVOD ? výzva, závislost, cíl 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1772699"/>
            <a:ext cx="7111454" cy="4923935"/>
          </a:xfrm>
        </p:spPr>
      </p:pic>
    </p:spTree>
    <p:extLst>
      <p:ext uri="{BB962C8B-B14F-4D97-AF65-F5344CB8AC3E}">
        <p14:creationId xmlns:p14="http://schemas.microsoft.com/office/powerpoint/2010/main" val="3347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70" y="457200"/>
            <a:ext cx="4397556" cy="1600200"/>
          </a:xfrm>
        </p:spPr>
        <p:txBody>
          <a:bodyPr/>
          <a:lstStyle/>
          <a:p>
            <a:r>
              <a:rPr lang="cs-CZ" sz="3600" b="1" dirty="0" smtClean="0"/>
              <a:t>PONĚŠICKÝ SURVIVAL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krok do neznáma …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795130" y="2236304"/>
            <a:ext cx="3976895" cy="36326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2002 – 2009 – 2017 – 2018 - ???</a:t>
            </a:r>
          </a:p>
          <a:p>
            <a:r>
              <a:rPr lang="cs-CZ" dirty="0" smtClean="0"/>
              <a:t>2010 – 0. ročník – kroku do neznáma</a:t>
            </a:r>
          </a:p>
          <a:p>
            <a:r>
              <a:rPr lang="cs-CZ" dirty="0" smtClean="0"/>
              <a:t>2011 – 1. ročník projektu</a:t>
            </a:r>
          </a:p>
          <a:p>
            <a:r>
              <a:rPr lang="cs-CZ" dirty="0" smtClean="0"/>
              <a:t>2012 – není sport pro zdravé a postižené </a:t>
            </a:r>
          </a:p>
          <a:p>
            <a:r>
              <a:rPr lang="cs-CZ" dirty="0" smtClean="0"/>
              <a:t>2013 – ve znamení 13ky, tek </a:t>
            </a:r>
          </a:p>
          <a:p>
            <a:r>
              <a:rPr lang="cs-CZ" dirty="0" smtClean="0"/>
              <a:t>2014 „nech potit mozek, ulevíš nohám (i rukám)“</a:t>
            </a:r>
          </a:p>
          <a:p>
            <a:r>
              <a:rPr lang="cs-CZ" dirty="0" smtClean="0"/>
              <a:t>2015 „perly jsou jen na dně“</a:t>
            </a:r>
          </a:p>
          <a:p>
            <a:r>
              <a:rPr lang="cs-CZ" dirty="0" smtClean="0"/>
              <a:t>2016 – 14 a půl … - nesoutěžní ročník </a:t>
            </a:r>
          </a:p>
          <a:p>
            <a:r>
              <a:rPr lang="cs-CZ" dirty="0" smtClean="0"/>
              <a:t>2017 – návrat k závodění </a:t>
            </a:r>
          </a:p>
          <a:p>
            <a:r>
              <a:rPr lang="cs-CZ" dirty="0" smtClean="0"/>
              <a:t>2018 – „nebát se a nekrást“</a:t>
            </a:r>
          </a:p>
          <a:p>
            <a:r>
              <a:rPr lang="cs-CZ" dirty="0" smtClean="0"/>
              <a:t>2019, 2020</a:t>
            </a:r>
          </a:p>
          <a:p>
            <a:r>
              <a:rPr lang="cs-CZ" dirty="0" smtClean="0"/>
              <a:t>2021 ? </a:t>
            </a:r>
            <a:r>
              <a:rPr lang="cs-CZ" dirty="0"/>
              <a:t>d</a:t>
            </a:r>
            <a:r>
              <a:rPr lang="cs-CZ" dirty="0" smtClean="0"/>
              <a:t>oufejme  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868"/>
          <a:stretch>
            <a:fillRect/>
          </a:stretch>
        </p:blipFill>
        <p:spPr>
          <a:xfrm>
            <a:off x="5183188" y="987425"/>
            <a:ext cx="6721475" cy="4873625"/>
          </a:xfrm>
        </p:spPr>
      </p:pic>
    </p:spTree>
    <p:extLst>
      <p:ext uri="{BB962C8B-B14F-4D97-AF65-F5344CB8AC3E}">
        <p14:creationId xmlns:p14="http://schemas.microsoft.com/office/powerpoint/2010/main" val="1783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2014, 2015  – pohled (na svět)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http://www.survivalponesice.cz/video/</a:t>
            </a:r>
          </a:p>
        </p:txBody>
      </p:sp>
    </p:spTree>
    <p:extLst>
      <p:ext uri="{BB962C8B-B14F-4D97-AF65-F5344CB8AC3E}">
        <p14:creationId xmlns:p14="http://schemas.microsoft.com/office/powerpoint/2010/main" val="38270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2010 – KROK DO ÚPLNÉHO NEZNÁMA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0. ročník  - provázený velkou nervozitou a ještě větším očekáváním</a:t>
            </a:r>
          </a:p>
          <a:p>
            <a:r>
              <a:rPr lang="cs-CZ" dirty="0" smtClean="0"/>
              <a:t>VÝZVA – pro mě, pořadatele, závodníky všech kategorií  </a:t>
            </a:r>
          </a:p>
          <a:p>
            <a:r>
              <a:rPr lang="cs-CZ" dirty="0" smtClean="0"/>
              <a:t>MOTIVACE – vytvořit něco neobvyklého (nalezení díry na trhu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  <a:endParaRPr lang="cs-CZ" dirty="0" smtClean="0"/>
          </a:p>
          <a:p>
            <a:r>
              <a:rPr lang="cs-CZ" dirty="0" smtClean="0"/>
              <a:t>CÍL – výzvu přetavit do uspokojivého výsledku </a:t>
            </a:r>
          </a:p>
          <a:p>
            <a:r>
              <a:rPr lang="cs-CZ" dirty="0" smtClean="0"/>
              <a:t>ZÁVISLOST – zdravá závislost podpořená motivací s hmatatelným cílem dokáže překonat ledasjakou výzvu</a:t>
            </a:r>
          </a:p>
          <a:p>
            <a:r>
              <a:rPr lang="cs-CZ" dirty="0" smtClean="0"/>
              <a:t>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7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0" y="268941"/>
            <a:ext cx="2548145" cy="400519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" y="4066832"/>
            <a:ext cx="4786873" cy="35307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94130"/>
            <a:ext cx="2984082" cy="41551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57" y="227289"/>
            <a:ext cx="3150450" cy="40066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70" y="0"/>
            <a:ext cx="3810000" cy="571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3" y="3966925"/>
            <a:ext cx="4437530" cy="359032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05" y="5565682"/>
            <a:ext cx="3429001" cy="22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249</Words>
  <Application>Microsoft Office PowerPoint</Application>
  <PresentationFormat>Širokoúhlá obrazovka</PresentationFormat>
  <Paragraphs>45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PDF</vt:lpstr>
      <vt:lpstr>Prezentace aplikace PowerPoint</vt:lpstr>
      <vt:lpstr>PONĚŠICKÝ SURVIVAL   Závod? Projekt? Záměr?  Pohled? Historie? Budoucnost? </vt:lpstr>
      <vt:lpstr>Různé světy </vt:lpstr>
      <vt:lpstr>…</vt:lpstr>
      <vt:lpstr>MOTIVACE  K BYTÍ  (ŽIVOTU)  nebo ZÁVOD ? výzva, závislost, cíl </vt:lpstr>
      <vt:lpstr>PONĚŠICKÝ SURVIVAL … krok do neznáma … </vt:lpstr>
      <vt:lpstr>2014, 2015  – pohled (na svět) </vt:lpstr>
      <vt:lpstr>2010 – KROK DO ÚPLNÉHO NEZNÁMA</vt:lpstr>
      <vt:lpstr>Prezentace aplikace PowerPoint</vt:lpstr>
      <vt:lpstr>… krok  … k závislosti? …  </vt:lpstr>
      <vt:lpstr> motto …  … nech potit mozek, ulevíš nohám (i rukám) … </vt:lpstr>
      <vt:lpstr>… závislost? …  </vt:lpstr>
      <vt:lpstr>… radost … z maličkosti … z detailu …  z výsledku … </vt:lpstr>
      <vt:lpstr>Prezentace aplikace PowerPoint</vt:lpstr>
      <vt:lpstr>Prezentace aplikace PowerPoint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PONĚŠICKÝ SURVIVAL</dc:title>
  <dc:creator>uzivatel</dc:creator>
  <cp:lastModifiedBy>Uzivatel</cp:lastModifiedBy>
  <cp:revision>33</cp:revision>
  <dcterms:created xsi:type="dcterms:W3CDTF">2019-03-18T09:08:52Z</dcterms:created>
  <dcterms:modified xsi:type="dcterms:W3CDTF">2021-04-14T17:52:35Z</dcterms:modified>
</cp:coreProperties>
</file>