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DBE7-A5D0-417E-BB31-8DEEC8BB671E}" type="datetimeFigureOut">
              <a:rPr lang="cs-CZ" smtClean="0"/>
              <a:t>18. 11. 2020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DD539AF-CEA0-44FD-8587-88A4F219A0F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DBE7-A5D0-417E-BB31-8DEEC8BB671E}" type="datetimeFigureOut">
              <a:rPr lang="cs-CZ" smtClean="0"/>
              <a:t>18. 11. 2020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9AF-CEA0-44FD-8587-88A4F219A0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DBE7-A5D0-417E-BB31-8DEEC8BB671E}" type="datetimeFigureOut">
              <a:rPr lang="cs-CZ" smtClean="0"/>
              <a:t>18. 11. 2020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9AF-CEA0-44FD-8587-88A4F219A0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DBE7-A5D0-417E-BB31-8DEEC8BB671E}" type="datetimeFigureOut">
              <a:rPr lang="cs-CZ" smtClean="0"/>
              <a:t>18. 11. 2020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9AF-CEA0-44FD-8587-88A4F219A0F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DBE7-A5D0-417E-BB31-8DEEC8BB671E}" type="datetimeFigureOut">
              <a:rPr lang="cs-CZ" smtClean="0"/>
              <a:t>18. 11. 2020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DD539AF-CEA0-44FD-8587-88A4F219A0F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DBE7-A5D0-417E-BB31-8DEEC8BB671E}" type="datetimeFigureOut">
              <a:rPr lang="cs-CZ" smtClean="0"/>
              <a:t>18. 11. 2020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9AF-CEA0-44FD-8587-88A4F219A0F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DBE7-A5D0-417E-BB31-8DEEC8BB671E}" type="datetimeFigureOut">
              <a:rPr lang="cs-CZ" smtClean="0"/>
              <a:t>18. 11. 2020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9AF-CEA0-44FD-8587-88A4F219A0F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DBE7-A5D0-417E-BB31-8DEEC8BB671E}" type="datetimeFigureOut">
              <a:rPr lang="cs-CZ" smtClean="0"/>
              <a:t>18. 11. 2020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9AF-CEA0-44FD-8587-88A4F219A0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DBE7-A5D0-417E-BB31-8DEEC8BB671E}" type="datetimeFigureOut">
              <a:rPr lang="cs-CZ" smtClean="0"/>
              <a:t>18. 11. 2020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9AF-CEA0-44FD-8587-88A4F219A0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DBE7-A5D0-417E-BB31-8DEEC8BB671E}" type="datetimeFigureOut">
              <a:rPr lang="cs-CZ" smtClean="0"/>
              <a:t>18. 11. 2020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39AF-CEA0-44FD-8587-88A4F219A0F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DBE7-A5D0-417E-BB31-8DEEC8BB671E}" type="datetimeFigureOut">
              <a:rPr lang="cs-CZ" smtClean="0"/>
              <a:t>18. 11. 2020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DD539AF-CEA0-44FD-8587-88A4F219A0F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A8DBE7-A5D0-417E-BB31-8DEEC8BB671E}" type="datetimeFigureOut">
              <a:rPr lang="cs-CZ" smtClean="0"/>
              <a:t>18. 11. 2020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DD539AF-CEA0-44FD-8587-88A4F219A0F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HARJOITUKSIA 2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41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KYSYMYKSET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/>
              <a:t>Millainen perhe sinulla on? Iso vai pieni?</a:t>
            </a:r>
          </a:p>
          <a:p>
            <a:r>
              <a:rPr lang="fi-FI" dirty="0"/>
              <a:t>Montako veljeä tai siskoa sinulla on? </a:t>
            </a:r>
          </a:p>
          <a:p>
            <a:r>
              <a:rPr lang="fi-FI" dirty="0"/>
              <a:t>Onko sinulla isoveli vai pikkuveli?</a:t>
            </a:r>
          </a:p>
          <a:p>
            <a:r>
              <a:rPr lang="fi-FI" dirty="0"/>
              <a:t>Oletko perheen ainoa lapsi? </a:t>
            </a:r>
          </a:p>
          <a:p>
            <a:r>
              <a:rPr lang="fi-FI" dirty="0"/>
              <a:t>Onko sinulla monta serkkua?</a:t>
            </a:r>
          </a:p>
          <a:p>
            <a:r>
              <a:rPr lang="fi-FI" dirty="0"/>
              <a:t>Missä isovanhempasi asuvat?</a:t>
            </a:r>
          </a:p>
          <a:p>
            <a:endParaRPr lang="fi-FI" dirty="0"/>
          </a:p>
          <a:p>
            <a:r>
              <a:rPr lang="fi-FI" dirty="0"/>
              <a:t>Minun perhe on pieni.</a:t>
            </a:r>
          </a:p>
          <a:p>
            <a:r>
              <a:rPr lang="fi-FI" dirty="0"/>
              <a:t>Minulla on pieni perhe.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15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2002234"/>
          </a:xfrm>
        </p:spPr>
        <p:txBody>
          <a:bodyPr>
            <a:noAutofit/>
          </a:bodyPr>
          <a:lstStyle/>
          <a:p>
            <a:r>
              <a:rPr lang="cs-CZ" sz="2400" dirty="0" err="1" smtClean="0"/>
              <a:t>Kerro</a:t>
            </a:r>
            <a:r>
              <a:rPr lang="cs-CZ" sz="2400" dirty="0" smtClean="0"/>
              <a:t> </a:t>
            </a:r>
            <a:r>
              <a:rPr lang="cs-CZ" sz="2400" dirty="0" err="1" smtClean="0"/>
              <a:t>tästä</a:t>
            </a:r>
            <a:r>
              <a:rPr lang="cs-CZ" sz="2400" dirty="0" smtClean="0"/>
              <a:t> </a:t>
            </a:r>
            <a:r>
              <a:rPr lang="cs-CZ" sz="2400" dirty="0" err="1" smtClean="0"/>
              <a:t>perheestä</a:t>
            </a:r>
            <a:r>
              <a:rPr lang="cs-CZ" sz="2400" dirty="0" smtClean="0"/>
              <a:t>. </a:t>
            </a:r>
            <a:br>
              <a:rPr lang="cs-CZ" sz="2400" dirty="0" smtClean="0"/>
            </a:br>
            <a:r>
              <a:rPr lang="cs-CZ" sz="2400" dirty="0" smtClean="0"/>
              <a:t>Kuka </a:t>
            </a:r>
            <a:r>
              <a:rPr lang="cs-CZ" sz="2400" dirty="0" err="1" smtClean="0"/>
              <a:t>kuuluu</a:t>
            </a:r>
            <a:r>
              <a:rPr lang="cs-CZ" sz="2400" dirty="0" smtClean="0"/>
              <a:t> </a:t>
            </a:r>
            <a:r>
              <a:rPr lang="cs-CZ" sz="2400" dirty="0" err="1" smtClean="0"/>
              <a:t>perheeseen</a:t>
            </a:r>
            <a:r>
              <a:rPr lang="cs-CZ" sz="2400" dirty="0" smtClean="0"/>
              <a:t>?</a:t>
            </a:r>
            <a:br>
              <a:rPr lang="cs-CZ" sz="2400" dirty="0" smtClean="0"/>
            </a:br>
            <a:r>
              <a:rPr lang="cs-CZ" sz="2400" dirty="0" err="1" smtClean="0"/>
              <a:t>Montako</a:t>
            </a:r>
            <a:r>
              <a:rPr lang="cs-CZ" sz="2400" dirty="0" smtClean="0"/>
              <a:t> </a:t>
            </a:r>
            <a:r>
              <a:rPr lang="cs-CZ" sz="2400" dirty="0" err="1" smtClean="0"/>
              <a:t>lasta</a:t>
            </a:r>
            <a:r>
              <a:rPr lang="cs-CZ" sz="2400" dirty="0" smtClean="0"/>
              <a:t> on </a:t>
            </a:r>
            <a:r>
              <a:rPr lang="cs-CZ" sz="2400" dirty="0" err="1" smtClean="0"/>
              <a:t>perheessä</a:t>
            </a:r>
            <a:r>
              <a:rPr lang="cs-CZ" sz="2400" dirty="0" smtClean="0"/>
              <a:t>? </a:t>
            </a:r>
            <a:br>
              <a:rPr lang="cs-CZ" sz="2400" dirty="0" smtClean="0"/>
            </a:br>
            <a:r>
              <a:rPr lang="cs-CZ" sz="2400" dirty="0" err="1" smtClean="0"/>
              <a:t>Missä</a:t>
            </a:r>
            <a:r>
              <a:rPr lang="cs-CZ" sz="2400" dirty="0" smtClean="0"/>
              <a:t> </a:t>
            </a:r>
            <a:r>
              <a:rPr lang="cs-CZ" sz="2400" dirty="0" err="1" smtClean="0"/>
              <a:t>isoäiti</a:t>
            </a:r>
            <a:r>
              <a:rPr lang="cs-CZ" sz="2400" dirty="0" smtClean="0"/>
              <a:t> on? </a:t>
            </a:r>
            <a:br>
              <a:rPr lang="cs-CZ" sz="2400" dirty="0" smtClean="0"/>
            </a:br>
            <a:r>
              <a:rPr lang="cs-CZ" sz="2400" dirty="0" err="1" smtClean="0"/>
              <a:t>Millainen</a:t>
            </a:r>
            <a:r>
              <a:rPr lang="cs-CZ" sz="2400" dirty="0" smtClean="0"/>
              <a:t> </a:t>
            </a:r>
            <a:r>
              <a:rPr lang="cs-CZ" sz="2400" dirty="0" err="1" smtClean="0"/>
              <a:t>koira</a:t>
            </a:r>
            <a:r>
              <a:rPr lang="cs-CZ" sz="2400" dirty="0" smtClean="0"/>
              <a:t> on?</a:t>
            </a:r>
            <a:endParaRPr lang="cs-CZ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75108"/>
            <a:ext cx="5904656" cy="416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51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HARJOITUS 1 - </a:t>
            </a:r>
            <a:r>
              <a:rPr lang="fi-FI" sz="2800" dirty="0"/>
              <a:t>Pane sanat oikeaan muotoon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 smtClean="0"/>
              <a:t>1.</a:t>
            </a:r>
            <a:r>
              <a:rPr lang="fi-FI" i="1" dirty="0" smtClean="0"/>
              <a:t> </a:t>
            </a:r>
            <a:r>
              <a:rPr lang="fi-FI" i="1" dirty="0"/>
              <a:t>Skandinaviassa on 5 (MAA). </a:t>
            </a:r>
          </a:p>
          <a:p>
            <a:pPr marL="0" indent="0">
              <a:buNone/>
            </a:pPr>
            <a:r>
              <a:rPr lang="cs-CZ" i="1" dirty="0"/>
              <a:t>2</a:t>
            </a:r>
            <a:r>
              <a:rPr lang="fi-FI" i="1" dirty="0" smtClean="0"/>
              <a:t>. </a:t>
            </a:r>
            <a:r>
              <a:rPr lang="fi-FI" i="1" dirty="0"/>
              <a:t>Tässä talossa </a:t>
            </a:r>
            <a:r>
              <a:rPr lang="fi-FI" i="1" dirty="0" smtClean="0"/>
              <a:t>asuu </a:t>
            </a:r>
            <a:r>
              <a:rPr lang="fi-FI" i="1" dirty="0"/>
              <a:t>4 (</a:t>
            </a:r>
            <a:r>
              <a:rPr lang="fi-FI" i="1" dirty="0" smtClean="0"/>
              <a:t>PERHE).</a:t>
            </a:r>
            <a:r>
              <a:rPr lang="cs-CZ" i="1" dirty="0" smtClean="0"/>
              <a:t> </a:t>
            </a:r>
            <a:r>
              <a:rPr lang="cs-CZ" i="1" dirty="0" err="1"/>
              <a:t>p</a:t>
            </a:r>
            <a:r>
              <a:rPr lang="cs-CZ" i="1" dirty="0" err="1" smtClean="0"/>
              <a:t>erhet-tä</a:t>
            </a:r>
            <a:r>
              <a:rPr lang="fi-FI" i="1" dirty="0" smtClean="0"/>
              <a:t> </a:t>
            </a:r>
            <a:endParaRPr lang="fi-FI" i="1" dirty="0"/>
          </a:p>
          <a:p>
            <a:pPr marL="0" indent="0">
              <a:buNone/>
            </a:pPr>
            <a:r>
              <a:rPr lang="cs-CZ" i="1" dirty="0"/>
              <a:t>3</a:t>
            </a:r>
            <a:r>
              <a:rPr lang="fi-FI" i="1" dirty="0" smtClean="0"/>
              <a:t>. </a:t>
            </a:r>
            <a:r>
              <a:rPr lang="fi-FI" i="1" dirty="0"/>
              <a:t>Olohuoneessa on 6 (TUOLI), 3 (PIENI PÖYTÄ) ja 2 (RADIO). </a:t>
            </a:r>
          </a:p>
          <a:p>
            <a:pPr marL="0" indent="0">
              <a:buNone/>
            </a:pPr>
            <a:r>
              <a:rPr lang="cs-CZ" i="1" dirty="0"/>
              <a:t>4</a:t>
            </a:r>
            <a:r>
              <a:rPr lang="fi-FI" i="1" dirty="0" smtClean="0"/>
              <a:t>. </a:t>
            </a:r>
            <a:r>
              <a:rPr lang="fi-FI" i="1" dirty="0"/>
              <a:t>Huoneistossa on 4 (PUHELIN). </a:t>
            </a:r>
          </a:p>
          <a:p>
            <a:pPr marL="0" indent="0">
              <a:buNone/>
            </a:pPr>
            <a:r>
              <a:rPr lang="cs-CZ" i="1" dirty="0"/>
              <a:t>5</a:t>
            </a:r>
            <a:r>
              <a:rPr lang="fi-FI" i="1" dirty="0" smtClean="0"/>
              <a:t>. </a:t>
            </a:r>
            <a:r>
              <a:rPr lang="fi-FI" i="1" dirty="0"/>
              <a:t>Tässä huoneessa on 19 (MIES) ja </a:t>
            </a:r>
            <a:r>
              <a:rPr lang="fi-FI" i="1" dirty="0" smtClean="0"/>
              <a:t>22 </a:t>
            </a:r>
            <a:r>
              <a:rPr lang="fi-FI" i="1" dirty="0"/>
              <a:t>(NAINEN).</a:t>
            </a:r>
          </a:p>
          <a:p>
            <a:pPr marL="0" indent="0">
              <a:buNone/>
            </a:pPr>
            <a:r>
              <a:rPr lang="cs-CZ" i="1" dirty="0"/>
              <a:t>6</a:t>
            </a:r>
            <a:r>
              <a:rPr lang="fi-FI" i="1" dirty="0" smtClean="0"/>
              <a:t>. </a:t>
            </a:r>
            <a:r>
              <a:rPr lang="fi-FI" i="1" dirty="0"/>
              <a:t>Kartalla näkyy 4 (PIENI MAA). </a:t>
            </a:r>
          </a:p>
          <a:p>
            <a:pPr marL="0" indent="0">
              <a:buNone/>
            </a:pPr>
            <a:r>
              <a:rPr lang="cs-CZ" i="1" dirty="0"/>
              <a:t>7</a:t>
            </a:r>
            <a:r>
              <a:rPr lang="fi-FI" i="1" dirty="0" smtClean="0"/>
              <a:t>. </a:t>
            </a:r>
            <a:r>
              <a:rPr lang="fi-FI" i="1" dirty="0"/>
              <a:t>Miksi sinulla on 2 </a:t>
            </a:r>
            <a:r>
              <a:rPr lang="fi-FI" i="1" dirty="0" smtClean="0"/>
              <a:t>(</a:t>
            </a:r>
            <a:r>
              <a:rPr lang="cs-CZ" i="1" dirty="0" smtClean="0"/>
              <a:t>KÄNNYKKÄ</a:t>
            </a:r>
            <a:r>
              <a:rPr lang="fi-FI" i="1" dirty="0" smtClean="0"/>
              <a:t>)?</a:t>
            </a:r>
            <a:endParaRPr lang="fi-FI" i="1" dirty="0"/>
          </a:p>
          <a:p>
            <a:pPr marL="0" indent="0">
              <a:buNone/>
            </a:pPr>
            <a:r>
              <a:rPr lang="cs-CZ" i="1" dirty="0"/>
              <a:t>8</a:t>
            </a:r>
            <a:r>
              <a:rPr lang="fi-FI" i="1" dirty="0" smtClean="0"/>
              <a:t>. </a:t>
            </a:r>
            <a:r>
              <a:rPr lang="fi-FI" i="1" dirty="0"/>
              <a:t>Ostin 3 (UUSI PUSERO</a:t>
            </a:r>
            <a:r>
              <a:rPr lang="fi-FI" i="1" dirty="0" smtClean="0"/>
              <a:t>).</a:t>
            </a:r>
            <a:r>
              <a:rPr lang="cs-CZ" i="1" dirty="0" smtClean="0"/>
              <a:t>   </a:t>
            </a:r>
            <a:r>
              <a:rPr lang="cs-CZ" i="1" dirty="0" err="1"/>
              <a:t>u</a:t>
            </a:r>
            <a:r>
              <a:rPr lang="cs-CZ" i="1" dirty="0" err="1" smtClean="0"/>
              <a:t>ude</a:t>
            </a:r>
            <a:r>
              <a:rPr lang="cs-CZ" i="1" dirty="0" smtClean="0"/>
              <a:t>-/</a:t>
            </a:r>
            <a:r>
              <a:rPr lang="cs-CZ" i="1" dirty="0" err="1" smtClean="0"/>
              <a:t>uute</a:t>
            </a:r>
            <a:r>
              <a:rPr lang="cs-CZ" i="1" dirty="0" smtClean="0"/>
              <a:t>-; </a:t>
            </a:r>
            <a:r>
              <a:rPr lang="cs-CZ" i="1" dirty="0" err="1" smtClean="0"/>
              <a:t>uut</a:t>
            </a:r>
            <a:r>
              <a:rPr lang="cs-CZ" i="1" dirty="0" smtClean="0"/>
              <a:t>-</a:t>
            </a:r>
            <a:endParaRPr lang="fi-FI" i="1" dirty="0"/>
          </a:p>
          <a:p>
            <a:pPr marL="0" indent="0">
              <a:buNone/>
            </a:pPr>
            <a:r>
              <a:rPr lang="cs-CZ" i="1" dirty="0"/>
              <a:t>9</a:t>
            </a:r>
            <a:r>
              <a:rPr lang="fi-FI" i="1" dirty="0" smtClean="0"/>
              <a:t>. </a:t>
            </a:r>
            <a:r>
              <a:rPr lang="fi-FI" i="1" dirty="0"/>
              <a:t>Tällä luokalla on 6 (ULKOMAALAINEN POIKA).</a:t>
            </a:r>
          </a:p>
          <a:p>
            <a:pPr marL="0" indent="0">
              <a:buNone/>
            </a:pPr>
            <a:r>
              <a:rPr lang="cs-CZ" i="1" dirty="0" smtClean="0"/>
              <a:t>10</a:t>
            </a:r>
            <a:r>
              <a:rPr lang="fi-FI" i="1" dirty="0" smtClean="0"/>
              <a:t>. </a:t>
            </a:r>
            <a:r>
              <a:rPr lang="fi-FI" i="1" dirty="0"/>
              <a:t>Perheessä on 5 (ALAIKÄINEN LAPSI). </a:t>
            </a:r>
            <a:r>
              <a:rPr lang="cs-CZ" i="1" dirty="0" smtClean="0"/>
              <a:t>l</a:t>
            </a:r>
            <a:r>
              <a:rPr lang="cs-CZ" i="1" dirty="0" smtClean="0"/>
              <a:t>apse- las-</a:t>
            </a:r>
            <a:endParaRPr lang="fi-FI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85010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HARJOITUS 2 - </a:t>
            </a:r>
            <a:r>
              <a:rPr lang="fi-FI" sz="2800" dirty="0"/>
              <a:t>Pane sanat oikeaan muotoon</a:t>
            </a:r>
            <a:r>
              <a:rPr lang="fi-FI" sz="2800" dirty="0" smtClean="0"/>
              <a:t>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i="1" dirty="0" smtClean="0"/>
              <a:t>1</a:t>
            </a:r>
            <a:r>
              <a:rPr lang="fi-FI" i="1" dirty="0"/>
              <a:t>. Sataa ... LUMI.</a:t>
            </a:r>
          </a:p>
          <a:p>
            <a:pPr marL="0" indent="0">
              <a:buNone/>
            </a:pPr>
            <a:r>
              <a:rPr lang="fi-FI" i="1" dirty="0"/>
              <a:t>2. Sataa ... VESI</a:t>
            </a:r>
            <a:r>
              <a:rPr lang="fi-FI" i="1" dirty="0" smtClean="0"/>
              <a:t>.</a:t>
            </a:r>
            <a:r>
              <a:rPr lang="cs-CZ" i="1" dirty="0" smtClean="0"/>
              <a:t> vede-/</a:t>
            </a:r>
            <a:r>
              <a:rPr lang="cs-CZ" i="1" dirty="0" err="1" smtClean="0"/>
              <a:t>vete</a:t>
            </a:r>
            <a:r>
              <a:rPr lang="cs-CZ" i="1" dirty="0" smtClean="0"/>
              <a:t>-/vet-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3. Lasissa on ... MAITO.</a:t>
            </a:r>
          </a:p>
          <a:p>
            <a:pPr marL="0" indent="0">
              <a:buNone/>
            </a:pPr>
            <a:r>
              <a:rPr lang="fi-FI" i="1" dirty="0"/>
              <a:t>4. Onko maito ... KYLMÄ?</a:t>
            </a:r>
          </a:p>
          <a:p>
            <a:pPr marL="0" indent="0">
              <a:buNone/>
            </a:pPr>
            <a:r>
              <a:rPr lang="fi-FI" i="1" dirty="0"/>
              <a:t>5. Pöydällä on ... MEHU</a:t>
            </a:r>
          </a:p>
          <a:p>
            <a:pPr marL="0" indent="0">
              <a:buNone/>
            </a:pPr>
            <a:r>
              <a:rPr lang="fi-FI" i="1" dirty="0"/>
              <a:t>6. Pöydällä on ... KIRJA.</a:t>
            </a:r>
          </a:p>
          <a:p>
            <a:pPr marL="0" indent="0">
              <a:buNone/>
            </a:pPr>
            <a:r>
              <a:rPr lang="fi-FI" i="1" dirty="0"/>
              <a:t>7. Onko kirja ... MIELENKIINTOINEN?</a:t>
            </a:r>
          </a:p>
          <a:p>
            <a:pPr marL="0" indent="0">
              <a:buNone/>
            </a:pPr>
            <a:r>
              <a:rPr lang="fi-FI" i="1" dirty="0"/>
              <a:t>8. Onko ruoka ... HYVÄ?</a:t>
            </a:r>
          </a:p>
          <a:p>
            <a:pPr marL="0" indent="0">
              <a:buNone/>
            </a:pPr>
            <a:r>
              <a:rPr lang="fi-FI" i="1" dirty="0"/>
              <a:t>9. Haluatko ... KUPPI - KAHVI?</a:t>
            </a:r>
          </a:p>
          <a:p>
            <a:pPr marL="0" indent="0">
              <a:buNone/>
            </a:pPr>
            <a:r>
              <a:rPr lang="fi-FI" i="1" dirty="0"/>
              <a:t>10. Haluatko ... OMENA?</a:t>
            </a:r>
          </a:p>
          <a:p>
            <a:pPr marL="0" indent="0">
              <a:buNone/>
            </a:pPr>
            <a:r>
              <a:rPr lang="fi-FI" i="1" dirty="0"/>
              <a:t>11. Ilma on ... KAUNIS.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22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47248" cy="9361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3 - </a:t>
            </a:r>
            <a:r>
              <a:rPr lang="fi-FI" dirty="0"/>
              <a:t>Valitse </a:t>
            </a:r>
            <a:r>
              <a:rPr lang="cs-CZ" dirty="0" smtClean="0"/>
              <a:t>PART </a:t>
            </a:r>
            <a:r>
              <a:rPr lang="fi-FI" dirty="0" smtClean="0"/>
              <a:t>tai </a:t>
            </a:r>
            <a:r>
              <a:rPr lang="cs-CZ" dirty="0" smtClean="0"/>
              <a:t>NOM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i="1" dirty="0" smtClean="0"/>
              <a:t>1</a:t>
            </a:r>
            <a:r>
              <a:rPr lang="fi-FI" i="1" dirty="0"/>
              <a:t>. Lautasella oli ... KUUMA KEITTO.</a:t>
            </a:r>
          </a:p>
          <a:p>
            <a:pPr marL="0" indent="0">
              <a:buNone/>
            </a:pPr>
            <a:r>
              <a:rPr lang="fi-FI" i="1" dirty="0"/>
              <a:t>2. Haluan ... KEITTO.</a:t>
            </a:r>
          </a:p>
          <a:p>
            <a:pPr marL="0" indent="0">
              <a:buNone/>
            </a:pPr>
            <a:r>
              <a:rPr lang="fi-FI" i="1" dirty="0"/>
              <a:t>3. Pöydällä on ... LAUTANEN.</a:t>
            </a:r>
          </a:p>
          <a:p>
            <a:pPr marL="0" indent="0">
              <a:buNone/>
            </a:pPr>
            <a:r>
              <a:rPr lang="fi-FI" i="1" dirty="0"/>
              <a:t>4. Lautanen on ... VALKOINEN.</a:t>
            </a:r>
          </a:p>
          <a:p>
            <a:pPr marL="0" indent="0">
              <a:buNone/>
            </a:pPr>
            <a:r>
              <a:rPr lang="fi-FI" i="1" dirty="0"/>
              <a:t>5. Saanko ... </a:t>
            </a:r>
            <a:r>
              <a:rPr lang="fi-FI" i="1" dirty="0" smtClean="0"/>
              <a:t>MEHU</a:t>
            </a:r>
            <a:r>
              <a:rPr lang="cs-CZ" i="1" dirty="0" smtClean="0"/>
              <a:t>?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6. Haluatko ... OLUT?</a:t>
            </a:r>
          </a:p>
          <a:p>
            <a:pPr marL="0" indent="0">
              <a:buNone/>
            </a:pPr>
            <a:r>
              <a:rPr lang="fi-FI" i="1" dirty="0"/>
              <a:t>7. Ei kiitos, haluan ... VIINI.</a:t>
            </a:r>
          </a:p>
          <a:p>
            <a:pPr marL="0" indent="0">
              <a:buNone/>
            </a:pPr>
            <a:r>
              <a:rPr lang="fi-FI" i="1" dirty="0"/>
              <a:t>8. ... LASI on kaapissa.</a:t>
            </a:r>
          </a:p>
          <a:p>
            <a:pPr marL="0" indent="0">
              <a:buNone/>
            </a:pPr>
            <a:r>
              <a:rPr lang="fi-FI" i="1" dirty="0"/>
              <a:t>9. Lasi on ... PIENI.</a:t>
            </a:r>
          </a:p>
          <a:p>
            <a:pPr marL="0" indent="0">
              <a:buNone/>
            </a:pPr>
            <a:r>
              <a:rPr lang="fi-FI" i="1" dirty="0"/>
              <a:t>10. Haluan ... KYLMÄ VESI.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12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850106"/>
          </a:xfrm>
        </p:spPr>
        <p:txBody>
          <a:bodyPr>
            <a:normAutofit/>
          </a:bodyPr>
          <a:lstStyle/>
          <a:p>
            <a:r>
              <a:rPr lang="cs-CZ" sz="2700" dirty="0" smtClean="0"/>
              <a:t>HARJOITUS </a:t>
            </a:r>
            <a:r>
              <a:rPr lang="cs-CZ" sz="2700" dirty="0" smtClean="0"/>
              <a:t>4 </a:t>
            </a:r>
            <a:r>
              <a:rPr lang="cs-CZ" sz="2700" dirty="0" smtClean="0"/>
              <a:t>- </a:t>
            </a:r>
            <a:r>
              <a:rPr lang="fi-FI" sz="2700" dirty="0"/>
              <a:t>Käytä postposition kanssa genetiiviä</a:t>
            </a:r>
            <a:r>
              <a:rPr lang="fi-FI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 smtClean="0"/>
              <a:t>1</a:t>
            </a:r>
            <a:r>
              <a:rPr lang="fi-FI" i="1" dirty="0"/>
              <a:t>. ... </a:t>
            </a:r>
            <a:r>
              <a:rPr lang="fi-FI" i="1" dirty="0" smtClean="0"/>
              <a:t>P</a:t>
            </a:r>
            <a:r>
              <a:rPr lang="cs-CZ" i="1" dirty="0" smtClean="0"/>
              <a:t>UISTO</a:t>
            </a:r>
            <a:r>
              <a:rPr lang="fi-FI" i="1" dirty="0" smtClean="0"/>
              <a:t> </a:t>
            </a:r>
            <a:r>
              <a:rPr lang="fi-FI" i="1" dirty="0"/>
              <a:t>vieressä on sellutehdas.</a:t>
            </a:r>
          </a:p>
          <a:p>
            <a:pPr marL="0" indent="0">
              <a:buNone/>
            </a:pPr>
            <a:r>
              <a:rPr lang="cs-CZ" i="1" dirty="0"/>
              <a:t>2</a:t>
            </a:r>
            <a:r>
              <a:rPr lang="fi-FI" i="1" dirty="0" smtClean="0"/>
              <a:t>. </a:t>
            </a:r>
            <a:r>
              <a:rPr lang="fi-FI" i="1" dirty="0"/>
              <a:t>Sinä voit </a:t>
            </a:r>
            <a:r>
              <a:rPr lang="cs-CZ" i="1" dirty="0" err="1" smtClean="0"/>
              <a:t>istua</a:t>
            </a:r>
            <a:r>
              <a:rPr lang="cs-CZ" i="1" dirty="0" smtClean="0"/>
              <a:t> </a:t>
            </a:r>
            <a:r>
              <a:rPr lang="fi-FI" i="1" dirty="0" smtClean="0"/>
              <a:t>... </a:t>
            </a:r>
            <a:r>
              <a:rPr lang="fi-FI" i="1" dirty="0"/>
              <a:t>PEKKA </a:t>
            </a:r>
            <a:r>
              <a:rPr lang="cs-CZ" i="1" dirty="0" err="1" smtClean="0"/>
              <a:t>vieressä</a:t>
            </a:r>
            <a:r>
              <a:rPr lang="fi-FI" i="1" dirty="0" smtClean="0"/>
              <a:t>.</a:t>
            </a:r>
            <a:endParaRPr lang="fi-FI" i="1" dirty="0"/>
          </a:p>
          <a:p>
            <a:pPr marL="0" indent="0">
              <a:buNone/>
            </a:pPr>
            <a:r>
              <a:rPr lang="cs-CZ" i="1" dirty="0" smtClean="0"/>
              <a:t>3</a:t>
            </a:r>
            <a:r>
              <a:rPr lang="fi-FI" i="1" dirty="0" smtClean="0"/>
              <a:t>. </a:t>
            </a:r>
            <a:r>
              <a:rPr lang="fi-FI" i="1" dirty="0"/>
              <a:t>Snellmanin patsas on ... PANKKI edessä.</a:t>
            </a:r>
          </a:p>
          <a:p>
            <a:pPr marL="0" indent="0">
              <a:buNone/>
            </a:pPr>
            <a:r>
              <a:rPr lang="cs-CZ" i="1" dirty="0" smtClean="0"/>
              <a:t>4</a:t>
            </a:r>
            <a:r>
              <a:rPr lang="fi-FI" i="1" dirty="0" smtClean="0"/>
              <a:t>. </a:t>
            </a:r>
            <a:r>
              <a:rPr lang="fi-FI" i="1" dirty="0"/>
              <a:t>... PATSAS takana on Suomen pankki</a:t>
            </a:r>
            <a:r>
              <a:rPr lang="fi-FI" i="1" dirty="0" smtClean="0"/>
              <a:t>.</a:t>
            </a:r>
            <a:r>
              <a:rPr lang="cs-CZ" i="1" dirty="0" smtClean="0"/>
              <a:t>   </a:t>
            </a:r>
            <a:r>
              <a:rPr lang="cs-CZ" i="1" dirty="0" err="1" smtClean="0"/>
              <a:t>p</a:t>
            </a:r>
            <a:r>
              <a:rPr lang="cs-CZ" i="1" dirty="0" err="1" smtClean="0"/>
              <a:t>atsaa</a:t>
            </a:r>
            <a:r>
              <a:rPr lang="cs-CZ" i="1" dirty="0" smtClean="0"/>
              <a:t>-/</a:t>
            </a:r>
            <a:r>
              <a:rPr lang="cs-CZ" i="1" dirty="0" err="1" smtClean="0"/>
              <a:t>patsas</a:t>
            </a:r>
            <a:r>
              <a:rPr lang="cs-CZ" i="1" dirty="0" smtClean="0"/>
              <a:t>-</a:t>
            </a:r>
            <a:endParaRPr lang="fi-FI" i="1" dirty="0"/>
          </a:p>
          <a:p>
            <a:pPr marL="0" indent="0">
              <a:buNone/>
            </a:pPr>
            <a:r>
              <a:rPr lang="cs-CZ" i="1" dirty="0" smtClean="0"/>
              <a:t>5</a:t>
            </a:r>
            <a:r>
              <a:rPr lang="fi-FI" i="1" dirty="0" smtClean="0"/>
              <a:t>. </a:t>
            </a:r>
            <a:r>
              <a:rPr lang="fi-FI" i="1" dirty="0"/>
              <a:t>Pääposti on ... </a:t>
            </a:r>
            <a:r>
              <a:rPr lang="fi-FI" i="1" dirty="0" smtClean="0"/>
              <a:t>RAUTATIEASEMA </a:t>
            </a:r>
            <a:r>
              <a:rPr lang="fi-FI" i="1" dirty="0"/>
              <a:t>lähellä.</a:t>
            </a:r>
          </a:p>
          <a:p>
            <a:pPr marL="0" indent="0">
              <a:buNone/>
            </a:pPr>
            <a:r>
              <a:rPr lang="cs-CZ" i="1" dirty="0" smtClean="0"/>
              <a:t>6</a:t>
            </a:r>
            <a:r>
              <a:rPr lang="fi-FI" i="1" dirty="0" smtClean="0"/>
              <a:t>. </a:t>
            </a:r>
            <a:r>
              <a:rPr lang="fi-FI" i="1" dirty="0"/>
              <a:t>... SANOMATALO viereen nousi hotelli.</a:t>
            </a:r>
          </a:p>
          <a:p>
            <a:pPr marL="0" indent="0">
              <a:buNone/>
            </a:pPr>
            <a:r>
              <a:rPr lang="cs-CZ" i="1" dirty="0" smtClean="0"/>
              <a:t>7</a:t>
            </a:r>
            <a:r>
              <a:rPr lang="fi-FI" i="1" dirty="0" smtClean="0"/>
              <a:t>. </a:t>
            </a:r>
            <a:r>
              <a:rPr lang="fi-FI" i="1" dirty="0"/>
              <a:t>Voitko tulla kello ... VIISI jälkeen</a:t>
            </a:r>
            <a:r>
              <a:rPr lang="fi-FI" i="1" dirty="0" smtClean="0"/>
              <a:t>?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179356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cs-CZ" dirty="0" smtClean="0"/>
              <a:t>HARJOITUS </a:t>
            </a:r>
            <a:r>
              <a:rPr lang="cs-CZ" dirty="0" smtClean="0"/>
              <a:t>5 </a:t>
            </a:r>
            <a:r>
              <a:rPr lang="cs-CZ" dirty="0" smtClean="0"/>
              <a:t>– </a:t>
            </a:r>
            <a:r>
              <a:rPr lang="cs-CZ" dirty="0" err="1" smtClean="0"/>
              <a:t>Käytä</a:t>
            </a:r>
            <a:r>
              <a:rPr lang="cs-CZ" dirty="0" smtClean="0"/>
              <a:t> </a:t>
            </a:r>
            <a:r>
              <a:rPr lang="cs-CZ" dirty="0" err="1" smtClean="0"/>
              <a:t>genetiiviä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933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Malli</a:t>
            </a:r>
            <a:r>
              <a:rPr lang="fi-FI" dirty="0"/>
              <a:t>: </a:t>
            </a:r>
            <a:r>
              <a:rPr lang="cs-CZ" dirty="0" smtClean="0"/>
              <a:t>	</a:t>
            </a:r>
            <a:r>
              <a:rPr lang="fi-FI" dirty="0" smtClean="0"/>
              <a:t>Kenen </a:t>
            </a:r>
            <a:r>
              <a:rPr lang="fi-FI" dirty="0"/>
              <a:t>kirja tämä on?  KAISA → Se on Kaisan kirja.</a:t>
            </a:r>
          </a:p>
          <a:p>
            <a:pPr marL="0" indent="0">
              <a:buNone/>
            </a:pPr>
            <a:r>
              <a:rPr lang="fi-FI" dirty="0" smtClean="0"/>
              <a:t>   </a:t>
            </a:r>
            <a:r>
              <a:rPr lang="cs-CZ" dirty="0" smtClean="0"/>
              <a:t>	</a:t>
            </a:r>
            <a:r>
              <a:rPr lang="fi-FI" dirty="0" smtClean="0"/>
              <a:t>Minkä </a:t>
            </a:r>
            <a:r>
              <a:rPr lang="fi-FI" dirty="0"/>
              <a:t>kansi tämä on?  HILLOPURKKI → Se on hillopurkin </a:t>
            </a:r>
            <a:r>
              <a:rPr lang="cs-CZ" dirty="0" smtClean="0"/>
              <a:t>								</a:t>
            </a:r>
            <a:r>
              <a:rPr lang="fi-FI" dirty="0" smtClean="0"/>
              <a:t>kansi</a:t>
            </a:r>
            <a:r>
              <a:rPr lang="fi-FI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i="1" dirty="0"/>
              <a:t>1. Kenen paikka tämä on?  TUO VANHA </a:t>
            </a:r>
            <a:r>
              <a:rPr lang="fi-FI" i="1" dirty="0" smtClean="0"/>
              <a:t>MIES</a:t>
            </a:r>
            <a:r>
              <a:rPr lang="cs-CZ" i="1" dirty="0" smtClean="0"/>
              <a:t>  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2. Kenen laukku tämä on?   TUO KOULUTYTTÖ</a:t>
            </a:r>
          </a:p>
          <a:p>
            <a:pPr marL="0" indent="0">
              <a:buNone/>
            </a:pPr>
            <a:r>
              <a:rPr lang="fi-FI" i="1" dirty="0"/>
              <a:t>3. Kenen kengät nämä ovat?  TUO </a:t>
            </a:r>
            <a:r>
              <a:rPr lang="fi-FI" i="1" dirty="0" smtClean="0"/>
              <a:t>POIKA</a:t>
            </a:r>
            <a:r>
              <a:rPr lang="cs-CZ" i="1" dirty="0" smtClean="0"/>
              <a:t>   </a:t>
            </a:r>
            <a:r>
              <a:rPr lang="cs-CZ" i="1" dirty="0" err="1" smtClean="0"/>
              <a:t>poja</a:t>
            </a:r>
            <a:r>
              <a:rPr lang="cs-CZ" i="1" dirty="0" smtClean="0"/>
              <a:t>- </a:t>
            </a:r>
            <a:r>
              <a:rPr lang="cs-CZ" i="1" dirty="0" err="1" smtClean="0"/>
              <a:t>poika</a:t>
            </a:r>
            <a:r>
              <a:rPr lang="cs-CZ" i="1" dirty="0" smtClean="0"/>
              <a:t>-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4. Kenen kännykkä tämä on?  MAARIT</a:t>
            </a:r>
          </a:p>
          <a:p>
            <a:pPr marL="0" indent="0">
              <a:buNone/>
            </a:pPr>
            <a:r>
              <a:rPr lang="fi-FI" i="1" dirty="0"/>
              <a:t>5. Kenen avain tämä on?  MARKKU</a:t>
            </a:r>
          </a:p>
          <a:p>
            <a:pPr marL="0" indent="0">
              <a:buNone/>
            </a:pPr>
            <a:r>
              <a:rPr lang="fi-FI" i="1" dirty="0"/>
              <a:t>6. Kenen auto tuo on?  PEKKA </a:t>
            </a:r>
            <a:r>
              <a:rPr lang="cs-CZ" i="1" dirty="0" smtClean="0"/>
              <a:t>LAHTI   Se on </a:t>
            </a:r>
            <a:r>
              <a:rPr lang="cs-CZ" i="1" dirty="0" err="1" smtClean="0"/>
              <a:t>Pekka</a:t>
            </a:r>
            <a:r>
              <a:rPr lang="cs-CZ" i="1" dirty="0" smtClean="0"/>
              <a:t> </a:t>
            </a:r>
            <a:r>
              <a:rPr lang="cs-CZ" i="1" dirty="0" err="1" smtClean="0"/>
              <a:t>Lahde</a:t>
            </a:r>
            <a:r>
              <a:rPr lang="cs-CZ" i="1" dirty="0" smtClean="0"/>
              <a:t>-n auto.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7. Kenen paperit nuo ovat?  PROFESSORI TUONONEN</a:t>
            </a:r>
          </a:p>
          <a:p>
            <a:pPr marL="0" indent="0">
              <a:buNone/>
            </a:pPr>
            <a:r>
              <a:rPr lang="fi-FI" i="1" dirty="0"/>
              <a:t>8. Minkä kirjan teksti tämä on? </a:t>
            </a:r>
            <a:r>
              <a:rPr lang="cs-CZ" i="1" dirty="0" smtClean="0"/>
              <a:t>UUSI OKSASEN ROMAANI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9. Minkä pullon korkki tämä on?  TUO MEHUPULLO</a:t>
            </a:r>
          </a:p>
          <a:p>
            <a:pPr marL="0" indent="0">
              <a:buNone/>
            </a:pPr>
            <a:r>
              <a:rPr lang="fi-FI" i="1" dirty="0"/>
              <a:t>10. Minkä orkesterin solisti hän on?  TAPIOLA </a:t>
            </a:r>
            <a:r>
              <a:rPr lang="cs-CZ" i="1" dirty="0" smtClean="0"/>
              <a:t>ORKESTERI</a:t>
            </a:r>
            <a:endParaRPr lang="fi-FI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738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850106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HARJOITUS </a:t>
            </a:r>
            <a:r>
              <a:rPr lang="cs-CZ" sz="3200" dirty="0" smtClean="0"/>
              <a:t>6 </a:t>
            </a:r>
            <a:r>
              <a:rPr lang="cs-CZ" sz="3200" dirty="0" smtClean="0"/>
              <a:t>- </a:t>
            </a:r>
            <a:r>
              <a:rPr lang="fi-FI" sz="3200" dirty="0"/>
              <a:t>Pane verbit oikeaan muotoon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807524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 smtClean="0"/>
              <a:t>1</a:t>
            </a:r>
            <a:r>
              <a:rPr lang="fi-FI" i="1" dirty="0"/>
              <a:t>. Me ... SOPIA, että ... ODOTTAA heitä kahvilassa.</a:t>
            </a:r>
          </a:p>
          <a:p>
            <a:pPr marL="0" indent="0">
              <a:buNone/>
            </a:pPr>
            <a:r>
              <a:rPr lang="fi-FI" i="1" dirty="0"/>
              <a:t>2. ... KÄÄNTÄÄ minä tämän tekstin sinulle?</a:t>
            </a:r>
          </a:p>
          <a:p>
            <a:pPr marL="0" indent="0">
              <a:buNone/>
            </a:pPr>
            <a:r>
              <a:rPr lang="fi-FI" i="1" dirty="0"/>
              <a:t>3. Lapset ... LEIKKIÄ pihalla</a:t>
            </a:r>
            <a:r>
              <a:rPr lang="fi-FI" i="1" dirty="0" smtClean="0"/>
              <a:t>.</a:t>
            </a:r>
            <a:endParaRPr lang="fi-FI" i="1" dirty="0"/>
          </a:p>
          <a:p>
            <a:pPr marL="0" indent="0">
              <a:buNone/>
            </a:pPr>
            <a:r>
              <a:rPr lang="cs-CZ" i="1" dirty="0" smtClean="0"/>
              <a:t>4</a:t>
            </a:r>
            <a:r>
              <a:rPr lang="fi-FI" i="1" dirty="0" smtClean="0"/>
              <a:t>. </a:t>
            </a:r>
            <a:r>
              <a:rPr lang="fi-FI" i="1" dirty="0"/>
              <a:t>Kello 10 me ... NUKKUA jo.</a:t>
            </a:r>
          </a:p>
          <a:p>
            <a:pPr marL="0" indent="0">
              <a:buNone/>
            </a:pPr>
            <a:r>
              <a:rPr lang="cs-CZ" i="1" dirty="0" smtClean="0"/>
              <a:t>5</a:t>
            </a:r>
            <a:r>
              <a:rPr lang="fi-FI" i="1" dirty="0" smtClean="0"/>
              <a:t>. </a:t>
            </a:r>
            <a:r>
              <a:rPr lang="fi-FI" i="1" dirty="0"/>
              <a:t>Minä  ... OPPIA (neg.) tätä koskaan.</a:t>
            </a:r>
          </a:p>
          <a:p>
            <a:pPr marL="0" indent="0">
              <a:buNone/>
            </a:pPr>
            <a:r>
              <a:rPr lang="cs-CZ" i="1" dirty="0" smtClean="0"/>
              <a:t>6</a:t>
            </a:r>
            <a:r>
              <a:rPr lang="fi-FI" i="1" dirty="0" smtClean="0"/>
              <a:t>. </a:t>
            </a:r>
            <a:r>
              <a:rPr lang="fi-FI" i="1" dirty="0"/>
              <a:t>Mitä sinä ... TARKOITTAA?</a:t>
            </a:r>
          </a:p>
          <a:p>
            <a:pPr marL="0" indent="0">
              <a:buNone/>
            </a:pPr>
            <a:r>
              <a:rPr lang="cs-CZ" i="1" dirty="0"/>
              <a:t>7</a:t>
            </a:r>
            <a:r>
              <a:rPr lang="fi-FI" i="1" dirty="0" smtClean="0"/>
              <a:t>. </a:t>
            </a:r>
            <a:r>
              <a:rPr lang="fi-FI" i="1" dirty="0"/>
              <a:t>Me ... ANTAA teille avaimen, niin </a:t>
            </a:r>
            <a:r>
              <a:rPr lang="cs-CZ" i="1" dirty="0" err="1" smtClean="0"/>
              <a:t>te</a:t>
            </a:r>
            <a:r>
              <a:rPr lang="cs-CZ" i="1" dirty="0" smtClean="0"/>
              <a:t> … </a:t>
            </a:r>
            <a:r>
              <a:rPr lang="cs-CZ" i="1" dirty="0" smtClean="0"/>
              <a:t>PÄÄSTÄ </a:t>
            </a:r>
            <a:r>
              <a:rPr lang="fi-FI" i="1" dirty="0" smtClean="0"/>
              <a:t>sisälle</a:t>
            </a:r>
            <a:r>
              <a:rPr lang="fi-FI" i="1" dirty="0" smtClean="0"/>
              <a:t>.</a:t>
            </a:r>
            <a:r>
              <a:rPr lang="cs-CZ" i="1" dirty="0" smtClean="0"/>
              <a:t>   </a:t>
            </a:r>
            <a:endParaRPr lang="fi-FI" i="1" dirty="0"/>
          </a:p>
          <a:p>
            <a:pPr marL="0" indent="0">
              <a:buNone/>
            </a:pPr>
            <a:r>
              <a:rPr lang="cs-CZ" i="1" dirty="0"/>
              <a:t>8</a:t>
            </a:r>
            <a:r>
              <a:rPr lang="fi-FI" i="1" dirty="0" smtClean="0"/>
              <a:t>. </a:t>
            </a:r>
            <a:r>
              <a:rPr lang="fi-FI" i="1" dirty="0"/>
              <a:t>... AUTTAA sinä minua?</a:t>
            </a:r>
          </a:p>
          <a:p>
            <a:pPr marL="0" indent="0">
              <a:buNone/>
            </a:pPr>
            <a:r>
              <a:rPr lang="cs-CZ" i="1" dirty="0"/>
              <a:t>9</a:t>
            </a:r>
            <a:r>
              <a:rPr lang="fi-FI" i="1" dirty="0" smtClean="0"/>
              <a:t>. </a:t>
            </a:r>
            <a:r>
              <a:rPr lang="fi-FI" i="1" dirty="0"/>
              <a:t>Me ... TUNTEA (neg.) häntä.</a:t>
            </a:r>
          </a:p>
          <a:p>
            <a:pPr marL="0" indent="0">
              <a:buNone/>
            </a:pPr>
            <a:r>
              <a:rPr lang="fi-FI" i="1" dirty="0" smtClean="0"/>
              <a:t>1</a:t>
            </a:r>
            <a:r>
              <a:rPr lang="cs-CZ" i="1" dirty="0" smtClean="0"/>
              <a:t>0</a:t>
            </a:r>
            <a:r>
              <a:rPr lang="fi-FI" i="1" dirty="0" smtClean="0"/>
              <a:t>. </a:t>
            </a:r>
            <a:r>
              <a:rPr lang="fi-FI" i="1" dirty="0"/>
              <a:t>Me ... LÄHTEÄ nyt.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701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642</TotalTime>
  <Words>516</Words>
  <Application>Microsoft Office PowerPoint</Application>
  <PresentationFormat>Předvádění na obrazovce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Jmění</vt:lpstr>
      <vt:lpstr>KIELI I</vt:lpstr>
      <vt:lpstr>KYSYMYKSET</vt:lpstr>
      <vt:lpstr>Kerro tästä perheestä.  Kuka kuuluu perheeseen? Montako lasta on perheessä?  Missä isoäiti on?  Millainen koira on?</vt:lpstr>
      <vt:lpstr>HARJOITUS 1 - Pane sanat oikeaan muotoon</vt:lpstr>
      <vt:lpstr>HARJOITUS 2 - Pane sanat oikeaan muotoon.</vt:lpstr>
      <vt:lpstr>HARJOITUS 3 - Valitse PART tai NOM</vt:lpstr>
      <vt:lpstr>HARJOITUS 4 - Käytä postposition kanssa genetiiviä.</vt:lpstr>
      <vt:lpstr>HARJOITUS 5 – Käytä genetiiviä</vt:lpstr>
      <vt:lpstr>HARJOITUS 6 - Pane verbit oikeaan muotoon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12</cp:revision>
  <dcterms:created xsi:type="dcterms:W3CDTF">2020-11-12T15:17:27Z</dcterms:created>
  <dcterms:modified xsi:type="dcterms:W3CDTF">2020-11-18T19:40:23Z</dcterms:modified>
</cp:coreProperties>
</file>