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0046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2763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2302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096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792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6268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4938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4837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9363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1710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cs-CZ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610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315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3510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94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340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077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7480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512F24D-A5D1-40B6-8932-C22DEC1505FB}" type="datetimeFigureOut">
              <a:rPr lang="cs-CZ" smtClean="0"/>
              <a:t>21.11.2018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cs-CZ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51E8EBC-EE6E-40E7-AD0D-F90A8BE43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13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54EF0A-EDF5-45B1-A9B8-64BECF430C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Hospodářský rozvoj Kazachstánu po rozpadu SSSR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F976170-4153-434A-B07C-E581517D03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Kamilya </a:t>
            </a:r>
            <a:r>
              <a:rPr lang="cs-CZ" dirty="0" err="1"/>
              <a:t>Filipchenko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9055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4B2FE2-B4D3-4FE1-B695-D7D591EDD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47C15EE-8FD7-4B97-B779-61523B5B6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Země bohatá na nerostné suroviny</a:t>
            </a:r>
          </a:p>
          <a:p>
            <a:pPr lvl="1"/>
            <a:r>
              <a:rPr lang="cs-CZ" dirty="0"/>
              <a:t>druhé největší zásoby uranu</a:t>
            </a:r>
          </a:p>
          <a:p>
            <a:pPr lvl="1"/>
            <a:r>
              <a:rPr lang="cs-CZ" dirty="0"/>
              <a:t>99 z 118 prvků periodické tabulky</a:t>
            </a:r>
          </a:p>
          <a:p>
            <a:r>
              <a:rPr lang="cs-CZ" dirty="0"/>
              <a:t>ropa, železná ruda, hliník, zlato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424F52A-0EB1-4051-99F1-0D43E4D96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918" y="2332256"/>
            <a:ext cx="6306432" cy="397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916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4347CA-9CA1-460F-94D7-E5873CCE8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</p:spPr>
        <p:txBody>
          <a:bodyPr>
            <a:normAutofit/>
          </a:bodyPr>
          <a:lstStyle/>
          <a:p>
            <a:r>
              <a:rPr lang="cs-CZ"/>
              <a:t>Obyvatelstvo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06EFB7-4763-4396-BC9F-3A50F31F9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071" y="2603500"/>
            <a:ext cx="3481054" cy="3416300"/>
          </a:xfrm>
        </p:spPr>
        <p:txBody>
          <a:bodyPr anchor="ctr">
            <a:normAutofit/>
          </a:bodyPr>
          <a:lstStyle/>
          <a:p>
            <a:r>
              <a:rPr lang="cs-CZ" sz="1600" dirty="0" err="1"/>
              <a:t>Porozpadové</a:t>
            </a:r>
            <a:r>
              <a:rPr lang="cs-CZ" sz="1600" dirty="0"/>
              <a:t> vystěhovalectví</a:t>
            </a:r>
          </a:p>
          <a:p>
            <a:pPr lvl="1"/>
            <a:r>
              <a:rPr lang="cs-CZ" dirty="0"/>
              <a:t>Rusové, Ukrajinci, Němci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EF6499D-8ACA-4305-84A8-9BCA9B1D6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0153" y="2603500"/>
            <a:ext cx="7605331" cy="414490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8540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9">
            <a:extLst>
              <a:ext uri="{FF2B5EF4-FFF2-40B4-BE49-F238E27FC236}">
                <a16:creationId xmlns:a16="http://schemas.microsoft.com/office/drawing/2014/main" id="{C43A114B-CAF8-402E-A898-DEE2C2022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Oval 11">
            <a:extLst>
              <a:ext uri="{FF2B5EF4-FFF2-40B4-BE49-F238E27FC236}">
                <a16:creationId xmlns:a16="http://schemas.microsoft.com/office/drawing/2014/main" id="{64E68BB1-DCF6-49AB-8FF1-7E68DCBC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18288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Oval 13">
            <a:extLst>
              <a:ext uri="{FF2B5EF4-FFF2-40B4-BE49-F238E27FC236}">
                <a16:creationId xmlns:a16="http://schemas.microsoft.com/office/drawing/2014/main" id="{DA9B8539-604B-420E-BA1B-0A2E64CD7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5870955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Oval 15">
            <a:extLst>
              <a:ext uri="{FF2B5EF4-FFF2-40B4-BE49-F238E27FC236}">
                <a16:creationId xmlns:a16="http://schemas.microsoft.com/office/drawing/2014/main" id="{7236CAA2-54C3-4136-B0CC-6837B14D8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5">
            <a:extLst>
              <a:ext uri="{FF2B5EF4-FFF2-40B4-BE49-F238E27FC236}">
                <a16:creationId xmlns:a16="http://schemas.microsoft.com/office/drawing/2014/main" id="{40F86E67-9E86-453F-92BC-648189829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31" name="Rectangle 19">
            <a:extLst>
              <a:ext uri="{FF2B5EF4-FFF2-40B4-BE49-F238E27FC236}">
                <a16:creationId xmlns:a16="http://schemas.microsoft.com/office/drawing/2014/main" id="{F73C5439-21D4-46F3-9CF4-FF1CE786F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7140B8-92FC-43F0-8CCA-F40052CE5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14FEF32-7604-4713-A9F1-9D90A6F78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95AD3905-A7DD-4026-B7FD-C203CC3052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467A9BDB-6572-473C-B2E5-C1AC2F7163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2E00B4D1-684A-4DD0-A3AB-2739A4BA9B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63" y="1383290"/>
            <a:ext cx="6443180" cy="409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588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ACB7B-CC99-4294-AB14-1450F63D4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36D7C9-E70E-4E73-A18C-6149175B8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0750"/>
            <a:ext cx="10515600" cy="4667250"/>
          </a:xfrm>
        </p:spPr>
        <p:txBody>
          <a:bodyPr>
            <a:normAutofit/>
          </a:bodyPr>
          <a:lstStyle/>
          <a:p>
            <a:r>
              <a:rPr lang="cs-CZ" dirty="0"/>
              <a:t>4 úkoly:</a:t>
            </a:r>
          </a:p>
          <a:p>
            <a:pPr lvl="1"/>
            <a:r>
              <a:rPr lang="cs-CZ" dirty="0"/>
              <a:t>zbavit se ekonomické závislosti na Rusku a jiných postsovětských států</a:t>
            </a:r>
          </a:p>
          <a:p>
            <a:pPr lvl="1"/>
            <a:r>
              <a:rPr lang="cs-CZ" dirty="0"/>
              <a:t>uskutečnit privatizaci</a:t>
            </a:r>
          </a:p>
          <a:p>
            <a:pPr lvl="1"/>
            <a:r>
              <a:rPr lang="cs-CZ" dirty="0"/>
              <a:t>přilákat zahraniční investory</a:t>
            </a:r>
          </a:p>
          <a:p>
            <a:pPr lvl="1"/>
            <a:r>
              <a:rPr lang="cs-CZ" dirty="0"/>
              <a:t>zamezit probíhající korupci</a:t>
            </a:r>
          </a:p>
          <a:p>
            <a:r>
              <a:rPr lang="cs-CZ" u="sng" dirty="0"/>
              <a:t>Privatizace</a:t>
            </a:r>
          </a:p>
          <a:p>
            <a:pPr lvl="1"/>
            <a:r>
              <a:rPr lang="cs-CZ" dirty="0"/>
              <a:t>1991−1992 bydlení</a:t>
            </a:r>
          </a:p>
          <a:p>
            <a:pPr lvl="1"/>
            <a:r>
              <a:rPr lang="cs-CZ" dirty="0"/>
              <a:t>1993−1995 kupónová privatizace malých a středních podniků</a:t>
            </a:r>
          </a:p>
          <a:p>
            <a:pPr lvl="1"/>
            <a:r>
              <a:rPr lang="cs-CZ" dirty="0"/>
              <a:t>1996−1998 výroba,</a:t>
            </a:r>
          </a:p>
          <a:p>
            <a:r>
              <a:rPr lang="cs-CZ" dirty="0"/>
              <a:t>1999 privatizováno 75,6 % ekonomiky země</a:t>
            </a:r>
          </a:p>
        </p:txBody>
      </p:sp>
    </p:spTree>
    <p:extLst>
      <p:ext uri="{BB962C8B-B14F-4D97-AF65-F5344CB8AC3E}">
        <p14:creationId xmlns:p14="http://schemas.microsoft.com/office/powerpoint/2010/main" val="4070640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FA471F-3D9E-4D4C-B534-F8178B42D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Kolaps země v roce 1994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FEB8E7A-96CD-43A3-B958-8BEC24CE0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Příčiny:</a:t>
            </a:r>
          </a:p>
          <a:p>
            <a:pPr lvl="1"/>
            <a:r>
              <a:rPr lang="cs-CZ" dirty="0"/>
              <a:t>málo zahraničních investic</a:t>
            </a:r>
          </a:p>
          <a:p>
            <a:pPr lvl="1"/>
            <a:r>
              <a:rPr lang="cs-CZ" dirty="0"/>
              <a:t>rublová zóna</a:t>
            </a:r>
          </a:p>
          <a:p>
            <a:pPr lvl="1"/>
            <a:r>
              <a:rPr lang="cs-CZ" dirty="0"/>
              <a:t>pokles HDP a exportu</a:t>
            </a:r>
          </a:p>
          <a:p>
            <a:r>
              <a:rPr lang="cs-CZ" dirty="0"/>
              <a:t>hyperinflace – 1879,9 %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37303DD-CFF7-4318-AEFF-5C2155317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725" y="2603499"/>
            <a:ext cx="7127275" cy="41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84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738F51-3576-4CAD-A2FC-FCFC6743F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Současnost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241F723-366F-42B8-82E3-82BC0ECEB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těžební a zpracovatelský průmysl</a:t>
            </a:r>
          </a:p>
          <a:p>
            <a:r>
              <a:rPr lang="cs-CZ" dirty="0"/>
              <a:t>HDP</a:t>
            </a:r>
          </a:p>
          <a:p>
            <a:pPr lvl="1"/>
            <a:r>
              <a:rPr lang="cs-CZ" dirty="0"/>
              <a:t>průmysl 30 %</a:t>
            </a:r>
          </a:p>
          <a:p>
            <a:pPr lvl="1"/>
            <a:r>
              <a:rPr lang="cs-CZ" dirty="0"/>
              <a:t>zemědělství 10 %</a:t>
            </a:r>
          </a:p>
          <a:p>
            <a:pPr lvl="1"/>
            <a:r>
              <a:rPr lang="cs-CZ" dirty="0"/>
              <a:t>služby 60 % (dopravní a bytové obsluhy obyvatel, zdravotnictví …)</a:t>
            </a:r>
          </a:p>
        </p:txBody>
      </p:sp>
    </p:spTree>
    <p:extLst>
      <p:ext uri="{BB962C8B-B14F-4D97-AF65-F5344CB8AC3E}">
        <p14:creationId xmlns:p14="http://schemas.microsoft.com/office/powerpoint/2010/main" val="304853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94CF29-AF67-435A-9310-67A35C4D4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7C4F08-B796-4952-BAEB-CD3B1A76F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Melnikovová</a:t>
            </a:r>
            <a:r>
              <a:rPr lang="cs-CZ" dirty="0"/>
              <a:t>, Lea a </a:t>
            </a:r>
            <a:r>
              <a:rPr lang="cs-CZ" dirty="0" err="1"/>
              <a:t>Fingerland</a:t>
            </a:r>
            <a:r>
              <a:rPr lang="cs-CZ" dirty="0"/>
              <a:t>, Jaroslav. </a:t>
            </a:r>
            <a:r>
              <a:rPr lang="cs-CZ" i="1" dirty="0"/>
              <a:t>Kazachstán a Střední Asie: nové výzvy a perspektivy</a:t>
            </a:r>
            <a:r>
              <a:rPr lang="cs-CZ" dirty="0"/>
              <a:t>. Praha: Metropolitní univerzita Praha, 2016.</a:t>
            </a:r>
          </a:p>
          <a:p>
            <a:r>
              <a:rPr lang="cs-CZ" dirty="0" err="1"/>
              <a:t>Obščaja</a:t>
            </a:r>
            <a:r>
              <a:rPr lang="cs-CZ" dirty="0"/>
              <a:t> </a:t>
            </a:r>
            <a:r>
              <a:rPr lang="cs-CZ" dirty="0" err="1"/>
              <a:t>redakcija</a:t>
            </a:r>
            <a:r>
              <a:rPr lang="cs-CZ" dirty="0"/>
              <a:t> O. </a:t>
            </a:r>
            <a:r>
              <a:rPr lang="cs-CZ" dirty="0" err="1"/>
              <a:t>Marganija</a:t>
            </a:r>
            <a:r>
              <a:rPr lang="cs-CZ" dirty="0"/>
              <a:t>. </a:t>
            </a:r>
            <a:r>
              <a:rPr lang="cs-CZ" i="1" dirty="0"/>
              <a:t>SSSR posle </a:t>
            </a:r>
            <a:r>
              <a:rPr lang="cs-CZ" i="1" dirty="0" err="1"/>
              <a:t>raspada</a:t>
            </a:r>
            <a:r>
              <a:rPr lang="cs-CZ" dirty="0"/>
              <a:t>. </a:t>
            </a:r>
            <a:r>
              <a:rPr lang="cs-CZ" dirty="0" err="1"/>
              <a:t>Sankt-Peterburg</a:t>
            </a:r>
            <a:r>
              <a:rPr lang="cs-CZ" dirty="0"/>
              <a:t>: </a:t>
            </a:r>
            <a:r>
              <a:rPr lang="cs-CZ" dirty="0" err="1"/>
              <a:t>Ekonomikus</a:t>
            </a:r>
            <a:r>
              <a:rPr lang="cs-CZ" dirty="0"/>
              <a:t>, 2007.</a:t>
            </a:r>
          </a:p>
          <a:p>
            <a:r>
              <a:rPr lang="cs-CZ" dirty="0" err="1"/>
              <a:t>Olcott</a:t>
            </a:r>
            <a:r>
              <a:rPr lang="cs-CZ" dirty="0"/>
              <a:t>, Martha </a:t>
            </a:r>
            <a:r>
              <a:rPr lang="cs-CZ" dirty="0" err="1"/>
              <a:t>Brill</a:t>
            </a:r>
            <a:r>
              <a:rPr lang="cs-CZ" dirty="0"/>
              <a:t>. </a:t>
            </a:r>
            <a:r>
              <a:rPr lang="cs-CZ" i="1" dirty="0"/>
              <a:t>Kazachstán: </a:t>
            </a:r>
            <a:r>
              <a:rPr lang="cs-CZ" i="1" dirty="0" err="1"/>
              <a:t>neprojdennyj</a:t>
            </a:r>
            <a:r>
              <a:rPr lang="cs-CZ" i="1" dirty="0"/>
              <a:t> puť</a:t>
            </a:r>
            <a:r>
              <a:rPr lang="cs-CZ" dirty="0"/>
              <a:t>. Moskva: </a:t>
            </a:r>
            <a:r>
              <a:rPr lang="cs-CZ" dirty="0" err="1"/>
              <a:t>Gendaľ‘f</a:t>
            </a:r>
            <a:r>
              <a:rPr lang="cs-CZ" dirty="0"/>
              <a:t>, 2003.</a:t>
            </a:r>
          </a:p>
          <a:p>
            <a:r>
              <a:rPr lang="cs-CZ" dirty="0" err="1"/>
              <a:t>Pomfret</a:t>
            </a:r>
            <a:r>
              <a:rPr lang="cs-CZ" dirty="0"/>
              <a:t>, Richard.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central</a:t>
            </a:r>
            <a:r>
              <a:rPr lang="cs-CZ" i="1" dirty="0"/>
              <a:t> </a:t>
            </a:r>
            <a:r>
              <a:rPr lang="cs-CZ" i="1" dirty="0" err="1"/>
              <a:t>asian</a:t>
            </a:r>
            <a:r>
              <a:rPr lang="cs-CZ" i="1" dirty="0"/>
              <a:t> </a:t>
            </a:r>
            <a:r>
              <a:rPr lang="cs-CZ" i="1" dirty="0" err="1"/>
              <a:t>economies</a:t>
            </a:r>
            <a:r>
              <a:rPr lang="cs-CZ" i="1" dirty="0"/>
              <a:t> </a:t>
            </a:r>
            <a:r>
              <a:rPr lang="cs-CZ" i="1" dirty="0" err="1"/>
              <a:t>since</a:t>
            </a:r>
            <a:r>
              <a:rPr lang="cs-CZ" i="1" dirty="0"/>
              <a:t> </a:t>
            </a:r>
            <a:r>
              <a:rPr lang="cs-CZ" i="1" dirty="0" err="1"/>
              <a:t>independence</a:t>
            </a:r>
            <a:r>
              <a:rPr lang="cs-CZ" dirty="0"/>
              <a:t>. </a:t>
            </a:r>
            <a:r>
              <a:rPr lang="cs-CZ" dirty="0" err="1"/>
              <a:t>Princeton</a:t>
            </a:r>
            <a:r>
              <a:rPr lang="cs-CZ" dirty="0"/>
              <a:t>: </a:t>
            </a:r>
            <a:r>
              <a:rPr lang="cs-CZ" dirty="0" err="1"/>
              <a:t>Princeton</a:t>
            </a:r>
            <a:r>
              <a:rPr lang="cs-CZ" dirty="0"/>
              <a:t> University </a:t>
            </a:r>
            <a:r>
              <a:rPr lang="cs-CZ" dirty="0" err="1"/>
              <a:t>Press</a:t>
            </a:r>
            <a:r>
              <a:rPr lang="cs-CZ" dirty="0"/>
              <a:t>, 2006.</a:t>
            </a:r>
          </a:p>
        </p:txBody>
      </p:sp>
    </p:spTree>
    <p:extLst>
      <p:ext uri="{BB962C8B-B14F-4D97-AF65-F5344CB8AC3E}">
        <p14:creationId xmlns:p14="http://schemas.microsoft.com/office/powerpoint/2010/main" val="32888290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209</Words>
  <Application>Microsoft Office PowerPoint</Application>
  <PresentationFormat>Širokoúhlá obrazovka</PresentationFormat>
  <Paragraphs>36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 Boardroom</vt:lpstr>
      <vt:lpstr>Hospodářský rozvoj Kazachstánu po rozpadu SSSR</vt:lpstr>
      <vt:lpstr>Prezentace aplikace PowerPoint</vt:lpstr>
      <vt:lpstr>Obyvatelstvo</vt:lpstr>
      <vt:lpstr>Prezentace aplikace PowerPoint</vt:lpstr>
      <vt:lpstr>Prezentace aplikace PowerPoint</vt:lpstr>
      <vt:lpstr>Kolaps země v roce 1994 </vt:lpstr>
      <vt:lpstr>Současnost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Hospodářský rozvoj Kazachstánu po rozpadu SSSR</dc:title>
  <dc:creator>Kamilya Filipčenko</dc:creator>
  <cp:lastModifiedBy>Kamilya Filipčenko</cp:lastModifiedBy>
  <cp:revision>2</cp:revision>
  <dcterms:created xsi:type="dcterms:W3CDTF">2018-11-21T15:47:49Z</dcterms:created>
  <dcterms:modified xsi:type="dcterms:W3CDTF">2018-11-21T15:56:17Z</dcterms:modified>
</cp:coreProperties>
</file>