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57" r:id="rId3"/>
    <p:sldId id="258" r:id="rId4"/>
    <p:sldId id="262" r:id="rId5"/>
    <p:sldId id="259" r:id="rId6"/>
    <p:sldId id="263" r:id="rId7"/>
    <p:sldId id="264" r:id="rId8"/>
    <p:sldId id="265" r:id="rId9"/>
    <p:sldId id="266" r:id="rId10"/>
    <p:sldId id="261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5A867F-A51C-464C-A16E-C0F75B686883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2442C-0AA4-4EB1-9A2C-34FD8572F02A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 &lt;field&gt;&lt;classify&gt;4&lt;/classify&gt;&lt;mode type='1'&gt;1&lt;/mode&gt;&lt;options&gt;7&lt;/options&gt;&lt;answer choice='0000001000'&gt;&lt;/answer&gt;&lt;points&gt;10&lt;/points&gt;&lt;time&gt;60&lt;/time&gt;&lt;difficulty&gt;1&lt;/difficulty&gt;&lt;hint&gt;&lt;/hint&gt;&lt;remark&gt;&lt;/remark&gt;&lt;/field&gt;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&lt;field&gt;&lt;classify&gt;4&lt;/classify&gt;&lt;mode type='1'&gt;1&lt;/mode&gt;&lt;options&gt;7&lt;/options&gt;&lt;answer choice='0000001000'&gt;&lt;/answer&gt;&lt;points&gt;10&lt;/points&gt;&lt;time&gt;60&lt;/time&gt;&lt;difficulty&gt;1&lt;/difficulty&gt;&lt;hint&gt;&lt;/hint&gt;&lt;remark&gt;&lt;/remark&gt;&lt;/field&gt;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 &lt;field&gt;&lt;classify&gt;4&lt;/classify&gt;&lt;mode type='1'&gt;1&lt;/mode&gt;&lt;options&gt;10&lt;/options&gt;&lt;answer choice='0000001000'&gt;&lt;/answer&gt;&lt;points&gt;10&lt;/points&gt;&lt;time&gt;60&lt;/time&gt;&lt;difficulty&gt;1&lt;/difficulty&gt;&lt;hint&gt;&lt;/hint&gt;&lt;remark&gt;&lt;/remark&gt;&lt;/field&gt;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r>
              <a:rPr lang="en-US" smtClean="0"/>
              <a:t> &lt;field&gt;&lt;classify&gt;4&lt;/classify&gt;&lt;mode type='1'&gt;1&lt;/mode&gt;&lt;options&gt;10&lt;/options&gt;&lt;answer choice='0000001000'&gt;&lt;/answer&gt;&lt;points&gt;10&lt;/points&gt;&lt;time&gt;60&lt;/time&gt;&lt;difficulty&gt;1&lt;/difficulty&gt;&lt;hint&gt;&lt;/hint&gt;&lt;remark&gt;&lt;/remark&gt;&lt;/field&gt;</a:t>
            </a:r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3B041F1-5AB0-4F9D-ACC6-89821D7737D4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D4E57D50-2688-4504-875F-95A849838C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041F1-5AB0-4F9D-ACC6-89821D7737D4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57D50-2688-4504-875F-95A849838C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041F1-5AB0-4F9D-ACC6-89821D7737D4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57D50-2688-4504-875F-95A849838C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3B041F1-5AB0-4F9D-ACC6-89821D7737D4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4E57D50-2688-4504-875F-95A849838CB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3B041F1-5AB0-4F9D-ACC6-89821D7737D4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D4E57D50-2688-4504-875F-95A849838C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041F1-5AB0-4F9D-ACC6-89821D7737D4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57D50-2688-4504-875F-95A849838CB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041F1-5AB0-4F9D-ACC6-89821D7737D4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57D50-2688-4504-875F-95A849838CB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B041F1-5AB0-4F9D-ACC6-89821D7737D4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4E57D50-2688-4504-875F-95A849838CB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B041F1-5AB0-4F9D-ACC6-89821D7737D4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E57D50-2688-4504-875F-95A849838CBF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3B041F1-5AB0-4F9D-ACC6-89821D7737D4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D4E57D50-2688-4504-875F-95A849838CB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3B041F1-5AB0-4F9D-ACC6-89821D7737D4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D4E57D50-2688-4504-875F-95A849838CBF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3B041F1-5AB0-4F9D-ACC6-89821D7737D4}" type="datetimeFigureOut">
              <a:rPr lang="cs-CZ" smtClean="0"/>
              <a:pPr/>
              <a:t>22.10.2014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D4E57D50-2688-4504-875F-95A849838CBF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z/url?sa=t&amp;rct=j&amp;q=&amp;esrc=s&amp;source=web&amp;cd=1&amp;cad=rja&amp;uact=8&amp;ved=0CCAQFjAA&amp;url=https://olympiada.karlin.mff.cuni.cz/anotace/roskovec.pdf&amp;ei=OYkxVIa8Aa_B7Aa-7IHYDQ&amp;usg=AFQjCNHVr4UZZx6kvRvCadlN2u7souHpBg&amp;sig2=-ltlkFO8GVj9zAJ7FxKvRA" TargetMode="External"/><Relationship Id="rId2" Type="http://schemas.openxmlformats.org/officeDocument/2006/relationships/hyperlink" Target="https://www.google.cz/url?sa=t&amp;rct=j&amp;q=&amp;esrc=s&amp;source=web&amp;cd=1&amp;cad=rja&amp;uact=8&amp;ved=0CCIQFjAA&amp;url=http://mi21.vsb.cz/sites/mi21.vsb.cz/files/unit/zaklady_diskretni_matematiky.pdf&amp;ei=7oMxVIuJENTY7Abx3IDYAQ&amp;usg=AFQjCNFtUkUmUeeSBORmtRT0R3fvtZRU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Kombinace s opakováním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Antonín </a:t>
            </a:r>
            <a:r>
              <a:rPr lang="cs-CZ" dirty="0" err="1" smtClean="0"/>
              <a:t>Jančařík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Domácí úkoly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Kolik existuje šesticiferných čísel dělitelných</a:t>
            </a:r>
          </a:p>
          <a:p>
            <a:pPr>
              <a:buNone/>
            </a:pPr>
            <a:r>
              <a:rPr lang="cs-CZ" dirty="0" smtClean="0"/>
              <a:t>1. dvěma? </a:t>
            </a:r>
          </a:p>
          <a:p>
            <a:pPr>
              <a:buNone/>
            </a:pPr>
            <a:r>
              <a:rPr lang="cs-CZ" dirty="0" smtClean="0"/>
              <a:t>2. pěti? </a:t>
            </a:r>
          </a:p>
          <a:p>
            <a:pPr>
              <a:buNone/>
            </a:pPr>
            <a:r>
              <a:rPr lang="cs-CZ" dirty="0" smtClean="0"/>
              <a:t>3. čtyřmi?</a:t>
            </a:r>
          </a:p>
          <a:p>
            <a:pPr>
              <a:buNone/>
            </a:pPr>
            <a:r>
              <a:rPr lang="cs-CZ" dirty="0" smtClean="0"/>
              <a:t>4. třemi?</a:t>
            </a:r>
          </a:p>
          <a:p>
            <a:pPr>
              <a:buNone/>
            </a:pPr>
            <a:r>
              <a:rPr lang="cs-CZ" dirty="0" smtClean="0"/>
              <a:t>5. sedmi?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Materiály ke studiu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Úlohy jsou převzaty ze skript </a:t>
            </a:r>
            <a:r>
              <a:rPr lang="cs-CZ" b="1" dirty="0" smtClean="0"/>
              <a:t>Michael </a:t>
            </a:r>
            <a:r>
              <a:rPr lang="cs-CZ" b="1" dirty="0" err="1" smtClean="0"/>
              <a:t>Kubesa</a:t>
            </a:r>
            <a:r>
              <a:rPr lang="cs-CZ" b="1" dirty="0" smtClean="0"/>
              <a:t>. </a:t>
            </a:r>
            <a:r>
              <a:rPr lang="cs-CZ" b="1" dirty="0" smtClean="0">
                <a:hlinkClick r:id="rId2"/>
              </a:rPr>
              <a:t>Základy diskrétní matematiky </a:t>
            </a:r>
            <a:endParaRPr lang="cs-CZ" b="1" dirty="0" smtClean="0"/>
          </a:p>
          <a:p>
            <a:r>
              <a:rPr lang="cs-CZ" b="1" dirty="0" smtClean="0"/>
              <a:t>Další on-line zdroje:</a:t>
            </a:r>
          </a:p>
          <a:p>
            <a:r>
              <a:rPr lang="pl-PL" dirty="0" smtClean="0"/>
              <a:t>Tomáš Roskovec. </a:t>
            </a:r>
            <a:r>
              <a:rPr lang="pl-PL" b="1" dirty="0" smtClean="0">
                <a:hlinkClick r:id="rId3"/>
              </a:rPr>
              <a:t>Kombinatorika</a:t>
            </a:r>
            <a:r>
              <a:rPr lang="pl-PL" dirty="0" smtClean="0">
                <a:hlinkClick r:id="rId3"/>
              </a:rPr>
              <a:t> </a:t>
            </a:r>
            <a:r>
              <a:rPr lang="pl-PL" b="1" dirty="0" smtClean="0">
                <a:hlinkClick r:id="rId3"/>
              </a:rPr>
              <a:t>na</a:t>
            </a:r>
            <a:r>
              <a:rPr lang="pl-PL" dirty="0" smtClean="0">
                <a:hlinkClick r:id="rId3"/>
              </a:rPr>
              <a:t> </a:t>
            </a:r>
            <a:r>
              <a:rPr lang="pl-PL" b="1" dirty="0" smtClean="0">
                <a:hlinkClick r:id="rId3"/>
              </a:rPr>
              <a:t>želvách</a:t>
            </a:r>
            <a:r>
              <a:rPr lang="pl-PL" dirty="0" smtClean="0">
                <a:hlinkClick r:id="rId3"/>
              </a:rPr>
              <a:t>. </a:t>
            </a:r>
            <a:endParaRPr lang="cs-CZ" b="1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Motivační úloha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Počítač </a:t>
            </a:r>
            <a:r>
              <a:rPr lang="cs-CZ" dirty="0" err="1" smtClean="0"/>
              <a:t>Kecálek</a:t>
            </a:r>
            <a:r>
              <a:rPr lang="cs-CZ" dirty="0" smtClean="0"/>
              <a:t> ve filmu </a:t>
            </a:r>
            <a:r>
              <a:rPr lang="cs-CZ" dirty="0" err="1" smtClean="0"/>
              <a:t>Rumburak</a:t>
            </a:r>
            <a:r>
              <a:rPr lang="cs-CZ" dirty="0" smtClean="0"/>
              <a:t> dostal za úkol vyhledat všechny dvojice slov, složené z dvanácti písmen (mezeru nepočítáme). Kolik takových dvojic slov existuje, pokud používáme 26 písmen?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 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Kolik existuje pěticiferných čísel dělitelných pěti?</a:t>
            </a:r>
            <a:endParaRPr lang="cs-CZ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 k hlasování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Automobily v Moravskoslezském kraji mají poznávací značky tvaru ?T? ????, přičemž místo každého otazníku může být libovolná číslice. Kolik takových poznávacích značek lze vytvořit?</a:t>
            </a:r>
          </a:p>
          <a:p>
            <a:r>
              <a:rPr lang="cs-CZ" dirty="0" smtClean="0"/>
              <a:t>A – jednotky</a:t>
            </a:r>
          </a:p>
          <a:p>
            <a:r>
              <a:rPr lang="cs-CZ" dirty="0" smtClean="0"/>
              <a:t>B – desítky</a:t>
            </a:r>
          </a:p>
          <a:p>
            <a:r>
              <a:rPr lang="cs-CZ" dirty="0" smtClean="0"/>
              <a:t>C – stovky</a:t>
            </a:r>
          </a:p>
          <a:p>
            <a:r>
              <a:rPr lang="cs-CZ" dirty="0" smtClean="0"/>
              <a:t>D – tisíce</a:t>
            </a:r>
          </a:p>
          <a:p>
            <a:r>
              <a:rPr lang="cs-CZ" dirty="0" smtClean="0"/>
              <a:t>E – desetitisíce</a:t>
            </a:r>
          </a:p>
          <a:p>
            <a:r>
              <a:rPr lang="cs-CZ" dirty="0" smtClean="0"/>
              <a:t>F – statisíce</a:t>
            </a:r>
          </a:p>
          <a:p>
            <a:r>
              <a:rPr lang="cs-CZ" dirty="0" smtClean="0"/>
              <a:t>G – alespoň milión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Číselný zámek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Kolika způsoby lze nastavit kód na zámku, pokud může obsahovat maximálně jednu dvojici stejných čísel?</a:t>
            </a:r>
            <a:endParaRPr lang="cs-CZ" dirty="0"/>
          </a:p>
        </p:txBody>
      </p:sp>
      <p:pic>
        <p:nvPicPr>
          <p:cNvPr id="1026" name="Picture 2" descr="http://www.hettich.com/uploads/tx_templavoila/Elektronische_Moebelschiesssysteme_G7_913388700_02_USP_440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270375" y="2389909"/>
            <a:ext cx="3657600" cy="299258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 hlasování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Urči kolik různých znaků můžeme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 err="1" smtClean="0"/>
              <a:t>Morseově</a:t>
            </a:r>
            <a:r>
              <a:rPr lang="cs-CZ" dirty="0" smtClean="0"/>
              <a:t> abecedě zapsat pomocí maximálně 4 </a:t>
            </a:r>
            <a:r>
              <a:rPr lang="cs-CZ" dirty="0" smtClean="0"/>
              <a:t>teček </a:t>
            </a:r>
            <a:r>
              <a:rPr lang="cs-CZ" dirty="0" smtClean="0"/>
              <a:t>nebo čárek. </a:t>
            </a:r>
          </a:p>
          <a:p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r>
              <a:rPr lang="cs-CZ" dirty="0" smtClean="0"/>
              <a:t>A–20</a:t>
            </a:r>
          </a:p>
          <a:p>
            <a:r>
              <a:rPr lang="cs-CZ" dirty="0" smtClean="0"/>
              <a:t>B–22</a:t>
            </a:r>
          </a:p>
          <a:p>
            <a:r>
              <a:rPr lang="cs-CZ" dirty="0" smtClean="0"/>
              <a:t>C–24</a:t>
            </a:r>
          </a:p>
          <a:p>
            <a:r>
              <a:rPr lang="cs-CZ" dirty="0" smtClean="0"/>
              <a:t>D–26</a:t>
            </a:r>
          </a:p>
          <a:p>
            <a:r>
              <a:rPr lang="cs-CZ" dirty="0" smtClean="0"/>
              <a:t>E–28</a:t>
            </a:r>
          </a:p>
          <a:p>
            <a:r>
              <a:rPr lang="cs-CZ" dirty="0" smtClean="0"/>
              <a:t>F–30</a:t>
            </a:r>
          </a:p>
          <a:p>
            <a:r>
              <a:rPr lang="cs-CZ" dirty="0" smtClean="0"/>
              <a:t>G–32</a:t>
            </a:r>
          </a:p>
          <a:p>
            <a:r>
              <a:rPr lang="cs-CZ" dirty="0" smtClean="0"/>
              <a:t>H–34</a:t>
            </a:r>
          </a:p>
          <a:p>
            <a:r>
              <a:rPr lang="cs-CZ" dirty="0" smtClean="0"/>
              <a:t>I–36</a:t>
            </a:r>
          </a:p>
          <a:p>
            <a:r>
              <a:rPr lang="cs-CZ" dirty="0" smtClean="0"/>
              <a:t>J–Jiný počet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Fotbalová úloha</a:t>
            </a:r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 smtClean="0"/>
              <a:t>Vypište všechny možné průběhy zápasů, ve kterých padlo právě pět gólů.</a:t>
            </a:r>
            <a:br>
              <a:rPr lang="cs-CZ" dirty="0" smtClean="0"/>
            </a:br>
            <a:r>
              <a:rPr lang="cs-CZ" dirty="0" smtClean="0"/>
              <a:t>Průběhem zápasů se rozumí sled, ve kterém padaly góly.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Úloha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cs-CZ" dirty="0" smtClean="0"/>
              <a:t>Děti ve školce slepují papírové řetězy z deseti pruhů, které si nastříhaly z barevných papírů (modrý, červený, zelený, žlutý, oranžový). Kolik různých řetězů mohou děti vytvořit?</a:t>
            </a:r>
            <a:endParaRPr lang="cs-CZ" smtClean="0"/>
          </a:p>
          <a:p>
            <a:pPr>
              <a:buNone/>
            </a:pPr>
            <a:endParaRPr lang="cs-CZ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80</TotalTime>
  <Words>437</Words>
  <Application>Microsoft Office PowerPoint</Application>
  <PresentationFormat>Předvádění na obrazovce (4:3)</PresentationFormat>
  <Paragraphs>48</Paragraphs>
  <Slides>10</Slides>
  <Notes>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1" baseType="lpstr">
      <vt:lpstr>Arkýř</vt:lpstr>
      <vt:lpstr>Kombinace s opakováním</vt:lpstr>
      <vt:lpstr>Materiály ke studiu</vt:lpstr>
      <vt:lpstr>Motivační úloha</vt:lpstr>
      <vt:lpstr>Úloha 1</vt:lpstr>
      <vt:lpstr>Úloha k hlasování</vt:lpstr>
      <vt:lpstr>Číselný zámek</vt:lpstr>
      <vt:lpstr>Úloha hlasování</vt:lpstr>
      <vt:lpstr>Fotbalová úloha</vt:lpstr>
      <vt:lpstr>Úloha</vt:lpstr>
      <vt:lpstr>Domácí úkoly</vt:lpstr>
    </vt:vector>
  </TitlesOfParts>
  <Company>PedF UK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Permutace bez opakování</dc:title>
  <dc:creator>Antonín Jančařík</dc:creator>
  <cp:lastModifiedBy>Antonín Jančařík</cp:lastModifiedBy>
  <cp:revision>14</cp:revision>
  <dcterms:created xsi:type="dcterms:W3CDTF">2014-10-05T17:45:05Z</dcterms:created>
  <dcterms:modified xsi:type="dcterms:W3CDTF">2014-10-22T14:40:40Z</dcterms:modified>
</cp:coreProperties>
</file>