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0" r:id="rId4"/>
  </p:sldMasterIdLst>
  <p:sldIdLst>
    <p:sldId id="256" r:id="rId5"/>
    <p:sldId id="257" r:id="rId6"/>
    <p:sldId id="259"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2A2E56-E89B-49D3-A556-B4C920120C49}" v="2" dt="2021-12-08T08:58:53.043"/>
    <p1510:client id="{41857E2E-31B0-4928-B978-767927A35D15}" v="3" dt="2021-12-08T08:59:26.8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ladan Oláh" userId="S::olah@vojenskyobor.cz::6d2c33f5-8da9-44e3-b4cf-65bd519e0bfb" providerId="AD" clId="Web-{222A2E56-E89B-49D3-A556-B4C920120C49}"/>
    <pc:docChg chg="modSld">
      <pc:chgData name="Vladan Oláh" userId="S::olah@vojenskyobor.cz::6d2c33f5-8da9-44e3-b4cf-65bd519e0bfb" providerId="AD" clId="Web-{222A2E56-E89B-49D3-A556-B4C920120C49}" dt="2021-12-08T08:58:53.043" v="1" actId="20577"/>
      <pc:docMkLst>
        <pc:docMk/>
      </pc:docMkLst>
      <pc:sldChg chg="modSp">
        <pc:chgData name="Vladan Oláh" userId="S::olah@vojenskyobor.cz::6d2c33f5-8da9-44e3-b4cf-65bd519e0bfb" providerId="AD" clId="Web-{222A2E56-E89B-49D3-A556-B4C920120C49}" dt="2021-12-08T08:58:53.043" v="1" actId="20577"/>
        <pc:sldMkLst>
          <pc:docMk/>
          <pc:sldMk cId="807791359" sldId="259"/>
        </pc:sldMkLst>
        <pc:spChg chg="mod">
          <ac:chgData name="Vladan Oláh" userId="S::olah@vojenskyobor.cz::6d2c33f5-8da9-44e3-b4cf-65bd519e0bfb" providerId="AD" clId="Web-{222A2E56-E89B-49D3-A556-B4C920120C49}" dt="2021-12-08T08:58:53.043" v="1" actId="20577"/>
          <ac:spMkLst>
            <pc:docMk/>
            <pc:sldMk cId="807791359" sldId="259"/>
            <ac:spMk id="3" creationId="{611B1688-8DD1-6947-8F90-F49C549F3016}"/>
          </ac:spMkLst>
        </pc:spChg>
      </pc:sldChg>
    </pc:docChg>
  </pc:docChgLst>
  <pc:docChgLst>
    <pc:chgData name="Vladan Oláh" userId="S::olah@vojenskyobor.cz::6d2c33f5-8da9-44e3-b4cf-65bd519e0bfb" providerId="AD" clId="Web-{41857E2E-31B0-4928-B978-767927A35D15}"/>
    <pc:docChg chg="modSld">
      <pc:chgData name="Vladan Oláh" userId="S::olah@vojenskyobor.cz::6d2c33f5-8da9-44e3-b4cf-65bd519e0bfb" providerId="AD" clId="Web-{41857E2E-31B0-4928-B978-767927A35D15}" dt="2021-12-08T08:59:26.892" v="2" actId="20577"/>
      <pc:docMkLst>
        <pc:docMk/>
      </pc:docMkLst>
      <pc:sldChg chg="modSp">
        <pc:chgData name="Vladan Oláh" userId="S::olah@vojenskyobor.cz::6d2c33f5-8da9-44e3-b4cf-65bd519e0bfb" providerId="AD" clId="Web-{41857E2E-31B0-4928-B978-767927A35D15}" dt="2021-12-08T08:59:26.892" v="2" actId="20577"/>
        <pc:sldMkLst>
          <pc:docMk/>
          <pc:sldMk cId="807791359" sldId="259"/>
        </pc:sldMkLst>
        <pc:spChg chg="mod">
          <ac:chgData name="Vladan Oláh" userId="S::olah@vojenskyobor.cz::6d2c33f5-8da9-44e3-b4cf-65bd519e0bfb" providerId="AD" clId="Web-{41857E2E-31B0-4928-B978-767927A35D15}" dt="2021-12-08T08:59:26.892" v="2" actId="20577"/>
          <ac:spMkLst>
            <pc:docMk/>
            <pc:sldMk cId="807791359" sldId="259"/>
            <ac:spMk id="3" creationId="{611B1688-8DD1-6947-8F90-F49C549F301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12/8/2021</a:t>
            </a:fld>
            <a:endParaRPr lang="en-US"/>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4286641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12/8/2021</a:t>
            </a:fld>
            <a:endParaRPr lang="en-US"/>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2710779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12/8/2021</a:t>
            </a:fld>
            <a:endParaRPr lang="en-US"/>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2209236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12/8/2021</a:t>
            </a:fld>
            <a:endParaRPr lang="en-US"/>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4257279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12/8/2021</a:t>
            </a:fld>
            <a:endParaRPr lang="en-US"/>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969453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12/8/2021</a:t>
            </a:fld>
            <a:endParaRPr lang="en-US"/>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3907330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12/8/2021</a:t>
            </a:fld>
            <a:endParaRPr lang="en-US"/>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497291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12/8/2021</a:t>
            </a:fld>
            <a:endParaRPr lang="en-US"/>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467128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12/8/2021</a:t>
            </a:fld>
            <a:endParaRPr lang="en-US"/>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1315805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12/8/2021</a:t>
            </a:fld>
            <a:endParaRPr lang="en-US"/>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a:p>
        </p:txBody>
      </p:sp>
    </p:spTree>
    <p:extLst>
      <p:ext uri="{BB962C8B-B14F-4D97-AF65-F5344CB8AC3E}">
        <p14:creationId xmlns:p14="http://schemas.microsoft.com/office/powerpoint/2010/main" val="3471484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12/8/2021</a:t>
            </a:fld>
            <a:endParaRPr lang="en-US"/>
          </a:p>
        </p:txBody>
      </p:sp>
      <p:sp>
        <p:nvSpPr>
          <p:cNvPr id="6" name="Footer Placeholder 5"/>
          <p:cNvSpPr>
            <a:spLocks noGrp="1"/>
          </p:cNvSpPr>
          <p:nvPr>
            <p:ph type="ftr" sz="quarter" idx="11"/>
          </p:nvPr>
        </p:nvSpPr>
        <p:spPr>
          <a:xfrm>
            <a:off x="1097279" y="6446838"/>
            <a:ext cx="6818262" cy="365125"/>
          </a:xfrm>
        </p:spPr>
        <p:txBody>
          <a:bodyPr/>
          <a:lstStyle/>
          <a:p>
            <a:pPr algn="l"/>
            <a:endParaRPr lang="en-US"/>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3426155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12/8/2021</a:t>
            </a:fld>
            <a:endParaRPr lang="en-US"/>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0790045"/>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9" r:id="rId6"/>
    <p:sldLayoutId id="2147483754" r:id="rId7"/>
    <p:sldLayoutId id="2147483755" r:id="rId8"/>
    <p:sldLayoutId id="2147483756" r:id="rId9"/>
    <p:sldLayoutId id="2147483758" r:id="rId10"/>
    <p:sldLayoutId id="2147483757" r:id="rId11"/>
  </p:sldLayoutIdLst>
  <p:hf sldNum="0" hdr="0" ftr="0" dt="0"/>
  <p:txStyles>
    <p:titleStyle>
      <a:lvl1pPr algn="l" defTabSz="914400" rtl="0" eaLnBrk="1" latinLnBrk="0" hangingPunct="1">
        <a:lnSpc>
          <a:spcPct val="90000"/>
        </a:lnSpc>
        <a:spcBef>
          <a:spcPct val="0"/>
        </a:spcBef>
        <a:buNone/>
        <a:defRPr sz="42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20000"/>
        </a:lnSpc>
        <a:spcBef>
          <a:spcPts val="1200"/>
        </a:spcBef>
        <a:spcAft>
          <a:spcPts val="200"/>
        </a:spcAft>
        <a:buClr>
          <a:schemeClr val="accent1"/>
        </a:buClr>
        <a:buSzPct val="100000"/>
        <a:buFont typeface="Calibri" panose="020F0502020204030204" pitchFamily="34" charset="0"/>
        <a:buChar char=" "/>
        <a:defRPr sz="1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20000"/>
        </a:lnSpc>
        <a:spcBef>
          <a:spcPts val="200"/>
        </a:spcBef>
        <a:spcAft>
          <a:spcPts val="400"/>
        </a:spcAft>
        <a:buClrTx/>
        <a:buFont typeface="Calibri" pitchFamily="34" charset="0"/>
        <a:buChar char="◦"/>
        <a:defRPr sz="16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2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2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2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8">
            <a:extLst>
              <a:ext uri="{FF2B5EF4-FFF2-40B4-BE49-F238E27FC236}">
                <a16:creationId xmlns:a16="http://schemas.microsoft.com/office/drawing/2014/main" id="{0AF4F2BA-3C03-4E2C-8ABC-0949B61B3C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3">
            <a:extLst>
              <a:ext uri="{FF2B5EF4-FFF2-40B4-BE49-F238E27FC236}">
                <a16:creationId xmlns:a16="http://schemas.microsoft.com/office/drawing/2014/main" id="{8AC0EBC0-0D60-4225-BDBA-B2EB6DDF9377}"/>
              </a:ext>
            </a:extLst>
          </p:cNvPr>
          <p:cNvPicPr>
            <a:picLocks noChangeAspect="1"/>
          </p:cNvPicPr>
          <p:nvPr/>
        </p:nvPicPr>
        <p:blipFill rotWithShape="1">
          <a:blip r:embed="rId2">
            <a:alphaModFix amt="35000"/>
          </a:blip>
          <a:srcRect b="43750"/>
          <a:stretch/>
        </p:blipFill>
        <p:spPr>
          <a:xfrm>
            <a:off x="20" y="10"/>
            <a:ext cx="12191980" cy="6857990"/>
          </a:xfrm>
          <a:prstGeom prst="rect">
            <a:avLst/>
          </a:prstGeom>
        </p:spPr>
      </p:pic>
      <p:sp>
        <p:nvSpPr>
          <p:cNvPr id="2" name="Nadpis 1">
            <a:extLst>
              <a:ext uri="{FF2B5EF4-FFF2-40B4-BE49-F238E27FC236}">
                <a16:creationId xmlns:a16="http://schemas.microsoft.com/office/drawing/2014/main" id="{06B10ED5-17A6-4D47-B959-4F03EA7F10E2}"/>
              </a:ext>
            </a:extLst>
          </p:cNvPr>
          <p:cNvSpPr>
            <a:spLocks noGrp="1"/>
          </p:cNvSpPr>
          <p:nvPr>
            <p:ph type="ctrTitle"/>
          </p:nvPr>
        </p:nvSpPr>
        <p:spPr>
          <a:xfrm>
            <a:off x="1097280" y="758952"/>
            <a:ext cx="10058400" cy="3566160"/>
          </a:xfrm>
        </p:spPr>
        <p:txBody>
          <a:bodyPr>
            <a:normAutofit/>
          </a:bodyPr>
          <a:lstStyle/>
          <a:p>
            <a:r>
              <a:rPr lang="cs-CZ">
                <a:solidFill>
                  <a:srgbClr val="FFFFFF"/>
                </a:solidFill>
              </a:rPr>
              <a:t>Boj zblízka</a:t>
            </a:r>
          </a:p>
        </p:txBody>
      </p:sp>
      <p:sp>
        <p:nvSpPr>
          <p:cNvPr id="3" name="Podnadpis 2">
            <a:extLst>
              <a:ext uri="{FF2B5EF4-FFF2-40B4-BE49-F238E27FC236}">
                <a16:creationId xmlns:a16="http://schemas.microsoft.com/office/drawing/2014/main" id="{C29A49EB-1D02-C34B-96E6-7349BCF480C3}"/>
              </a:ext>
            </a:extLst>
          </p:cNvPr>
          <p:cNvSpPr>
            <a:spLocks noGrp="1"/>
          </p:cNvSpPr>
          <p:nvPr>
            <p:ph type="subTitle" idx="1"/>
          </p:nvPr>
        </p:nvSpPr>
        <p:spPr>
          <a:xfrm>
            <a:off x="1100051" y="4645152"/>
            <a:ext cx="10058400" cy="1143000"/>
          </a:xfrm>
        </p:spPr>
        <p:txBody>
          <a:bodyPr>
            <a:normAutofit/>
          </a:bodyPr>
          <a:lstStyle/>
          <a:p>
            <a:r>
              <a:rPr lang="cs-CZ">
                <a:solidFill>
                  <a:srgbClr val="FFFFFF"/>
                </a:solidFill>
              </a:rPr>
              <a:t>sebeobranné techniky proti úderům a kopům (opakování a vedení)</a:t>
            </a:r>
          </a:p>
        </p:txBody>
      </p:sp>
      <p:cxnSp>
        <p:nvCxnSpPr>
          <p:cNvPr id="19" name="Straight Connector 10">
            <a:extLst>
              <a:ext uri="{FF2B5EF4-FFF2-40B4-BE49-F238E27FC236}">
                <a16:creationId xmlns:a16="http://schemas.microsoft.com/office/drawing/2014/main" id="{A07787ED-5EDC-4C54-AD87-55B60D0FE3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20" name="!!footer rectangle">
            <a:extLst>
              <a:ext uri="{FF2B5EF4-FFF2-40B4-BE49-F238E27FC236}">
                <a16:creationId xmlns:a16="http://schemas.microsoft.com/office/drawing/2014/main" id="{B40A8CA7-7D5A-43B0-A1A0-B558ECA9E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8201182"/>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EDE26E-19FD-5744-9289-7E9292686611}"/>
              </a:ext>
            </a:extLst>
          </p:cNvPr>
          <p:cNvSpPr>
            <a:spLocks noGrp="1"/>
          </p:cNvSpPr>
          <p:nvPr>
            <p:ph type="title"/>
          </p:nvPr>
        </p:nvSpPr>
        <p:spPr/>
        <p:txBody>
          <a:bodyPr/>
          <a:lstStyle/>
          <a:p>
            <a:r>
              <a:rPr lang="cs-CZ"/>
              <a:t>Boj zblízka</a:t>
            </a:r>
          </a:p>
        </p:txBody>
      </p:sp>
      <p:sp>
        <p:nvSpPr>
          <p:cNvPr id="3" name="Zástupný obsah 2">
            <a:extLst>
              <a:ext uri="{FF2B5EF4-FFF2-40B4-BE49-F238E27FC236}">
                <a16:creationId xmlns:a16="http://schemas.microsoft.com/office/drawing/2014/main" id="{97207630-7AF6-104B-A10D-54F90A53D1F5}"/>
              </a:ext>
            </a:extLst>
          </p:cNvPr>
          <p:cNvSpPr>
            <a:spLocks noGrp="1"/>
          </p:cNvSpPr>
          <p:nvPr>
            <p:ph idx="1"/>
          </p:nvPr>
        </p:nvSpPr>
        <p:spPr/>
        <p:txBody>
          <a:bodyPr/>
          <a:lstStyle/>
          <a:p>
            <a:r>
              <a:rPr lang="cs-CZ" b="1"/>
              <a:t>Cíl: </a:t>
            </a:r>
            <a:r>
              <a:rPr lang="cs-CZ"/>
              <a:t>vedení a opakování sebeobranných technik proti  úderům a kopům (obrana proti přímému úderu, obloukovým úderům, obloukovým úderům, přímému kopu)</a:t>
            </a:r>
          </a:p>
          <a:p>
            <a:r>
              <a:rPr lang="cs-CZ" b="1"/>
              <a:t>Průběh: </a:t>
            </a:r>
            <a:r>
              <a:rPr lang="cs-CZ"/>
              <a:t>průpravné cvičení, obrana proti přímému úderu (na horní pásmo, střední pásmo), obrana proti obloukovým úderům (proti jednomu obloukovému úderu), obrana proti obloukovým úderům (proti dvěma obloukovým úderům), obrana proti přímému čelnímu kopu na střední pásmo (otevření, zavření)</a:t>
            </a:r>
          </a:p>
        </p:txBody>
      </p:sp>
    </p:spTree>
    <p:extLst>
      <p:ext uri="{BB962C8B-B14F-4D97-AF65-F5344CB8AC3E}">
        <p14:creationId xmlns:p14="http://schemas.microsoft.com/office/powerpoint/2010/main" val="34847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748BBD-A890-DA4E-B054-D3F0281FA431}"/>
              </a:ext>
            </a:extLst>
          </p:cNvPr>
          <p:cNvSpPr>
            <a:spLocks noGrp="1"/>
          </p:cNvSpPr>
          <p:nvPr>
            <p:ph type="title"/>
          </p:nvPr>
        </p:nvSpPr>
        <p:spPr/>
        <p:txBody>
          <a:bodyPr>
            <a:normAutofit/>
          </a:bodyPr>
          <a:lstStyle/>
          <a:p>
            <a:r>
              <a:rPr lang="cs-CZ" sz="3600">
                <a:solidFill>
                  <a:schemeClr val="tx1"/>
                </a:solidFill>
              </a:rPr>
              <a:t>Sebeobranné techniky proti úderům a kopům (opakování a vedení)</a:t>
            </a:r>
          </a:p>
        </p:txBody>
      </p:sp>
      <p:sp>
        <p:nvSpPr>
          <p:cNvPr id="3" name="Zástupný obsah 2">
            <a:extLst>
              <a:ext uri="{FF2B5EF4-FFF2-40B4-BE49-F238E27FC236}">
                <a16:creationId xmlns:a16="http://schemas.microsoft.com/office/drawing/2014/main" id="{611B1688-8DD1-6947-8F90-F49C549F3016}"/>
              </a:ext>
            </a:extLst>
          </p:cNvPr>
          <p:cNvSpPr>
            <a:spLocks noGrp="1"/>
          </p:cNvSpPr>
          <p:nvPr>
            <p:ph idx="1"/>
          </p:nvPr>
        </p:nvSpPr>
        <p:spPr>
          <a:xfrm>
            <a:off x="1097280" y="1860698"/>
            <a:ext cx="10058400" cy="4603897"/>
          </a:xfrm>
        </p:spPr>
        <p:txBody>
          <a:bodyPr vert="horz" lIns="0" tIns="45720" rIns="0" bIns="45720" rtlCol="0" anchor="t">
            <a:normAutofit/>
          </a:bodyPr>
          <a:lstStyle/>
          <a:p>
            <a:r>
              <a:rPr lang="cs-CZ" sz="1300" b="1" i="1"/>
              <a:t>Účelem výcviku technik v BZ je nácvik a zdokonalení: reakce na protivníkův podnět; přechodu do vlastního útoku; kombinace základních technik boje zblízka.</a:t>
            </a:r>
          </a:p>
          <a:p>
            <a:pPr>
              <a:buFont typeface="Wingdings" pitchFamily="2" charset="2"/>
              <a:buChar char="Ø"/>
            </a:pPr>
            <a:r>
              <a:rPr lang="cs-CZ" sz="1300" b="1" i="1"/>
              <a:t> </a:t>
            </a:r>
            <a:r>
              <a:rPr lang="cs-CZ" sz="1300" i="1"/>
              <a:t>Zásady provádění sebeobranných technik: provedení musí být nenáročné, jednoduše proveditelné; proveditelné i v ústroji, výstroji </a:t>
            </a:r>
            <a:br>
              <a:rPr lang="cs-CZ" sz="1300" i="1"/>
            </a:br>
            <a:r>
              <a:rPr lang="cs-CZ" sz="1300" i="1"/>
              <a:t>  a výzbroji; lépe 10 osvojených techniky na 100% než 100 techniky na 10%.</a:t>
            </a:r>
          </a:p>
          <a:p>
            <a:endParaRPr lang="cs-CZ"/>
          </a:p>
        </p:txBody>
      </p:sp>
    </p:spTree>
    <p:extLst>
      <p:ext uri="{BB962C8B-B14F-4D97-AF65-F5344CB8AC3E}">
        <p14:creationId xmlns:p14="http://schemas.microsoft.com/office/powerpoint/2010/main" val="807791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748BBD-A890-DA4E-B054-D3F0281FA431}"/>
              </a:ext>
            </a:extLst>
          </p:cNvPr>
          <p:cNvSpPr>
            <a:spLocks noGrp="1"/>
          </p:cNvSpPr>
          <p:nvPr>
            <p:ph type="title"/>
          </p:nvPr>
        </p:nvSpPr>
        <p:spPr/>
        <p:txBody>
          <a:bodyPr/>
          <a:lstStyle/>
          <a:p>
            <a:r>
              <a:rPr lang="cs-CZ"/>
              <a:t>Seznam literatury</a:t>
            </a:r>
          </a:p>
        </p:txBody>
      </p:sp>
      <p:sp>
        <p:nvSpPr>
          <p:cNvPr id="3" name="Zástupný obsah 2">
            <a:extLst>
              <a:ext uri="{FF2B5EF4-FFF2-40B4-BE49-F238E27FC236}">
                <a16:creationId xmlns:a16="http://schemas.microsoft.com/office/drawing/2014/main" id="{611B1688-8DD1-6947-8F90-F49C549F3016}"/>
              </a:ext>
            </a:extLst>
          </p:cNvPr>
          <p:cNvSpPr>
            <a:spLocks noGrp="1"/>
          </p:cNvSpPr>
          <p:nvPr>
            <p:ph idx="1"/>
          </p:nvPr>
        </p:nvSpPr>
        <p:spPr>
          <a:xfrm>
            <a:off x="1097280" y="1860698"/>
            <a:ext cx="10058400" cy="4603897"/>
          </a:xfrm>
        </p:spPr>
        <p:txBody>
          <a:bodyPr>
            <a:normAutofit/>
          </a:bodyPr>
          <a:lstStyle/>
          <a:p>
            <a:pPr>
              <a:buFont typeface="Arial" panose="020B0604020202020204" pitchFamily="34" charset="0"/>
              <a:buChar char="•"/>
            </a:pPr>
            <a:r>
              <a:rPr lang="cs-CZ" sz="1400"/>
              <a:t> VÁGNER, Michal. </a:t>
            </a:r>
            <a:r>
              <a:rPr lang="cs-CZ" sz="1400" i="1"/>
              <a:t>K teorii boje zblízka</a:t>
            </a:r>
            <a:r>
              <a:rPr lang="cs-CZ" sz="1400"/>
              <a:t>. Praha: Karolinum, 2008. ISBN 978-80-2461-476-2.</a:t>
            </a:r>
          </a:p>
          <a:p>
            <a:pPr>
              <a:buFont typeface="Arial" panose="020B0604020202020204" pitchFamily="34" charset="0"/>
              <a:buChar char="•"/>
            </a:pPr>
            <a:r>
              <a:rPr lang="cs-CZ" sz="1400" i="1"/>
              <a:t> </a:t>
            </a:r>
            <a:r>
              <a:rPr lang="cs-CZ" sz="1400"/>
              <a:t>VÁGNER, Michal. </a:t>
            </a:r>
            <a:r>
              <a:rPr lang="cs-CZ" sz="1400" i="1"/>
              <a:t>1. stupeň boje zblízka</a:t>
            </a:r>
            <a:r>
              <a:rPr lang="cs-CZ" sz="1400"/>
              <a:t>. Praha: 2008.</a:t>
            </a:r>
            <a:endParaRPr lang="cs-CZ" sz="1400" i="1"/>
          </a:p>
          <a:p>
            <a:pPr marL="0" indent="0">
              <a:buNone/>
            </a:pPr>
            <a:endParaRPr lang="cs-CZ" b="1"/>
          </a:p>
          <a:p>
            <a:pPr>
              <a:buFont typeface="Wingdings" pitchFamily="2" charset="2"/>
              <a:buChar char="Ø"/>
            </a:pPr>
            <a:endParaRPr lang="cs-CZ"/>
          </a:p>
        </p:txBody>
      </p:sp>
    </p:spTree>
    <p:extLst>
      <p:ext uri="{BB962C8B-B14F-4D97-AF65-F5344CB8AC3E}">
        <p14:creationId xmlns:p14="http://schemas.microsoft.com/office/powerpoint/2010/main" val="403207713"/>
      </p:ext>
    </p:extLst>
  </p:cSld>
  <p:clrMapOvr>
    <a:masterClrMapping/>
  </p:clrMapOvr>
</p:sld>
</file>

<file path=ppt/theme/theme1.xml><?xml version="1.0" encoding="utf-8"?>
<a:theme xmlns:a="http://schemas.openxmlformats.org/drawingml/2006/main" name="RetrospectVTI">
  <a:themeElements>
    <a:clrScheme name="AnalogousFromDarkSeedLeftStep">
      <a:dk1>
        <a:srgbClr val="000000"/>
      </a:dk1>
      <a:lt1>
        <a:srgbClr val="FFFFFF"/>
      </a:lt1>
      <a:dk2>
        <a:srgbClr val="242D41"/>
      </a:dk2>
      <a:lt2>
        <a:srgbClr val="E8E5E2"/>
      </a:lt2>
      <a:accent1>
        <a:srgbClr val="2997E7"/>
      </a:accent1>
      <a:accent2>
        <a:srgbClr val="13B3B3"/>
      </a:accent2>
      <a:accent3>
        <a:srgbClr val="21B879"/>
      </a:accent3>
      <a:accent4>
        <a:srgbClr val="14BC31"/>
      </a:accent4>
      <a:accent5>
        <a:srgbClr val="47B921"/>
      </a:accent5>
      <a:accent6>
        <a:srgbClr val="7DB213"/>
      </a:accent6>
      <a:hlink>
        <a:srgbClr val="399431"/>
      </a:hlink>
      <a:folHlink>
        <a:srgbClr val="7F7F7F"/>
      </a:folHlink>
    </a:clrScheme>
    <a:fontScheme name="Retrospect">
      <a:majorFont>
        <a:latin typeface="Arial Nova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Nova"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5FFDBACBD070DD419BEEEED858171F5F" ma:contentTypeVersion="4" ma:contentTypeDescription="Vytvoří nový dokument" ma:contentTypeScope="" ma:versionID="70445f39f347e0b3c261364a5f110315">
  <xsd:schema xmlns:xsd="http://www.w3.org/2001/XMLSchema" xmlns:xs="http://www.w3.org/2001/XMLSchema" xmlns:p="http://schemas.microsoft.com/office/2006/metadata/properties" xmlns:ns2="e2285f5f-a0f1-4742-bd8a-8c092caa1a6e" targetNamespace="http://schemas.microsoft.com/office/2006/metadata/properties" ma:root="true" ma:fieldsID="1b3b94ba5c5fa0a1ef36aca64a20b860" ns2:_="">
    <xsd:import namespace="e2285f5f-a0f1-4742-bd8a-8c092caa1a6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2285f5f-a0f1-4742-bd8a-8c092caa1a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9B5766B-5BAF-4808-8A58-F897844358AD}">
  <ds:schemaRefs>
    <ds:schemaRef ds:uri="e2285f5f-a0f1-4742-bd8a-8c092caa1a6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81C5CC0B-857D-48DE-B4F5-74CE81785952}">
  <ds:schemaRefs>
    <ds:schemaRef ds:uri="http://schemas.microsoft.com/sharepoint/v3/contenttype/forms"/>
  </ds:schemaRefs>
</ds:datastoreItem>
</file>

<file path=customXml/itemProps3.xml><?xml version="1.0" encoding="utf-8"?>
<ds:datastoreItem xmlns:ds="http://schemas.openxmlformats.org/officeDocument/2006/customXml" ds:itemID="{4E9E3BD9-4D0C-4F62-9641-7E1387582101}">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{C3CB2FD1-364E-634F-BF21-6F1E549C9A16}tf10001119</Template>
  <Application>Microsoft Office PowerPoint</Application>
  <PresentationFormat>Widescreen</PresentationFormat>
  <Slides>4</Slides>
  <Notes>0</Notes>
  <HiddenSlides>0</HiddenSlide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RetrospectVTI</vt:lpstr>
      <vt:lpstr>Boj zblízka</vt:lpstr>
      <vt:lpstr>Boj zblízka</vt:lpstr>
      <vt:lpstr>Sebeobranné techniky proti úderům a kopům (opakování a vedení)</vt:lpstr>
      <vt:lpstr>Seznam literatury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Boj zblízka</dc:title>
  <dc:creator>Vladan Oláh</dc:creator>
  <cp:revision>1</cp:revision>
  <dcterms:created xsi:type="dcterms:W3CDTF">2021-12-01T12:47:50Z</dcterms:created>
  <dcterms:modified xsi:type="dcterms:W3CDTF">2021-12-08T09:00:11Z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0x0101005FFDBACBD070DD419BEEEED858171F5F</vt:lpwstr>
  </property>
</Properties>
</file>