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Techniky lezení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</a:t>
            </a:r>
            <a:r>
              <a:rPr lang="cs-CZ" dirty="0" smtClean="0"/>
              <a:t>opakování a nácvik složitějších technik lezení.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Lezecké hry.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na tření.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spár.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hran a koutů.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</a:t>
            </a:r>
            <a:r>
              <a:rPr lang="cs-CZ" smtClean="0"/>
              <a:t>v převisu.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AFBC90-BD56-481F-B5AB-E285C3713730}"/>
</file>

<file path=customXml/itemProps2.xml><?xml version="1.0" encoding="utf-8"?>
<ds:datastoreItem xmlns:ds="http://schemas.openxmlformats.org/officeDocument/2006/customXml" ds:itemID="{B0D4147B-BD19-4FBD-9E87-1BBE0737F0A7}"/>
</file>

<file path=customXml/itemProps3.xml><?xml version="1.0" encoding="utf-8"?>
<ds:datastoreItem xmlns:ds="http://schemas.openxmlformats.org/officeDocument/2006/customXml" ds:itemID="{7251EC74-D40C-4262-B29D-5CC6C4B2711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227</Words>
  <Application>Microsoft Office PowerPoint</Application>
  <PresentationFormat>Předvádění na obrazovce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39</cp:revision>
  <dcterms:modified xsi:type="dcterms:W3CDTF">2021-12-13T20:44:35Z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