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Average"/>
      <p:regular r:id="rId11"/>
    </p:embeddedFont>
    <p:embeddedFont>
      <p:font typeface="Oswald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verage-regular.fntdata"/><Relationship Id="rId10" Type="http://schemas.openxmlformats.org/officeDocument/2006/relationships/slide" Target="slides/slide6.xml"/><Relationship Id="rId13" Type="http://schemas.openxmlformats.org/officeDocument/2006/relationships/font" Target="fonts/Oswald-bold.fntdata"/><Relationship Id="rId12" Type="http://schemas.openxmlformats.org/officeDocument/2006/relationships/font" Target="fonts/Oswald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>
                <a:solidFill>
                  <a:srgbClr val="FFFFFF"/>
                </a:solidFill>
              </a:rPr>
              <a:t>Using Narrative in Social Research</a:t>
            </a:r>
            <a:endParaRPr b="1" sz="3600">
              <a:solidFill>
                <a:srgbClr val="FFFFFF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FFFFFF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800">
                <a:solidFill>
                  <a:srgbClr val="FFFFFF"/>
                </a:solidFill>
              </a:rPr>
              <a:t>The ethical and political implications of using narrative in research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rgbClr val="FFFFFF"/>
                </a:solidFill>
              </a:rPr>
              <a:t>Jane Elliott</a:t>
            </a:r>
            <a:endParaRPr>
              <a:solidFill>
                <a:srgbClr val="FFFFFF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Důvody výzkumu</a:t>
            </a:r>
            <a:endParaRPr/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473450"/>
            <a:ext cx="8520600" cy="30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Každý výzkum, který zahrnuje účast lidských subjektů, vyžaduje posouzení o možném dopadu tohoto výzkumu na zúčastněné osoby</a:t>
            </a:r>
            <a:endParaRPr>
              <a:solidFill>
                <a:srgbClr val="FFFFFF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Pomoci nám mohou etické pokyny, kodexy a další dokumenty</a:t>
            </a:r>
            <a:endParaRPr>
              <a:solidFill>
                <a:srgbClr val="FFFFFF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Britská psychologická společnost má prohlášení o etické praxi a Psychologická asociace spojených států a Americká sociologická asociace má soubor etických zásad a kodexu chování</a:t>
            </a:r>
            <a:endParaRPr>
              <a:solidFill>
                <a:srgbClr val="FFFFFF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Specifické otázky, jakou je například užití příběhu ve výzkumu, však dosud nebyly dostatečně diskutovány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 flipH="1" rot="10800000">
            <a:off x="311700" y="433925"/>
            <a:ext cx="8520600" cy="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473450"/>
            <a:ext cx="8520600" cy="30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Tato kapitola se tedy zabývá právě etickou stránkou užití příběhu ve výzkumu a to především vztahu mezi výzkumníkem a výzkumnými subjekty, nebo dopady výzkumného procesu na osoby, které se na výzkumu podílejí</a:t>
            </a:r>
            <a:endParaRPr>
              <a:solidFill>
                <a:srgbClr val="FFFFFF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citace Britské sociologické asociace (BSA): ‘’Sociologové provádějící výzkumy, vstupují do osobních vztahů s těmi, které studují.’’ - celkem zřejmá, ale zásadní věc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Téma kapitoly</a:t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V první části se řeší etické důsledky užívání příběhu ve výkumu a druhá část politickými aspekty této problematiky</a:t>
            </a:r>
            <a:endParaRPr>
              <a:solidFill>
                <a:srgbClr val="FFFFFF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V kapitole je zmíněno, že kritické body, kdy je třeba zvažovat etickou stránku věci, mohou nastat kdykoliv během celého procesu výzkumu (od sběru dat, až po analýzu dat)</a:t>
            </a:r>
            <a:endParaRPr>
              <a:solidFill>
                <a:srgbClr val="FFFFFF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nejdříve se soustředí se na proces sběru dat formou vyprávění (interakce mezi respondentem a výzkumníkem)</a:t>
            </a:r>
            <a:endParaRPr>
              <a:solidFill>
                <a:srgbClr val="FFFFFF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potom se zaobírá důsledky volby metody sběru dat </a:t>
            </a:r>
            <a:r>
              <a:rPr lang="cs">
                <a:solidFill>
                  <a:schemeClr val="dk1"/>
                </a:solidFill>
              </a:rPr>
              <a:t>vyprávění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26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Poznatky získané z textu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464400"/>
            <a:ext cx="8520600" cy="31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výzkumy (80. léta - Graham, Kleinman, Milshler) potvrdily, že narativní výzkumný rozhovor se vzdaluje od strukturovaných plánů a metod a někteří výzkumníci upozornili na vykořisťovací metodu tohoto výzkumu (mnoho dostáváme, málo dáváme)</a:t>
            </a:r>
            <a:endParaRPr>
              <a:solidFill>
                <a:srgbClr val="FFFFFF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na druhou stranu vyprávění dává informátorům větší volnost v tom, co doopravdy chtějí sdělit (narozdíl od dotazníků) a možnost podílet se na výzkumném procesu jako aktivní subjekt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Zajímavosti</a:t>
            </a:r>
            <a:endParaRPr/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Graham byl výzkumníkem, který se po pokusných rozhovorech se ženami snažil bránit respondenty před vykořisťováním od výzkumníka, protože mu připadalo, že se velmi snadno otevřou a sdělují osobní informace</a:t>
            </a:r>
            <a:endParaRPr>
              <a:solidFill>
                <a:srgbClr val="FFFFFF"/>
              </a:solidFill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cs">
                <a:solidFill>
                  <a:srgbClr val="FFFFFF"/>
                </a:solidFill>
              </a:rPr>
              <a:t>Podle BSA někteří účastníci výzkumu mohou získat pozitivní a vítanou zkušenost, naopak pro jiné může být znepokojující, protože je nutí přemýšlet o oblastech života, které do nynějška nevnímali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