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2F64A-56B5-41F7-A39C-A6119961A720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B780E1B-6AC8-4347-8F55-9A7B204EF97D}">
      <dgm:prSet/>
      <dgm:spPr/>
      <dgm:t>
        <a:bodyPr/>
        <a:lstStyle/>
        <a:p>
          <a:r>
            <a:rPr lang="cs-CZ"/>
            <a:t>Jacqueline </a:t>
          </a:r>
          <a:r>
            <a:rPr lang="nl-NL"/>
            <a:t>Bel: </a:t>
          </a:r>
          <a:r>
            <a:rPr lang="nl-NL" b="1" i="1"/>
            <a:t>Bloed en rozen</a:t>
          </a:r>
          <a:r>
            <a:rPr lang="cs-CZ" i="1"/>
            <a:t>; </a:t>
          </a:r>
          <a:r>
            <a:rPr lang="cs-CZ"/>
            <a:t>Uitgeverij Bert Bakker Amsterdam, 2015</a:t>
          </a:r>
          <a:endParaRPr lang="en-US"/>
        </a:p>
      </dgm:t>
    </dgm:pt>
    <dgm:pt modelId="{85CAC4D2-9487-4951-95A2-9F661E775366}" type="parTrans" cxnId="{A4CF6165-5D84-46A3-8806-A03A21564CFA}">
      <dgm:prSet/>
      <dgm:spPr/>
      <dgm:t>
        <a:bodyPr/>
        <a:lstStyle/>
        <a:p>
          <a:endParaRPr lang="en-US"/>
        </a:p>
      </dgm:t>
    </dgm:pt>
    <dgm:pt modelId="{8961A6C7-5B5C-43A1-A491-8AB6DD0CB76D}" type="sibTrans" cxnId="{A4CF6165-5D84-46A3-8806-A03A21564CFA}">
      <dgm:prSet/>
      <dgm:spPr/>
      <dgm:t>
        <a:bodyPr/>
        <a:lstStyle/>
        <a:p>
          <a:endParaRPr lang="en-US"/>
        </a:p>
      </dgm:t>
    </dgm:pt>
    <dgm:pt modelId="{2EC8C97A-C527-49E6-820D-B4487D2074D3}">
      <dgm:prSet/>
      <dgm:spPr/>
      <dgm:t>
        <a:bodyPr/>
        <a:lstStyle/>
        <a:p>
          <a:r>
            <a:rPr lang="cs-CZ" dirty="0" err="1"/>
            <a:t>Maaike</a:t>
          </a:r>
          <a:r>
            <a:rPr lang="cs-CZ" dirty="0"/>
            <a:t> </a:t>
          </a:r>
          <a:r>
            <a:rPr lang="cs-CZ" dirty="0" err="1"/>
            <a:t>Meijer</a:t>
          </a:r>
          <a:r>
            <a:rPr lang="cs-CZ" dirty="0"/>
            <a:t>: </a:t>
          </a:r>
          <a:r>
            <a:rPr lang="cs-CZ" b="1" i="1" dirty="0"/>
            <a:t>In </a:t>
          </a:r>
          <a:r>
            <a:rPr lang="cs-CZ" b="1" i="1" dirty="0" err="1"/>
            <a:t>tekst</a:t>
          </a:r>
          <a:r>
            <a:rPr lang="cs-CZ" b="1" i="1" dirty="0"/>
            <a:t> </a:t>
          </a:r>
          <a:r>
            <a:rPr lang="cs-CZ" b="1" i="1" dirty="0" err="1"/>
            <a:t>gevat</a:t>
          </a:r>
          <a:r>
            <a:rPr lang="cs-CZ" i="1" dirty="0"/>
            <a:t>; </a:t>
          </a:r>
          <a:r>
            <a:rPr lang="cs-CZ" dirty="0"/>
            <a:t>Amsterdam University </a:t>
          </a:r>
          <a:r>
            <a:rPr lang="cs-CZ" dirty="0" err="1"/>
            <a:t>Press</a:t>
          </a:r>
          <a:r>
            <a:rPr lang="cs-CZ" dirty="0"/>
            <a:t>, Amsterdam, 1996</a:t>
          </a:r>
          <a:endParaRPr lang="en-US" dirty="0"/>
        </a:p>
      </dgm:t>
    </dgm:pt>
    <dgm:pt modelId="{B2682DBC-55F6-471D-A1CD-4A318610D28E}" type="parTrans" cxnId="{4C14C7C1-5612-49D1-8F1D-2AF0EAD26D8F}">
      <dgm:prSet/>
      <dgm:spPr/>
      <dgm:t>
        <a:bodyPr/>
        <a:lstStyle/>
        <a:p>
          <a:endParaRPr lang="en-US"/>
        </a:p>
      </dgm:t>
    </dgm:pt>
    <dgm:pt modelId="{B1A27141-85C9-46AB-B42C-5A43B1E3CE57}" type="sibTrans" cxnId="{4C14C7C1-5612-49D1-8F1D-2AF0EAD26D8F}">
      <dgm:prSet/>
      <dgm:spPr/>
      <dgm:t>
        <a:bodyPr/>
        <a:lstStyle/>
        <a:p>
          <a:endParaRPr lang="en-US"/>
        </a:p>
      </dgm:t>
    </dgm:pt>
    <dgm:pt modelId="{4B1CBA94-7DAC-4704-A4DA-BE1834886AE4}">
      <dgm:prSet/>
      <dgm:spPr/>
      <dgm:t>
        <a:bodyPr/>
        <a:lstStyle/>
        <a:p>
          <a:r>
            <a:rPr lang="cs-CZ"/>
            <a:t>G.H. 's-Gravesande: </a:t>
          </a:r>
          <a:r>
            <a:rPr lang="nl-NL" b="1" i="1"/>
            <a:t>Rubber en Koelie</a:t>
          </a:r>
          <a:r>
            <a:rPr lang="cs-CZ" b="1" i="1"/>
            <a:t>: </a:t>
          </a:r>
          <a:r>
            <a:rPr lang="nl-NL" b="1" i="1"/>
            <a:t>Een onderhoud met Mevr. Szekely-Lulofs</a:t>
          </a:r>
          <a:r>
            <a:rPr lang="cs-CZ" b="1"/>
            <a:t>, </a:t>
          </a:r>
          <a:r>
            <a:rPr lang="nl-NL"/>
            <a:t>Den Gulden Winckel. Jaargang 31</a:t>
          </a:r>
          <a:r>
            <a:rPr lang="cs-CZ"/>
            <a:t>, 1931</a:t>
          </a:r>
          <a:endParaRPr lang="en-US"/>
        </a:p>
      </dgm:t>
    </dgm:pt>
    <dgm:pt modelId="{95682BCB-D99F-41A1-8B9B-1949AF624E11}" type="parTrans" cxnId="{A2FD1D61-91BE-4CB9-8603-1E58CBF19149}">
      <dgm:prSet/>
      <dgm:spPr/>
      <dgm:t>
        <a:bodyPr/>
        <a:lstStyle/>
        <a:p>
          <a:endParaRPr lang="en-US"/>
        </a:p>
      </dgm:t>
    </dgm:pt>
    <dgm:pt modelId="{B5F4ABCB-27AD-4731-B013-4FB3272C3646}" type="sibTrans" cxnId="{A2FD1D61-91BE-4CB9-8603-1E58CBF19149}">
      <dgm:prSet/>
      <dgm:spPr/>
      <dgm:t>
        <a:bodyPr/>
        <a:lstStyle/>
        <a:p>
          <a:endParaRPr lang="en-US"/>
        </a:p>
      </dgm:t>
    </dgm:pt>
    <dgm:pt modelId="{D65B8873-63EB-4402-91BF-3C5A58BB0DBB}">
      <dgm:prSet/>
      <dgm:spPr/>
      <dgm:t>
        <a:bodyPr/>
        <a:lstStyle/>
        <a:p>
          <a:r>
            <a:rPr lang="cs-CZ" dirty="0" err="1"/>
            <a:t>Menno</a:t>
          </a:r>
          <a:r>
            <a:rPr lang="cs-CZ" dirty="0"/>
            <a:t> </a:t>
          </a:r>
          <a:r>
            <a:rPr lang="cs-CZ" dirty="0" err="1"/>
            <a:t>ter</a:t>
          </a:r>
          <a:r>
            <a:rPr lang="cs-CZ" dirty="0"/>
            <a:t> </a:t>
          </a:r>
          <a:r>
            <a:rPr lang="cs-CZ" dirty="0" err="1"/>
            <a:t>Braak</a:t>
          </a:r>
          <a:r>
            <a:rPr lang="cs-CZ" dirty="0"/>
            <a:t>: </a:t>
          </a:r>
          <a:r>
            <a:rPr lang="nl-NL" b="1" i="1" dirty="0"/>
            <a:t>Mevr. Szekely-Lulofs aan het woord</a:t>
          </a:r>
          <a:r>
            <a:rPr lang="cs-CZ" b="1" i="1" dirty="0"/>
            <a:t>, </a:t>
          </a:r>
          <a:r>
            <a:rPr lang="cs-CZ" dirty="0" err="1"/>
            <a:t>Vaderlandartikelen</a:t>
          </a:r>
          <a:r>
            <a:rPr lang="cs-CZ" dirty="0"/>
            <a:t>, 1934</a:t>
          </a:r>
          <a:endParaRPr lang="en-US" dirty="0"/>
        </a:p>
      </dgm:t>
    </dgm:pt>
    <dgm:pt modelId="{780E3FE9-CEFC-45C1-A63B-4F104E7491D9}" type="parTrans" cxnId="{BD7FBA93-B444-4093-BB2C-93D318F9B170}">
      <dgm:prSet/>
      <dgm:spPr/>
      <dgm:t>
        <a:bodyPr/>
        <a:lstStyle/>
        <a:p>
          <a:endParaRPr lang="en-US"/>
        </a:p>
      </dgm:t>
    </dgm:pt>
    <dgm:pt modelId="{4AE955D8-FD65-4E25-91E4-1347FE58AA4C}" type="sibTrans" cxnId="{BD7FBA93-B444-4093-BB2C-93D318F9B170}">
      <dgm:prSet/>
      <dgm:spPr/>
      <dgm:t>
        <a:bodyPr/>
        <a:lstStyle/>
        <a:p>
          <a:endParaRPr lang="en-US"/>
        </a:p>
      </dgm:t>
    </dgm:pt>
    <dgm:pt modelId="{B23E32DA-C918-4FB7-99B4-40F9DCE9487E}">
      <dgm:prSet/>
      <dgm:spPr/>
      <dgm:t>
        <a:bodyPr/>
        <a:lstStyle/>
        <a:p>
          <a:r>
            <a:rPr lang="cs-CZ" dirty="0" err="1"/>
            <a:t>Menno</a:t>
          </a:r>
          <a:r>
            <a:rPr lang="cs-CZ" dirty="0"/>
            <a:t> </a:t>
          </a:r>
          <a:r>
            <a:rPr lang="cs-CZ" dirty="0" err="1"/>
            <a:t>ter</a:t>
          </a:r>
          <a:r>
            <a:rPr lang="cs-CZ" dirty="0"/>
            <a:t> </a:t>
          </a:r>
          <a:r>
            <a:rPr lang="cs-CZ" dirty="0" err="1"/>
            <a:t>Braak</a:t>
          </a:r>
          <a:r>
            <a:rPr lang="cs-CZ" dirty="0"/>
            <a:t>: </a:t>
          </a:r>
          <a:r>
            <a:rPr lang="cs-CZ" b="1" i="1" dirty="0" err="1"/>
            <a:t>Indische</a:t>
          </a:r>
          <a:r>
            <a:rPr lang="cs-CZ" b="1" i="1" dirty="0"/>
            <a:t> ‘</a:t>
          </a:r>
          <a:r>
            <a:rPr lang="cs-CZ" b="1" i="1" dirty="0" err="1"/>
            <a:t>toestanden</a:t>
          </a:r>
          <a:r>
            <a:rPr lang="cs-CZ" b="1" dirty="0"/>
            <a:t>’, </a:t>
          </a:r>
          <a:r>
            <a:rPr lang="cs-CZ" b="0" i="0" dirty="0" err="1"/>
            <a:t>Verzameld</a:t>
          </a:r>
          <a:r>
            <a:rPr lang="cs-CZ" b="0" i="0" dirty="0"/>
            <a:t> </a:t>
          </a:r>
          <a:r>
            <a:rPr lang="cs-CZ" b="0" i="0" dirty="0" err="1"/>
            <a:t>werk</a:t>
          </a:r>
          <a:r>
            <a:rPr lang="cs-CZ" b="0" i="0" dirty="0"/>
            <a:t>. </a:t>
          </a:r>
          <a:r>
            <a:rPr lang="cs-CZ" b="0" i="0" dirty="0" err="1"/>
            <a:t>Deel</a:t>
          </a:r>
          <a:r>
            <a:rPr lang="cs-CZ" b="0" i="0" dirty="0"/>
            <a:t> 6, 1950</a:t>
          </a:r>
          <a:endParaRPr lang="en-US" b="0" dirty="0"/>
        </a:p>
      </dgm:t>
    </dgm:pt>
    <dgm:pt modelId="{6763118D-3C3F-4E23-8DE7-534319AE5AA9}" type="parTrans" cxnId="{9194FEE1-A2EC-46AF-95D2-3D4E2912FA01}">
      <dgm:prSet/>
      <dgm:spPr/>
      <dgm:t>
        <a:bodyPr/>
        <a:lstStyle/>
        <a:p>
          <a:endParaRPr lang="en-US"/>
        </a:p>
      </dgm:t>
    </dgm:pt>
    <dgm:pt modelId="{A7A69839-29BE-414A-91FA-A94BD36E20C2}" type="sibTrans" cxnId="{9194FEE1-A2EC-46AF-95D2-3D4E2912FA01}">
      <dgm:prSet/>
      <dgm:spPr/>
      <dgm:t>
        <a:bodyPr/>
        <a:lstStyle/>
        <a:p>
          <a:endParaRPr lang="en-US"/>
        </a:p>
      </dgm:t>
    </dgm:pt>
    <dgm:pt modelId="{58F40731-AB4B-4184-941C-A981A16269A7}">
      <dgm:prSet/>
      <dgm:spPr/>
      <dgm:t>
        <a:bodyPr/>
        <a:lstStyle/>
        <a:p>
          <a:r>
            <a:rPr lang="nl-NL" dirty="0"/>
            <a:t>Gábor Pusztai</a:t>
          </a:r>
          <a:r>
            <a:rPr lang="cs-CZ" dirty="0"/>
            <a:t>: </a:t>
          </a:r>
          <a:r>
            <a:rPr lang="nl-NL" b="1" i="1" dirty="0"/>
            <a:t>De ‘schrijfster van de Javaanse slaven’</a:t>
          </a:r>
          <a:r>
            <a:rPr lang="cs-CZ" b="1" i="1" dirty="0"/>
            <a:t>: </a:t>
          </a:r>
          <a:r>
            <a:rPr lang="nl-NL" b="1" i="1" dirty="0"/>
            <a:t>De receptie van Madelon Székely-Lulofs in Hongarije</a:t>
          </a:r>
          <a:r>
            <a:rPr lang="cs-CZ" b="1" i="1" dirty="0"/>
            <a:t>; </a:t>
          </a:r>
          <a:r>
            <a:rPr lang="cs-CZ" dirty="0" err="1"/>
            <a:t>Indische</a:t>
          </a:r>
          <a:r>
            <a:rPr lang="cs-CZ" dirty="0"/>
            <a:t> </a:t>
          </a:r>
          <a:r>
            <a:rPr lang="cs-CZ" dirty="0" err="1"/>
            <a:t>Letteren</a:t>
          </a:r>
          <a:r>
            <a:rPr lang="cs-CZ" dirty="0"/>
            <a:t>, </a:t>
          </a:r>
          <a:r>
            <a:rPr lang="cs-CZ" dirty="0" err="1"/>
            <a:t>Jaargang</a:t>
          </a:r>
          <a:r>
            <a:rPr lang="cs-CZ" dirty="0"/>
            <a:t> 25, 2010</a:t>
          </a:r>
        </a:p>
      </dgm:t>
    </dgm:pt>
    <dgm:pt modelId="{4BDAA766-B657-4341-8BC3-F81F842D80DB}" type="parTrans" cxnId="{163BD047-F101-4BEE-BEED-077CA2D0371F}">
      <dgm:prSet/>
      <dgm:spPr/>
      <dgm:t>
        <a:bodyPr/>
        <a:lstStyle/>
        <a:p>
          <a:endParaRPr lang="en-US"/>
        </a:p>
      </dgm:t>
    </dgm:pt>
    <dgm:pt modelId="{6330EF4D-0F14-460C-B1A4-20358CF4820F}" type="sibTrans" cxnId="{163BD047-F101-4BEE-BEED-077CA2D0371F}">
      <dgm:prSet/>
      <dgm:spPr/>
      <dgm:t>
        <a:bodyPr/>
        <a:lstStyle/>
        <a:p>
          <a:endParaRPr lang="en-US"/>
        </a:p>
      </dgm:t>
    </dgm:pt>
    <dgm:pt modelId="{2703DD5E-DA37-4F9B-A8FC-53447C32F09F}">
      <dgm:prSet/>
      <dgm:spPr/>
      <dgm:t>
        <a:bodyPr/>
        <a:lstStyle/>
        <a:p>
          <a:r>
            <a:rPr lang="cs-CZ" dirty="0" err="1"/>
            <a:t>Menno</a:t>
          </a:r>
          <a:r>
            <a:rPr lang="cs-CZ" dirty="0"/>
            <a:t> </a:t>
          </a:r>
          <a:r>
            <a:rPr lang="cs-CZ" dirty="0" err="1"/>
            <a:t>ter</a:t>
          </a:r>
          <a:r>
            <a:rPr lang="cs-CZ" dirty="0"/>
            <a:t> </a:t>
          </a:r>
          <a:r>
            <a:rPr lang="cs-CZ" dirty="0" err="1"/>
            <a:t>Braak</a:t>
          </a:r>
          <a:r>
            <a:rPr lang="cs-CZ" dirty="0"/>
            <a:t>: </a:t>
          </a:r>
          <a:r>
            <a:rPr lang="cs-CZ" b="1" i="1" dirty="0"/>
            <a:t>De </a:t>
          </a:r>
          <a:r>
            <a:rPr lang="cs-CZ" b="1" i="1" dirty="0" err="1"/>
            <a:t>roman</a:t>
          </a:r>
          <a:r>
            <a:rPr lang="cs-CZ" b="1" i="1" dirty="0"/>
            <a:t> </a:t>
          </a:r>
          <a:r>
            <a:rPr lang="cs-CZ" b="1" i="1" dirty="0" err="1"/>
            <a:t>als</a:t>
          </a:r>
          <a:r>
            <a:rPr lang="cs-CZ" b="1" i="1" dirty="0"/>
            <a:t> </a:t>
          </a:r>
          <a:r>
            <a:rPr lang="cs-CZ" b="1" i="1" dirty="0" err="1"/>
            <a:t>document</a:t>
          </a:r>
          <a:r>
            <a:rPr lang="cs-CZ" b="1" i="0" dirty="0"/>
            <a:t>, </a:t>
          </a:r>
          <a:r>
            <a:rPr lang="cs-CZ" b="0" i="0" dirty="0" err="1"/>
            <a:t>Verzameld</a:t>
          </a:r>
          <a:r>
            <a:rPr lang="cs-CZ" b="0" i="0" dirty="0"/>
            <a:t> </a:t>
          </a:r>
          <a:r>
            <a:rPr lang="cs-CZ" b="0" i="0" dirty="0" err="1"/>
            <a:t>werk</a:t>
          </a:r>
          <a:r>
            <a:rPr lang="cs-CZ" b="0" i="0" dirty="0"/>
            <a:t>. </a:t>
          </a:r>
          <a:r>
            <a:rPr lang="cs-CZ" b="0" i="0" dirty="0" err="1"/>
            <a:t>Deel</a:t>
          </a:r>
          <a:r>
            <a:rPr lang="cs-CZ" b="0" i="0" dirty="0"/>
            <a:t> 5, 1949</a:t>
          </a:r>
          <a:endParaRPr lang="en-US" b="0" dirty="0"/>
        </a:p>
      </dgm:t>
    </dgm:pt>
    <dgm:pt modelId="{5B86AD47-7A29-4E98-90B7-F804F8E03158}" type="parTrans" cxnId="{BF924121-78EA-4902-836F-3857A1D4894B}">
      <dgm:prSet/>
      <dgm:spPr/>
      <dgm:t>
        <a:bodyPr/>
        <a:lstStyle/>
        <a:p>
          <a:endParaRPr lang="cs-CZ"/>
        </a:p>
      </dgm:t>
    </dgm:pt>
    <dgm:pt modelId="{FF91BF08-8B13-4E13-B777-3713D0B889D3}" type="sibTrans" cxnId="{BF924121-78EA-4902-836F-3857A1D4894B}">
      <dgm:prSet/>
      <dgm:spPr/>
      <dgm:t>
        <a:bodyPr/>
        <a:lstStyle/>
        <a:p>
          <a:endParaRPr lang="cs-CZ"/>
        </a:p>
      </dgm:t>
    </dgm:pt>
    <dgm:pt modelId="{206452E7-1B52-42F0-8632-7D73A11150DA}">
      <dgm:prSet/>
      <dgm:spPr/>
      <dgm:t>
        <a:bodyPr/>
        <a:lstStyle/>
        <a:p>
          <a:r>
            <a:rPr lang="cs-CZ" b="0" dirty="0"/>
            <a:t>Robert </a:t>
          </a:r>
          <a:r>
            <a:rPr lang="cs-CZ" b="0" dirty="0" err="1"/>
            <a:t>Nieuwenhuys</a:t>
          </a:r>
          <a:r>
            <a:rPr lang="cs-CZ" b="0" dirty="0"/>
            <a:t>, </a:t>
          </a:r>
          <a:r>
            <a:rPr lang="cs-CZ" b="0" dirty="0" err="1"/>
            <a:t>Oost-Indische</a:t>
          </a:r>
          <a:r>
            <a:rPr lang="cs-CZ" b="0" dirty="0"/>
            <a:t> </a:t>
          </a:r>
          <a:r>
            <a:rPr lang="cs-CZ" b="0" dirty="0" err="1"/>
            <a:t>spiegel</a:t>
          </a:r>
          <a:r>
            <a:rPr lang="cs-CZ" b="0" dirty="0"/>
            <a:t>; </a:t>
          </a:r>
          <a:r>
            <a:rPr lang="en-US" b="1" i="1" dirty="0"/>
            <a:t>Mirror of the Indies: A History of Dutch Colonial Literature</a:t>
          </a:r>
          <a:r>
            <a:rPr lang="cs-CZ" b="1" i="0" dirty="0"/>
            <a:t>; </a:t>
          </a:r>
          <a:r>
            <a:rPr lang="cs-CZ" b="0" i="0" dirty="0"/>
            <a:t>University </a:t>
          </a:r>
          <a:r>
            <a:rPr lang="cs-CZ" b="0" i="0" dirty="0" err="1"/>
            <a:t>of</a:t>
          </a:r>
          <a:r>
            <a:rPr lang="cs-CZ" b="0" i="0" dirty="0"/>
            <a:t> Massachusetts </a:t>
          </a:r>
          <a:r>
            <a:rPr lang="cs-CZ" b="0" i="0" dirty="0" err="1"/>
            <a:t>Press</a:t>
          </a:r>
          <a:r>
            <a:rPr lang="cs-CZ" b="0" i="0" dirty="0"/>
            <a:t>, 1982</a:t>
          </a:r>
          <a:endParaRPr lang="en-US" b="0" dirty="0"/>
        </a:p>
      </dgm:t>
    </dgm:pt>
    <dgm:pt modelId="{BB9D9279-4BCC-4F35-AB1C-E992BDBDB7F0}" type="parTrans" cxnId="{C98A0888-212B-4768-BD1A-387735418EF9}">
      <dgm:prSet/>
      <dgm:spPr/>
      <dgm:t>
        <a:bodyPr/>
        <a:lstStyle/>
        <a:p>
          <a:endParaRPr lang="cs-CZ"/>
        </a:p>
      </dgm:t>
    </dgm:pt>
    <dgm:pt modelId="{621865E3-3BCF-4E24-B0C8-DCCC41486A2E}" type="sibTrans" cxnId="{C98A0888-212B-4768-BD1A-387735418EF9}">
      <dgm:prSet/>
      <dgm:spPr/>
      <dgm:t>
        <a:bodyPr/>
        <a:lstStyle/>
        <a:p>
          <a:endParaRPr lang="cs-CZ"/>
        </a:p>
      </dgm:t>
    </dgm:pt>
    <dgm:pt modelId="{C04A36B0-53A0-4748-BBD3-0DF016AA4A35}">
      <dgm:prSet/>
      <dgm:spPr/>
      <dgm:t>
        <a:bodyPr/>
        <a:lstStyle/>
        <a:p>
          <a:r>
            <a:rPr lang="cs-CZ" b="0" i="0" dirty="0"/>
            <a:t>Jeannette </a:t>
          </a:r>
          <a:r>
            <a:rPr lang="cs-CZ" b="0" i="0" dirty="0" err="1"/>
            <a:t>Moerman-Schravesande</a:t>
          </a:r>
          <a:r>
            <a:rPr lang="cs-CZ" b="0" i="0" dirty="0"/>
            <a:t>: </a:t>
          </a:r>
          <a:r>
            <a:rPr lang="nl-NL" b="1" i="1" dirty="0"/>
            <a:t>De Deliromans van Madelon Székely-Lulofs</a:t>
          </a:r>
          <a:r>
            <a:rPr lang="cs-CZ" b="1" i="1" dirty="0"/>
            <a:t>, </a:t>
          </a:r>
          <a:r>
            <a:rPr lang="cs-CZ" b="0" i="0" dirty="0" err="1"/>
            <a:t>Indische</a:t>
          </a:r>
          <a:r>
            <a:rPr lang="cs-CZ" b="0" i="0" dirty="0"/>
            <a:t> </a:t>
          </a:r>
          <a:r>
            <a:rPr lang="cs-CZ" b="0" i="0" dirty="0" err="1"/>
            <a:t>letteren</a:t>
          </a:r>
          <a:r>
            <a:rPr lang="cs-CZ" b="0" i="0" dirty="0"/>
            <a:t>, </a:t>
          </a:r>
          <a:r>
            <a:rPr lang="cs-CZ" b="0" i="0" dirty="0" err="1"/>
            <a:t>Jaargang</a:t>
          </a:r>
          <a:r>
            <a:rPr lang="cs-CZ" b="0" i="0" dirty="0"/>
            <a:t> 21</a:t>
          </a:r>
          <a:endParaRPr lang="en-US" b="0" i="0" dirty="0"/>
        </a:p>
      </dgm:t>
    </dgm:pt>
    <dgm:pt modelId="{23F185A5-7F00-4E65-A56D-155FA1BECC0E}" type="parTrans" cxnId="{BC9F5EB6-0A8B-4802-A97A-6F733D7BC26C}">
      <dgm:prSet/>
      <dgm:spPr/>
      <dgm:t>
        <a:bodyPr/>
        <a:lstStyle/>
        <a:p>
          <a:endParaRPr lang="cs-CZ"/>
        </a:p>
      </dgm:t>
    </dgm:pt>
    <dgm:pt modelId="{CC43B38F-1C74-4A68-9EAE-ABCA18CD20F6}" type="sibTrans" cxnId="{BC9F5EB6-0A8B-4802-A97A-6F733D7BC26C}">
      <dgm:prSet/>
      <dgm:spPr/>
      <dgm:t>
        <a:bodyPr/>
        <a:lstStyle/>
        <a:p>
          <a:endParaRPr lang="cs-CZ"/>
        </a:p>
      </dgm:t>
    </dgm:pt>
    <dgm:pt modelId="{1A5673E2-3902-4A93-8D2C-E2714AF0C380}">
      <dgm:prSet/>
      <dgm:spPr/>
      <dgm:t>
        <a:bodyPr/>
        <a:lstStyle/>
        <a:p>
          <a:r>
            <a:rPr lang="cs-CZ" b="1" dirty="0" err="1"/>
            <a:t>Biografische</a:t>
          </a:r>
          <a:r>
            <a:rPr lang="cs-CZ" b="1" dirty="0"/>
            <a:t> </a:t>
          </a:r>
          <a:r>
            <a:rPr lang="cs-CZ" b="1" dirty="0" err="1"/>
            <a:t>gegevens</a:t>
          </a:r>
          <a:r>
            <a:rPr lang="cs-CZ" b="1" dirty="0"/>
            <a:t>: </a:t>
          </a:r>
          <a:r>
            <a:rPr lang="cs-CZ" dirty="0"/>
            <a:t>Wikipedia; Jacqueline Bel: </a:t>
          </a:r>
          <a:r>
            <a:rPr lang="cs-CZ" i="1" dirty="0" err="1"/>
            <a:t>Bloed</a:t>
          </a:r>
          <a:r>
            <a:rPr lang="cs-CZ" i="1" dirty="0"/>
            <a:t> en rozen</a:t>
          </a:r>
          <a:r>
            <a:rPr lang="cs-CZ" dirty="0"/>
            <a:t>; </a:t>
          </a:r>
          <a:r>
            <a:rPr lang="cs-CZ" dirty="0" err="1"/>
            <a:t>Indische</a:t>
          </a:r>
          <a:r>
            <a:rPr lang="cs-CZ" dirty="0"/>
            <a:t> </a:t>
          </a:r>
          <a:r>
            <a:rPr lang="cs-CZ" dirty="0" err="1"/>
            <a:t>letteren</a:t>
          </a:r>
          <a:endParaRPr lang="cs-CZ" dirty="0"/>
        </a:p>
      </dgm:t>
    </dgm:pt>
    <dgm:pt modelId="{764DA3B3-FE5F-4F98-B888-BDADAEEA3EF3}" type="parTrans" cxnId="{A22745DA-F70A-4597-923F-A48201F4AAB6}">
      <dgm:prSet/>
      <dgm:spPr/>
      <dgm:t>
        <a:bodyPr/>
        <a:lstStyle/>
        <a:p>
          <a:endParaRPr lang="cs-CZ"/>
        </a:p>
      </dgm:t>
    </dgm:pt>
    <dgm:pt modelId="{807F7E44-2F21-4381-8FF6-65A7BBA6D83C}" type="sibTrans" cxnId="{A22745DA-F70A-4597-923F-A48201F4AAB6}">
      <dgm:prSet/>
      <dgm:spPr/>
      <dgm:t>
        <a:bodyPr/>
        <a:lstStyle/>
        <a:p>
          <a:endParaRPr lang="cs-CZ"/>
        </a:p>
      </dgm:t>
    </dgm:pt>
    <dgm:pt modelId="{C2C78F85-1607-4BED-9D09-293ED59B946E}" type="pres">
      <dgm:prSet presAssocID="{1722F64A-56B5-41F7-A39C-A6119961A720}" presName="vert0" presStyleCnt="0">
        <dgm:presLayoutVars>
          <dgm:dir/>
          <dgm:animOne val="branch"/>
          <dgm:animLvl val="lvl"/>
        </dgm:presLayoutVars>
      </dgm:prSet>
      <dgm:spPr/>
    </dgm:pt>
    <dgm:pt modelId="{A25BF377-6930-4B76-9EAC-166D713834F1}" type="pres">
      <dgm:prSet presAssocID="{CB780E1B-6AC8-4347-8F55-9A7B204EF97D}" presName="thickLine" presStyleLbl="alignNode1" presStyleIdx="0" presStyleCnt="10"/>
      <dgm:spPr/>
    </dgm:pt>
    <dgm:pt modelId="{A59A0773-F4ED-4D1F-B9BB-F9CA18C40D45}" type="pres">
      <dgm:prSet presAssocID="{CB780E1B-6AC8-4347-8F55-9A7B204EF97D}" presName="horz1" presStyleCnt="0"/>
      <dgm:spPr/>
    </dgm:pt>
    <dgm:pt modelId="{2D5A2287-D231-4103-9473-36A8842A8EB8}" type="pres">
      <dgm:prSet presAssocID="{CB780E1B-6AC8-4347-8F55-9A7B204EF97D}" presName="tx1" presStyleLbl="revTx" presStyleIdx="0" presStyleCnt="10"/>
      <dgm:spPr/>
    </dgm:pt>
    <dgm:pt modelId="{072A327F-8BB4-448C-990A-05B0F58330FB}" type="pres">
      <dgm:prSet presAssocID="{CB780E1B-6AC8-4347-8F55-9A7B204EF97D}" presName="vert1" presStyleCnt="0"/>
      <dgm:spPr/>
    </dgm:pt>
    <dgm:pt modelId="{22826DE4-EE3D-4247-A238-1FFA382CBE60}" type="pres">
      <dgm:prSet presAssocID="{2EC8C97A-C527-49E6-820D-B4487D2074D3}" presName="thickLine" presStyleLbl="alignNode1" presStyleIdx="1" presStyleCnt="10"/>
      <dgm:spPr/>
    </dgm:pt>
    <dgm:pt modelId="{24DAD069-465A-4775-BDA2-D877BA5F507D}" type="pres">
      <dgm:prSet presAssocID="{2EC8C97A-C527-49E6-820D-B4487D2074D3}" presName="horz1" presStyleCnt="0"/>
      <dgm:spPr/>
    </dgm:pt>
    <dgm:pt modelId="{C943B815-C6F7-42FF-95F6-F7BE49D6B61D}" type="pres">
      <dgm:prSet presAssocID="{2EC8C97A-C527-49E6-820D-B4487D2074D3}" presName="tx1" presStyleLbl="revTx" presStyleIdx="1" presStyleCnt="10"/>
      <dgm:spPr/>
    </dgm:pt>
    <dgm:pt modelId="{7E8F32A0-6BC4-46EF-B96D-34BC9A1E4BA8}" type="pres">
      <dgm:prSet presAssocID="{2EC8C97A-C527-49E6-820D-B4487D2074D3}" presName="vert1" presStyleCnt="0"/>
      <dgm:spPr/>
    </dgm:pt>
    <dgm:pt modelId="{BE3A7E92-93A4-4EB1-9367-493CA944C739}" type="pres">
      <dgm:prSet presAssocID="{C04A36B0-53A0-4748-BBD3-0DF016AA4A35}" presName="thickLine" presStyleLbl="alignNode1" presStyleIdx="2" presStyleCnt="10"/>
      <dgm:spPr/>
    </dgm:pt>
    <dgm:pt modelId="{EA0B4EBA-F6FC-4528-A936-58652EFE371C}" type="pres">
      <dgm:prSet presAssocID="{C04A36B0-53A0-4748-BBD3-0DF016AA4A35}" presName="horz1" presStyleCnt="0"/>
      <dgm:spPr/>
    </dgm:pt>
    <dgm:pt modelId="{A2500349-F01D-4995-9D6B-1D9DB60F52CA}" type="pres">
      <dgm:prSet presAssocID="{C04A36B0-53A0-4748-BBD3-0DF016AA4A35}" presName="tx1" presStyleLbl="revTx" presStyleIdx="2" presStyleCnt="10"/>
      <dgm:spPr/>
    </dgm:pt>
    <dgm:pt modelId="{AF1032B9-E9CF-44B2-86AD-A2996B02A64E}" type="pres">
      <dgm:prSet presAssocID="{C04A36B0-53A0-4748-BBD3-0DF016AA4A35}" presName="vert1" presStyleCnt="0"/>
      <dgm:spPr/>
    </dgm:pt>
    <dgm:pt modelId="{B553A400-0416-41F8-A9DC-0519CC35B8E5}" type="pres">
      <dgm:prSet presAssocID="{4B1CBA94-7DAC-4704-A4DA-BE1834886AE4}" presName="thickLine" presStyleLbl="alignNode1" presStyleIdx="3" presStyleCnt="10"/>
      <dgm:spPr/>
    </dgm:pt>
    <dgm:pt modelId="{0036F873-5AA9-480C-8430-DDDCAAF03FF1}" type="pres">
      <dgm:prSet presAssocID="{4B1CBA94-7DAC-4704-A4DA-BE1834886AE4}" presName="horz1" presStyleCnt="0"/>
      <dgm:spPr/>
    </dgm:pt>
    <dgm:pt modelId="{4D2FF357-4313-4793-917C-A8631891B31C}" type="pres">
      <dgm:prSet presAssocID="{4B1CBA94-7DAC-4704-A4DA-BE1834886AE4}" presName="tx1" presStyleLbl="revTx" presStyleIdx="3" presStyleCnt="10"/>
      <dgm:spPr/>
    </dgm:pt>
    <dgm:pt modelId="{3857E215-DD5C-4080-BBF8-2341A6C77546}" type="pres">
      <dgm:prSet presAssocID="{4B1CBA94-7DAC-4704-A4DA-BE1834886AE4}" presName="vert1" presStyleCnt="0"/>
      <dgm:spPr/>
    </dgm:pt>
    <dgm:pt modelId="{92712F37-A195-455D-A8AD-4AD02A064AE5}" type="pres">
      <dgm:prSet presAssocID="{D65B8873-63EB-4402-91BF-3C5A58BB0DBB}" presName="thickLine" presStyleLbl="alignNode1" presStyleIdx="4" presStyleCnt="10"/>
      <dgm:spPr/>
    </dgm:pt>
    <dgm:pt modelId="{069A7FBB-72A3-4DC5-AA60-4DDA5E0801BC}" type="pres">
      <dgm:prSet presAssocID="{D65B8873-63EB-4402-91BF-3C5A58BB0DBB}" presName="horz1" presStyleCnt="0"/>
      <dgm:spPr/>
    </dgm:pt>
    <dgm:pt modelId="{6BE40065-506D-44FE-AF75-7A8BC7D03B39}" type="pres">
      <dgm:prSet presAssocID="{D65B8873-63EB-4402-91BF-3C5A58BB0DBB}" presName="tx1" presStyleLbl="revTx" presStyleIdx="4" presStyleCnt="10"/>
      <dgm:spPr/>
    </dgm:pt>
    <dgm:pt modelId="{9DAE6564-65F4-4550-B810-6C6DBBC2EAA2}" type="pres">
      <dgm:prSet presAssocID="{D65B8873-63EB-4402-91BF-3C5A58BB0DBB}" presName="vert1" presStyleCnt="0"/>
      <dgm:spPr/>
    </dgm:pt>
    <dgm:pt modelId="{0E48A02B-1E51-4A6C-98DB-06353EF69D38}" type="pres">
      <dgm:prSet presAssocID="{B23E32DA-C918-4FB7-99B4-40F9DCE9487E}" presName="thickLine" presStyleLbl="alignNode1" presStyleIdx="5" presStyleCnt="10"/>
      <dgm:spPr/>
    </dgm:pt>
    <dgm:pt modelId="{B1E215CC-F4FA-485E-A42B-1C5F3CD8C482}" type="pres">
      <dgm:prSet presAssocID="{B23E32DA-C918-4FB7-99B4-40F9DCE9487E}" presName="horz1" presStyleCnt="0"/>
      <dgm:spPr/>
    </dgm:pt>
    <dgm:pt modelId="{D09B1F96-E3C2-44BF-AC43-96B4E2D55188}" type="pres">
      <dgm:prSet presAssocID="{B23E32DA-C918-4FB7-99B4-40F9DCE9487E}" presName="tx1" presStyleLbl="revTx" presStyleIdx="5" presStyleCnt="10"/>
      <dgm:spPr/>
    </dgm:pt>
    <dgm:pt modelId="{84A00BC6-0E8A-40E3-85DC-4F0E398EC19E}" type="pres">
      <dgm:prSet presAssocID="{B23E32DA-C918-4FB7-99B4-40F9DCE9487E}" presName="vert1" presStyleCnt="0"/>
      <dgm:spPr/>
    </dgm:pt>
    <dgm:pt modelId="{079A01B5-C542-4965-91F6-675DD7D0F36F}" type="pres">
      <dgm:prSet presAssocID="{2703DD5E-DA37-4F9B-A8FC-53447C32F09F}" presName="thickLine" presStyleLbl="alignNode1" presStyleIdx="6" presStyleCnt="10"/>
      <dgm:spPr/>
    </dgm:pt>
    <dgm:pt modelId="{3349EA0E-37C7-4693-9849-4983EAF7B799}" type="pres">
      <dgm:prSet presAssocID="{2703DD5E-DA37-4F9B-A8FC-53447C32F09F}" presName="horz1" presStyleCnt="0"/>
      <dgm:spPr/>
    </dgm:pt>
    <dgm:pt modelId="{78B98222-C117-4B3D-8AC5-50C85FB5B99B}" type="pres">
      <dgm:prSet presAssocID="{2703DD5E-DA37-4F9B-A8FC-53447C32F09F}" presName="tx1" presStyleLbl="revTx" presStyleIdx="6" presStyleCnt="10"/>
      <dgm:spPr/>
    </dgm:pt>
    <dgm:pt modelId="{87BEF8BC-AB72-4FC4-AC6B-078607C73836}" type="pres">
      <dgm:prSet presAssocID="{2703DD5E-DA37-4F9B-A8FC-53447C32F09F}" presName="vert1" presStyleCnt="0"/>
      <dgm:spPr/>
    </dgm:pt>
    <dgm:pt modelId="{A476301E-5E4B-4279-B82C-8D409DF51FD2}" type="pres">
      <dgm:prSet presAssocID="{206452E7-1B52-42F0-8632-7D73A11150DA}" presName="thickLine" presStyleLbl="alignNode1" presStyleIdx="7" presStyleCnt="10"/>
      <dgm:spPr/>
    </dgm:pt>
    <dgm:pt modelId="{199EF7BE-4E1D-4850-B4CE-2193E6D7C44B}" type="pres">
      <dgm:prSet presAssocID="{206452E7-1B52-42F0-8632-7D73A11150DA}" presName="horz1" presStyleCnt="0"/>
      <dgm:spPr/>
    </dgm:pt>
    <dgm:pt modelId="{890A4DEA-CC45-490C-9485-3B5366E255A7}" type="pres">
      <dgm:prSet presAssocID="{206452E7-1B52-42F0-8632-7D73A11150DA}" presName="tx1" presStyleLbl="revTx" presStyleIdx="7" presStyleCnt="10"/>
      <dgm:spPr/>
    </dgm:pt>
    <dgm:pt modelId="{7953861D-9F6D-4639-9D1D-AC670CF98E0B}" type="pres">
      <dgm:prSet presAssocID="{206452E7-1B52-42F0-8632-7D73A11150DA}" presName="vert1" presStyleCnt="0"/>
      <dgm:spPr/>
    </dgm:pt>
    <dgm:pt modelId="{8381C0A9-3D57-4205-8ABF-E8DED867230A}" type="pres">
      <dgm:prSet presAssocID="{58F40731-AB4B-4184-941C-A981A16269A7}" presName="thickLine" presStyleLbl="alignNode1" presStyleIdx="8" presStyleCnt="10"/>
      <dgm:spPr/>
    </dgm:pt>
    <dgm:pt modelId="{6905F45A-523B-4F87-B503-A4E411AC14C1}" type="pres">
      <dgm:prSet presAssocID="{58F40731-AB4B-4184-941C-A981A16269A7}" presName="horz1" presStyleCnt="0"/>
      <dgm:spPr/>
    </dgm:pt>
    <dgm:pt modelId="{A8EA81CA-466F-47CE-9E18-E0B6437CE2A9}" type="pres">
      <dgm:prSet presAssocID="{58F40731-AB4B-4184-941C-A981A16269A7}" presName="tx1" presStyleLbl="revTx" presStyleIdx="8" presStyleCnt="10"/>
      <dgm:spPr/>
    </dgm:pt>
    <dgm:pt modelId="{F584D3C3-2C38-42B9-8FC5-896A70DD6A34}" type="pres">
      <dgm:prSet presAssocID="{58F40731-AB4B-4184-941C-A981A16269A7}" presName="vert1" presStyleCnt="0"/>
      <dgm:spPr/>
    </dgm:pt>
    <dgm:pt modelId="{E589A691-1229-4F21-8448-10BB2BC128F9}" type="pres">
      <dgm:prSet presAssocID="{1A5673E2-3902-4A93-8D2C-E2714AF0C380}" presName="thickLine" presStyleLbl="alignNode1" presStyleIdx="9" presStyleCnt="10"/>
      <dgm:spPr/>
    </dgm:pt>
    <dgm:pt modelId="{3D022493-FA80-4A4B-A3BF-616862C9CCF5}" type="pres">
      <dgm:prSet presAssocID="{1A5673E2-3902-4A93-8D2C-E2714AF0C380}" presName="horz1" presStyleCnt="0"/>
      <dgm:spPr/>
    </dgm:pt>
    <dgm:pt modelId="{1AC94D01-495D-4DF3-A5B4-2B0AA78C03A0}" type="pres">
      <dgm:prSet presAssocID="{1A5673E2-3902-4A93-8D2C-E2714AF0C380}" presName="tx1" presStyleLbl="revTx" presStyleIdx="9" presStyleCnt="10"/>
      <dgm:spPr/>
    </dgm:pt>
    <dgm:pt modelId="{4C924763-B8D5-47BC-8D96-1CBE48945A6E}" type="pres">
      <dgm:prSet presAssocID="{1A5673E2-3902-4A93-8D2C-E2714AF0C380}" presName="vert1" presStyleCnt="0"/>
      <dgm:spPr/>
    </dgm:pt>
  </dgm:ptLst>
  <dgm:cxnLst>
    <dgm:cxn modelId="{C0E1D10F-B745-4DB7-ABF1-649BB67140BC}" type="presOf" srcId="{B23E32DA-C918-4FB7-99B4-40F9DCE9487E}" destId="{D09B1F96-E3C2-44BF-AC43-96B4E2D55188}" srcOrd="0" destOrd="0" presId="urn:microsoft.com/office/officeart/2008/layout/LinedList"/>
    <dgm:cxn modelId="{DE8FA014-4E20-428F-8A60-03178033C3AB}" type="presOf" srcId="{D65B8873-63EB-4402-91BF-3C5A58BB0DBB}" destId="{6BE40065-506D-44FE-AF75-7A8BC7D03B39}" srcOrd="0" destOrd="0" presId="urn:microsoft.com/office/officeart/2008/layout/LinedList"/>
    <dgm:cxn modelId="{BF924121-78EA-4902-836F-3857A1D4894B}" srcId="{1722F64A-56B5-41F7-A39C-A6119961A720}" destId="{2703DD5E-DA37-4F9B-A8FC-53447C32F09F}" srcOrd="6" destOrd="0" parTransId="{5B86AD47-7A29-4E98-90B7-F804F8E03158}" sibTransId="{FF91BF08-8B13-4E13-B777-3713D0B889D3}"/>
    <dgm:cxn modelId="{4041BE28-5C0B-4252-8832-C8974C58E001}" type="presOf" srcId="{4B1CBA94-7DAC-4704-A4DA-BE1834886AE4}" destId="{4D2FF357-4313-4793-917C-A8631891B31C}" srcOrd="0" destOrd="0" presId="urn:microsoft.com/office/officeart/2008/layout/LinedList"/>
    <dgm:cxn modelId="{298E6C3C-670D-4FAB-A663-94E9FD3E37F6}" type="presOf" srcId="{58F40731-AB4B-4184-941C-A981A16269A7}" destId="{A8EA81CA-466F-47CE-9E18-E0B6437CE2A9}" srcOrd="0" destOrd="0" presId="urn:microsoft.com/office/officeart/2008/layout/LinedList"/>
    <dgm:cxn modelId="{A2FD1D61-91BE-4CB9-8603-1E58CBF19149}" srcId="{1722F64A-56B5-41F7-A39C-A6119961A720}" destId="{4B1CBA94-7DAC-4704-A4DA-BE1834886AE4}" srcOrd="3" destOrd="0" parTransId="{95682BCB-D99F-41A1-8B9B-1949AF624E11}" sibTransId="{B5F4ABCB-27AD-4731-B013-4FB3272C3646}"/>
    <dgm:cxn modelId="{4446E343-EABD-41DD-8B78-5069029D5429}" type="presOf" srcId="{1722F64A-56B5-41F7-A39C-A6119961A720}" destId="{C2C78F85-1607-4BED-9D09-293ED59B946E}" srcOrd="0" destOrd="0" presId="urn:microsoft.com/office/officeart/2008/layout/LinedList"/>
    <dgm:cxn modelId="{A4CF6165-5D84-46A3-8806-A03A21564CFA}" srcId="{1722F64A-56B5-41F7-A39C-A6119961A720}" destId="{CB780E1B-6AC8-4347-8F55-9A7B204EF97D}" srcOrd="0" destOrd="0" parTransId="{85CAC4D2-9487-4951-95A2-9F661E775366}" sibTransId="{8961A6C7-5B5C-43A1-A491-8AB6DD0CB76D}"/>
    <dgm:cxn modelId="{163BD047-F101-4BEE-BEED-077CA2D0371F}" srcId="{1722F64A-56B5-41F7-A39C-A6119961A720}" destId="{58F40731-AB4B-4184-941C-A981A16269A7}" srcOrd="8" destOrd="0" parTransId="{4BDAA766-B657-4341-8BC3-F81F842D80DB}" sibTransId="{6330EF4D-0F14-460C-B1A4-20358CF4820F}"/>
    <dgm:cxn modelId="{B42C7C4C-7B19-4943-95AF-9ACDD376C96D}" type="presOf" srcId="{2703DD5E-DA37-4F9B-A8FC-53447C32F09F}" destId="{78B98222-C117-4B3D-8AC5-50C85FB5B99B}" srcOrd="0" destOrd="0" presId="urn:microsoft.com/office/officeart/2008/layout/LinedList"/>
    <dgm:cxn modelId="{4846A851-C72A-4DA4-BF9D-1B48AC2EF663}" type="presOf" srcId="{2EC8C97A-C527-49E6-820D-B4487D2074D3}" destId="{C943B815-C6F7-42FF-95F6-F7BE49D6B61D}" srcOrd="0" destOrd="0" presId="urn:microsoft.com/office/officeart/2008/layout/LinedList"/>
    <dgm:cxn modelId="{C98A0888-212B-4768-BD1A-387735418EF9}" srcId="{1722F64A-56B5-41F7-A39C-A6119961A720}" destId="{206452E7-1B52-42F0-8632-7D73A11150DA}" srcOrd="7" destOrd="0" parTransId="{BB9D9279-4BCC-4F35-AB1C-E992BDBDB7F0}" sibTransId="{621865E3-3BCF-4E24-B0C8-DCCC41486A2E}"/>
    <dgm:cxn modelId="{BD7FBA93-B444-4093-BB2C-93D318F9B170}" srcId="{1722F64A-56B5-41F7-A39C-A6119961A720}" destId="{D65B8873-63EB-4402-91BF-3C5A58BB0DBB}" srcOrd="4" destOrd="0" parTransId="{780E3FE9-CEFC-45C1-A63B-4F104E7491D9}" sibTransId="{4AE955D8-FD65-4E25-91E4-1347FE58AA4C}"/>
    <dgm:cxn modelId="{E56E1CA0-F616-4A65-9356-43A38C7FE042}" type="presOf" srcId="{C04A36B0-53A0-4748-BBD3-0DF016AA4A35}" destId="{A2500349-F01D-4995-9D6B-1D9DB60F52CA}" srcOrd="0" destOrd="0" presId="urn:microsoft.com/office/officeart/2008/layout/LinedList"/>
    <dgm:cxn modelId="{6A980EB1-A584-4BF8-869E-66D64AE06F71}" type="presOf" srcId="{1A5673E2-3902-4A93-8D2C-E2714AF0C380}" destId="{1AC94D01-495D-4DF3-A5B4-2B0AA78C03A0}" srcOrd="0" destOrd="0" presId="urn:microsoft.com/office/officeart/2008/layout/LinedList"/>
    <dgm:cxn modelId="{BC9F5EB6-0A8B-4802-A97A-6F733D7BC26C}" srcId="{1722F64A-56B5-41F7-A39C-A6119961A720}" destId="{C04A36B0-53A0-4748-BBD3-0DF016AA4A35}" srcOrd="2" destOrd="0" parTransId="{23F185A5-7F00-4E65-A56D-155FA1BECC0E}" sibTransId="{CC43B38F-1C74-4A68-9EAE-ABCA18CD20F6}"/>
    <dgm:cxn modelId="{4C14C7C1-5612-49D1-8F1D-2AF0EAD26D8F}" srcId="{1722F64A-56B5-41F7-A39C-A6119961A720}" destId="{2EC8C97A-C527-49E6-820D-B4487D2074D3}" srcOrd="1" destOrd="0" parTransId="{B2682DBC-55F6-471D-A1CD-4A318610D28E}" sibTransId="{B1A27141-85C9-46AB-B42C-5A43B1E3CE57}"/>
    <dgm:cxn modelId="{F07DD7C4-459D-4B99-B640-9E1B412970C4}" type="presOf" srcId="{206452E7-1B52-42F0-8632-7D73A11150DA}" destId="{890A4DEA-CC45-490C-9485-3B5366E255A7}" srcOrd="0" destOrd="0" presId="urn:microsoft.com/office/officeart/2008/layout/LinedList"/>
    <dgm:cxn modelId="{DE717FD5-AD40-422B-8DB3-49EED7517C82}" type="presOf" srcId="{CB780E1B-6AC8-4347-8F55-9A7B204EF97D}" destId="{2D5A2287-D231-4103-9473-36A8842A8EB8}" srcOrd="0" destOrd="0" presId="urn:microsoft.com/office/officeart/2008/layout/LinedList"/>
    <dgm:cxn modelId="{A22745DA-F70A-4597-923F-A48201F4AAB6}" srcId="{1722F64A-56B5-41F7-A39C-A6119961A720}" destId="{1A5673E2-3902-4A93-8D2C-E2714AF0C380}" srcOrd="9" destOrd="0" parTransId="{764DA3B3-FE5F-4F98-B888-BDADAEEA3EF3}" sibTransId="{807F7E44-2F21-4381-8FF6-65A7BBA6D83C}"/>
    <dgm:cxn modelId="{9194FEE1-A2EC-46AF-95D2-3D4E2912FA01}" srcId="{1722F64A-56B5-41F7-A39C-A6119961A720}" destId="{B23E32DA-C918-4FB7-99B4-40F9DCE9487E}" srcOrd="5" destOrd="0" parTransId="{6763118D-3C3F-4E23-8DE7-534319AE5AA9}" sibTransId="{A7A69839-29BE-414A-91FA-A94BD36E20C2}"/>
    <dgm:cxn modelId="{210B5C28-D8CF-4B60-800D-D1C272B17CFD}" type="presParOf" srcId="{C2C78F85-1607-4BED-9D09-293ED59B946E}" destId="{A25BF377-6930-4B76-9EAC-166D713834F1}" srcOrd="0" destOrd="0" presId="urn:microsoft.com/office/officeart/2008/layout/LinedList"/>
    <dgm:cxn modelId="{3D917CF1-BF0C-4803-AEBC-324F01913F60}" type="presParOf" srcId="{C2C78F85-1607-4BED-9D09-293ED59B946E}" destId="{A59A0773-F4ED-4D1F-B9BB-F9CA18C40D45}" srcOrd="1" destOrd="0" presId="urn:microsoft.com/office/officeart/2008/layout/LinedList"/>
    <dgm:cxn modelId="{37DD0439-720E-4060-B4D8-88EA8484C4A4}" type="presParOf" srcId="{A59A0773-F4ED-4D1F-B9BB-F9CA18C40D45}" destId="{2D5A2287-D231-4103-9473-36A8842A8EB8}" srcOrd="0" destOrd="0" presId="urn:microsoft.com/office/officeart/2008/layout/LinedList"/>
    <dgm:cxn modelId="{CB95C184-277F-4FE3-9A8C-7886721C34EC}" type="presParOf" srcId="{A59A0773-F4ED-4D1F-B9BB-F9CA18C40D45}" destId="{072A327F-8BB4-448C-990A-05B0F58330FB}" srcOrd="1" destOrd="0" presId="urn:microsoft.com/office/officeart/2008/layout/LinedList"/>
    <dgm:cxn modelId="{589F8A97-C201-4BA7-9790-01396F054983}" type="presParOf" srcId="{C2C78F85-1607-4BED-9D09-293ED59B946E}" destId="{22826DE4-EE3D-4247-A238-1FFA382CBE60}" srcOrd="2" destOrd="0" presId="urn:microsoft.com/office/officeart/2008/layout/LinedList"/>
    <dgm:cxn modelId="{3A1FA91B-9EB2-4196-B314-03A1F2C439AC}" type="presParOf" srcId="{C2C78F85-1607-4BED-9D09-293ED59B946E}" destId="{24DAD069-465A-4775-BDA2-D877BA5F507D}" srcOrd="3" destOrd="0" presId="urn:microsoft.com/office/officeart/2008/layout/LinedList"/>
    <dgm:cxn modelId="{3084E338-AC0D-4031-86F2-FAF13E646C07}" type="presParOf" srcId="{24DAD069-465A-4775-BDA2-D877BA5F507D}" destId="{C943B815-C6F7-42FF-95F6-F7BE49D6B61D}" srcOrd="0" destOrd="0" presId="urn:microsoft.com/office/officeart/2008/layout/LinedList"/>
    <dgm:cxn modelId="{D9CC59F6-C903-46EF-B7EE-9BC0360FF022}" type="presParOf" srcId="{24DAD069-465A-4775-BDA2-D877BA5F507D}" destId="{7E8F32A0-6BC4-46EF-B96D-34BC9A1E4BA8}" srcOrd="1" destOrd="0" presId="urn:microsoft.com/office/officeart/2008/layout/LinedList"/>
    <dgm:cxn modelId="{4A3FF38C-B413-4851-86E6-753F5A9EF548}" type="presParOf" srcId="{C2C78F85-1607-4BED-9D09-293ED59B946E}" destId="{BE3A7E92-93A4-4EB1-9367-493CA944C739}" srcOrd="4" destOrd="0" presId="urn:microsoft.com/office/officeart/2008/layout/LinedList"/>
    <dgm:cxn modelId="{FF5FA61B-68B7-4787-B78A-2CC6B0E765F7}" type="presParOf" srcId="{C2C78F85-1607-4BED-9D09-293ED59B946E}" destId="{EA0B4EBA-F6FC-4528-A936-58652EFE371C}" srcOrd="5" destOrd="0" presId="urn:microsoft.com/office/officeart/2008/layout/LinedList"/>
    <dgm:cxn modelId="{89078D6C-8D37-4953-B244-96F7ACA60A45}" type="presParOf" srcId="{EA0B4EBA-F6FC-4528-A936-58652EFE371C}" destId="{A2500349-F01D-4995-9D6B-1D9DB60F52CA}" srcOrd="0" destOrd="0" presId="urn:microsoft.com/office/officeart/2008/layout/LinedList"/>
    <dgm:cxn modelId="{3F465841-5109-41AA-B46F-278C677850E7}" type="presParOf" srcId="{EA0B4EBA-F6FC-4528-A936-58652EFE371C}" destId="{AF1032B9-E9CF-44B2-86AD-A2996B02A64E}" srcOrd="1" destOrd="0" presId="urn:microsoft.com/office/officeart/2008/layout/LinedList"/>
    <dgm:cxn modelId="{0C3E420E-C0FB-412C-AD46-46D5EB1113A3}" type="presParOf" srcId="{C2C78F85-1607-4BED-9D09-293ED59B946E}" destId="{B553A400-0416-41F8-A9DC-0519CC35B8E5}" srcOrd="6" destOrd="0" presId="urn:microsoft.com/office/officeart/2008/layout/LinedList"/>
    <dgm:cxn modelId="{65014473-4526-4FEB-9288-3AB96D2FB88D}" type="presParOf" srcId="{C2C78F85-1607-4BED-9D09-293ED59B946E}" destId="{0036F873-5AA9-480C-8430-DDDCAAF03FF1}" srcOrd="7" destOrd="0" presId="urn:microsoft.com/office/officeart/2008/layout/LinedList"/>
    <dgm:cxn modelId="{09130085-B95B-4D18-8F6E-6304A2FDE310}" type="presParOf" srcId="{0036F873-5AA9-480C-8430-DDDCAAF03FF1}" destId="{4D2FF357-4313-4793-917C-A8631891B31C}" srcOrd="0" destOrd="0" presId="urn:microsoft.com/office/officeart/2008/layout/LinedList"/>
    <dgm:cxn modelId="{06DA3F37-83CF-4807-A9E2-C1A0C3B73D52}" type="presParOf" srcId="{0036F873-5AA9-480C-8430-DDDCAAF03FF1}" destId="{3857E215-DD5C-4080-BBF8-2341A6C77546}" srcOrd="1" destOrd="0" presId="urn:microsoft.com/office/officeart/2008/layout/LinedList"/>
    <dgm:cxn modelId="{79580A1B-B74B-4A72-94F6-89A2C73BFD50}" type="presParOf" srcId="{C2C78F85-1607-4BED-9D09-293ED59B946E}" destId="{92712F37-A195-455D-A8AD-4AD02A064AE5}" srcOrd="8" destOrd="0" presId="urn:microsoft.com/office/officeart/2008/layout/LinedList"/>
    <dgm:cxn modelId="{7A73428C-AFBB-4D05-BF98-14911F9BD021}" type="presParOf" srcId="{C2C78F85-1607-4BED-9D09-293ED59B946E}" destId="{069A7FBB-72A3-4DC5-AA60-4DDA5E0801BC}" srcOrd="9" destOrd="0" presId="urn:microsoft.com/office/officeart/2008/layout/LinedList"/>
    <dgm:cxn modelId="{6E0228E3-B9DF-487E-BA25-CF99DD7EA258}" type="presParOf" srcId="{069A7FBB-72A3-4DC5-AA60-4DDA5E0801BC}" destId="{6BE40065-506D-44FE-AF75-7A8BC7D03B39}" srcOrd="0" destOrd="0" presId="urn:microsoft.com/office/officeart/2008/layout/LinedList"/>
    <dgm:cxn modelId="{4A3D01CD-4661-497A-AE4A-7A87A48AF8BF}" type="presParOf" srcId="{069A7FBB-72A3-4DC5-AA60-4DDA5E0801BC}" destId="{9DAE6564-65F4-4550-B810-6C6DBBC2EAA2}" srcOrd="1" destOrd="0" presId="urn:microsoft.com/office/officeart/2008/layout/LinedList"/>
    <dgm:cxn modelId="{C31B9EBB-05AA-49D8-A4DD-570BCC996139}" type="presParOf" srcId="{C2C78F85-1607-4BED-9D09-293ED59B946E}" destId="{0E48A02B-1E51-4A6C-98DB-06353EF69D38}" srcOrd="10" destOrd="0" presId="urn:microsoft.com/office/officeart/2008/layout/LinedList"/>
    <dgm:cxn modelId="{70198F84-23B4-4E7B-B876-845A69991E92}" type="presParOf" srcId="{C2C78F85-1607-4BED-9D09-293ED59B946E}" destId="{B1E215CC-F4FA-485E-A42B-1C5F3CD8C482}" srcOrd="11" destOrd="0" presId="urn:microsoft.com/office/officeart/2008/layout/LinedList"/>
    <dgm:cxn modelId="{67ED62BD-A128-4815-B185-E051FAC08FF1}" type="presParOf" srcId="{B1E215CC-F4FA-485E-A42B-1C5F3CD8C482}" destId="{D09B1F96-E3C2-44BF-AC43-96B4E2D55188}" srcOrd="0" destOrd="0" presId="urn:microsoft.com/office/officeart/2008/layout/LinedList"/>
    <dgm:cxn modelId="{78A7FC54-A922-4CFB-894D-BC84BAB5FAE3}" type="presParOf" srcId="{B1E215CC-F4FA-485E-A42B-1C5F3CD8C482}" destId="{84A00BC6-0E8A-40E3-85DC-4F0E398EC19E}" srcOrd="1" destOrd="0" presId="urn:microsoft.com/office/officeart/2008/layout/LinedList"/>
    <dgm:cxn modelId="{466F0988-76A8-41E6-A9D0-3AB6385D5830}" type="presParOf" srcId="{C2C78F85-1607-4BED-9D09-293ED59B946E}" destId="{079A01B5-C542-4965-91F6-675DD7D0F36F}" srcOrd="12" destOrd="0" presId="urn:microsoft.com/office/officeart/2008/layout/LinedList"/>
    <dgm:cxn modelId="{30F1D1A1-49F9-48EC-8C3F-169488912B91}" type="presParOf" srcId="{C2C78F85-1607-4BED-9D09-293ED59B946E}" destId="{3349EA0E-37C7-4693-9849-4983EAF7B799}" srcOrd="13" destOrd="0" presId="urn:microsoft.com/office/officeart/2008/layout/LinedList"/>
    <dgm:cxn modelId="{C40FBE1A-71CF-4A0C-8FF5-C7C0ECE00BB5}" type="presParOf" srcId="{3349EA0E-37C7-4693-9849-4983EAF7B799}" destId="{78B98222-C117-4B3D-8AC5-50C85FB5B99B}" srcOrd="0" destOrd="0" presId="urn:microsoft.com/office/officeart/2008/layout/LinedList"/>
    <dgm:cxn modelId="{12BD5F97-6A87-4524-A3DC-DEA3A631873A}" type="presParOf" srcId="{3349EA0E-37C7-4693-9849-4983EAF7B799}" destId="{87BEF8BC-AB72-4FC4-AC6B-078607C73836}" srcOrd="1" destOrd="0" presId="urn:microsoft.com/office/officeart/2008/layout/LinedList"/>
    <dgm:cxn modelId="{A39E1C99-695F-4846-B9FA-35C8BC26DB07}" type="presParOf" srcId="{C2C78F85-1607-4BED-9D09-293ED59B946E}" destId="{A476301E-5E4B-4279-B82C-8D409DF51FD2}" srcOrd="14" destOrd="0" presId="urn:microsoft.com/office/officeart/2008/layout/LinedList"/>
    <dgm:cxn modelId="{EDC1C1B2-7FD7-4AFB-AE37-38262794B555}" type="presParOf" srcId="{C2C78F85-1607-4BED-9D09-293ED59B946E}" destId="{199EF7BE-4E1D-4850-B4CE-2193E6D7C44B}" srcOrd="15" destOrd="0" presId="urn:microsoft.com/office/officeart/2008/layout/LinedList"/>
    <dgm:cxn modelId="{B99267E7-1978-453E-86C3-A7E94CDF7E3D}" type="presParOf" srcId="{199EF7BE-4E1D-4850-B4CE-2193E6D7C44B}" destId="{890A4DEA-CC45-490C-9485-3B5366E255A7}" srcOrd="0" destOrd="0" presId="urn:microsoft.com/office/officeart/2008/layout/LinedList"/>
    <dgm:cxn modelId="{A1AE9DCE-77B3-4099-AC94-3BBA23E53E15}" type="presParOf" srcId="{199EF7BE-4E1D-4850-B4CE-2193E6D7C44B}" destId="{7953861D-9F6D-4639-9D1D-AC670CF98E0B}" srcOrd="1" destOrd="0" presId="urn:microsoft.com/office/officeart/2008/layout/LinedList"/>
    <dgm:cxn modelId="{FD6816E9-C311-4468-A1C1-5F0D173CBA20}" type="presParOf" srcId="{C2C78F85-1607-4BED-9D09-293ED59B946E}" destId="{8381C0A9-3D57-4205-8ABF-E8DED867230A}" srcOrd="16" destOrd="0" presId="urn:microsoft.com/office/officeart/2008/layout/LinedList"/>
    <dgm:cxn modelId="{5ED2E7EC-6AA9-4CB3-A5A9-2B4FC82C71BA}" type="presParOf" srcId="{C2C78F85-1607-4BED-9D09-293ED59B946E}" destId="{6905F45A-523B-4F87-B503-A4E411AC14C1}" srcOrd="17" destOrd="0" presId="urn:microsoft.com/office/officeart/2008/layout/LinedList"/>
    <dgm:cxn modelId="{35197B00-5B2D-4C9C-8050-063AFECB60C7}" type="presParOf" srcId="{6905F45A-523B-4F87-B503-A4E411AC14C1}" destId="{A8EA81CA-466F-47CE-9E18-E0B6437CE2A9}" srcOrd="0" destOrd="0" presId="urn:microsoft.com/office/officeart/2008/layout/LinedList"/>
    <dgm:cxn modelId="{FFA202EC-DFD8-4797-B31C-522BC5CEDA9D}" type="presParOf" srcId="{6905F45A-523B-4F87-B503-A4E411AC14C1}" destId="{F584D3C3-2C38-42B9-8FC5-896A70DD6A34}" srcOrd="1" destOrd="0" presId="urn:microsoft.com/office/officeart/2008/layout/LinedList"/>
    <dgm:cxn modelId="{21F48A76-4171-4412-ACD3-A2DA7753AD0E}" type="presParOf" srcId="{C2C78F85-1607-4BED-9D09-293ED59B946E}" destId="{E589A691-1229-4F21-8448-10BB2BC128F9}" srcOrd="18" destOrd="0" presId="urn:microsoft.com/office/officeart/2008/layout/LinedList"/>
    <dgm:cxn modelId="{4C655FD8-52B3-4F55-B039-C272778FADFB}" type="presParOf" srcId="{C2C78F85-1607-4BED-9D09-293ED59B946E}" destId="{3D022493-FA80-4A4B-A3BF-616862C9CCF5}" srcOrd="19" destOrd="0" presId="urn:microsoft.com/office/officeart/2008/layout/LinedList"/>
    <dgm:cxn modelId="{800B6FCA-61EE-4B0B-A3C7-2A3B6D497B8B}" type="presParOf" srcId="{3D022493-FA80-4A4B-A3BF-616862C9CCF5}" destId="{1AC94D01-495D-4DF3-A5B4-2B0AA78C03A0}" srcOrd="0" destOrd="0" presId="urn:microsoft.com/office/officeart/2008/layout/LinedList"/>
    <dgm:cxn modelId="{0BD9CB35-1243-4097-922F-A64065C020C4}" type="presParOf" srcId="{3D022493-FA80-4A4B-A3BF-616862C9CCF5}" destId="{4C924763-B8D5-47BC-8D96-1CBE48945A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BF377-6930-4B76-9EAC-166D713834F1}">
      <dsp:nvSpPr>
        <dsp:cNvPr id="0" name=""/>
        <dsp:cNvSpPr/>
      </dsp:nvSpPr>
      <dsp:spPr>
        <a:xfrm>
          <a:off x="0" y="575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D5A2287-D231-4103-9473-36A8842A8EB8}">
      <dsp:nvSpPr>
        <dsp:cNvPr id="0" name=""/>
        <dsp:cNvSpPr/>
      </dsp:nvSpPr>
      <dsp:spPr>
        <a:xfrm>
          <a:off x="0" y="575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Jacqueline </a:t>
          </a:r>
          <a:r>
            <a:rPr lang="nl-NL" sz="1300" kern="1200"/>
            <a:t>Bel: </a:t>
          </a:r>
          <a:r>
            <a:rPr lang="nl-NL" sz="1300" b="1" i="1" kern="1200"/>
            <a:t>Bloed en rozen</a:t>
          </a:r>
          <a:r>
            <a:rPr lang="cs-CZ" sz="1300" i="1" kern="1200"/>
            <a:t>; </a:t>
          </a:r>
          <a:r>
            <a:rPr lang="cs-CZ" sz="1300" kern="1200"/>
            <a:t>Uitgeverij Bert Bakker Amsterdam, 2015</a:t>
          </a:r>
          <a:endParaRPr lang="en-US" sz="1300" kern="1200"/>
        </a:p>
      </dsp:txBody>
      <dsp:txXfrm>
        <a:off x="0" y="575"/>
        <a:ext cx="11191066" cy="471057"/>
      </dsp:txXfrm>
    </dsp:sp>
    <dsp:sp modelId="{22826DE4-EE3D-4247-A238-1FFA382CBE60}">
      <dsp:nvSpPr>
        <dsp:cNvPr id="0" name=""/>
        <dsp:cNvSpPr/>
      </dsp:nvSpPr>
      <dsp:spPr>
        <a:xfrm>
          <a:off x="0" y="471632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43B815-C6F7-42FF-95F6-F7BE49D6B61D}">
      <dsp:nvSpPr>
        <dsp:cNvPr id="0" name=""/>
        <dsp:cNvSpPr/>
      </dsp:nvSpPr>
      <dsp:spPr>
        <a:xfrm>
          <a:off x="0" y="471632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Maaike</a:t>
          </a:r>
          <a:r>
            <a:rPr lang="cs-CZ" sz="1300" kern="1200" dirty="0"/>
            <a:t> </a:t>
          </a:r>
          <a:r>
            <a:rPr lang="cs-CZ" sz="1300" kern="1200" dirty="0" err="1"/>
            <a:t>Meijer</a:t>
          </a:r>
          <a:r>
            <a:rPr lang="cs-CZ" sz="1300" kern="1200" dirty="0"/>
            <a:t>: </a:t>
          </a:r>
          <a:r>
            <a:rPr lang="cs-CZ" sz="1300" b="1" i="1" kern="1200" dirty="0"/>
            <a:t>In </a:t>
          </a:r>
          <a:r>
            <a:rPr lang="cs-CZ" sz="1300" b="1" i="1" kern="1200" dirty="0" err="1"/>
            <a:t>tekst</a:t>
          </a:r>
          <a:r>
            <a:rPr lang="cs-CZ" sz="1300" b="1" i="1" kern="1200" dirty="0"/>
            <a:t> </a:t>
          </a:r>
          <a:r>
            <a:rPr lang="cs-CZ" sz="1300" b="1" i="1" kern="1200" dirty="0" err="1"/>
            <a:t>gevat</a:t>
          </a:r>
          <a:r>
            <a:rPr lang="cs-CZ" sz="1300" i="1" kern="1200" dirty="0"/>
            <a:t>; </a:t>
          </a:r>
          <a:r>
            <a:rPr lang="cs-CZ" sz="1300" kern="1200" dirty="0"/>
            <a:t>Amsterdam University </a:t>
          </a:r>
          <a:r>
            <a:rPr lang="cs-CZ" sz="1300" kern="1200" dirty="0" err="1"/>
            <a:t>Press</a:t>
          </a:r>
          <a:r>
            <a:rPr lang="cs-CZ" sz="1300" kern="1200" dirty="0"/>
            <a:t>, Amsterdam, 1996</a:t>
          </a:r>
          <a:endParaRPr lang="en-US" sz="1300" kern="1200" dirty="0"/>
        </a:p>
      </dsp:txBody>
      <dsp:txXfrm>
        <a:off x="0" y="471632"/>
        <a:ext cx="11191066" cy="471057"/>
      </dsp:txXfrm>
    </dsp:sp>
    <dsp:sp modelId="{BE3A7E92-93A4-4EB1-9367-493CA944C739}">
      <dsp:nvSpPr>
        <dsp:cNvPr id="0" name=""/>
        <dsp:cNvSpPr/>
      </dsp:nvSpPr>
      <dsp:spPr>
        <a:xfrm>
          <a:off x="0" y="942690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2500349-F01D-4995-9D6B-1D9DB60F52CA}">
      <dsp:nvSpPr>
        <dsp:cNvPr id="0" name=""/>
        <dsp:cNvSpPr/>
      </dsp:nvSpPr>
      <dsp:spPr>
        <a:xfrm>
          <a:off x="0" y="942690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dirty="0"/>
            <a:t>Jeannette </a:t>
          </a:r>
          <a:r>
            <a:rPr lang="cs-CZ" sz="1300" b="0" i="0" kern="1200" dirty="0" err="1"/>
            <a:t>Moerman-Schravesande</a:t>
          </a:r>
          <a:r>
            <a:rPr lang="cs-CZ" sz="1300" b="0" i="0" kern="1200" dirty="0"/>
            <a:t>: </a:t>
          </a:r>
          <a:r>
            <a:rPr lang="nl-NL" sz="1300" b="1" i="1" kern="1200" dirty="0"/>
            <a:t>De Deliromans van Madelon Székely-Lulofs</a:t>
          </a:r>
          <a:r>
            <a:rPr lang="cs-CZ" sz="1300" b="1" i="1" kern="1200" dirty="0"/>
            <a:t>, </a:t>
          </a:r>
          <a:r>
            <a:rPr lang="cs-CZ" sz="1300" b="0" i="0" kern="1200" dirty="0" err="1"/>
            <a:t>Indische</a:t>
          </a:r>
          <a:r>
            <a:rPr lang="cs-CZ" sz="1300" b="0" i="0" kern="1200" dirty="0"/>
            <a:t> </a:t>
          </a:r>
          <a:r>
            <a:rPr lang="cs-CZ" sz="1300" b="0" i="0" kern="1200" dirty="0" err="1"/>
            <a:t>letteren</a:t>
          </a:r>
          <a:r>
            <a:rPr lang="cs-CZ" sz="1300" b="0" i="0" kern="1200" dirty="0"/>
            <a:t>, </a:t>
          </a:r>
          <a:r>
            <a:rPr lang="cs-CZ" sz="1300" b="0" i="0" kern="1200" dirty="0" err="1"/>
            <a:t>Jaargang</a:t>
          </a:r>
          <a:r>
            <a:rPr lang="cs-CZ" sz="1300" b="0" i="0" kern="1200" dirty="0"/>
            <a:t> 21</a:t>
          </a:r>
          <a:endParaRPr lang="en-US" sz="1300" b="0" i="0" kern="1200" dirty="0"/>
        </a:p>
      </dsp:txBody>
      <dsp:txXfrm>
        <a:off x="0" y="942690"/>
        <a:ext cx="11191066" cy="471057"/>
      </dsp:txXfrm>
    </dsp:sp>
    <dsp:sp modelId="{B553A400-0416-41F8-A9DC-0519CC35B8E5}">
      <dsp:nvSpPr>
        <dsp:cNvPr id="0" name=""/>
        <dsp:cNvSpPr/>
      </dsp:nvSpPr>
      <dsp:spPr>
        <a:xfrm>
          <a:off x="0" y="1413747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2FF357-4313-4793-917C-A8631891B31C}">
      <dsp:nvSpPr>
        <dsp:cNvPr id="0" name=""/>
        <dsp:cNvSpPr/>
      </dsp:nvSpPr>
      <dsp:spPr>
        <a:xfrm>
          <a:off x="0" y="1413747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G.H. 's-Gravesande: </a:t>
          </a:r>
          <a:r>
            <a:rPr lang="nl-NL" sz="1300" b="1" i="1" kern="1200"/>
            <a:t>Rubber en Koelie</a:t>
          </a:r>
          <a:r>
            <a:rPr lang="cs-CZ" sz="1300" b="1" i="1" kern="1200"/>
            <a:t>: </a:t>
          </a:r>
          <a:r>
            <a:rPr lang="nl-NL" sz="1300" b="1" i="1" kern="1200"/>
            <a:t>Een onderhoud met Mevr. Szekely-Lulofs</a:t>
          </a:r>
          <a:r>
            <a:rPr lang="cs-CZ" sz="1300" b="1" kern="1200"/>
            <a:t>, </a:t>
          </a:r>
          <a:r>
            <a:rPr lang="nl-NL" sz="1300" kern="1200"/>
            <a:t>Den Gulden Winckel. Jaargang 31</a:t>
          </a:r>
          <a:r>
            <a:rPr lang="cs-CZ" sz="1300" kern="1200"/>
            <a:t>, 1931</a:t>
          </a:r>
          <a:endParaRPr lang="en-US" sz="1300" kern="1200"/>
        </a:p>
      </dsp:txBody>
      <dsp:txXfrm>
        <a:off x="0" y="1413747"/>
        <a:ext cx="11191066" cy="471057"/>
      </dsp:txXfrm>
    </dsp:sp>
    <dsp:sp modelId="{92712F37-A195-455D-A8AD-4AD02A064AE5}">
      <dsp:nvSpPr>
        <dsp:cNvPr id="0" name=""/>
        <dsp:cNvSpPr/>
      </dsp:nvSpPr>
      <dsp:spPr>
        <a:xfrm>
          <a:off x="0" y="1884805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BE40065-506D-44FE-AF75-7A8BC7D03B39}">
      <dsp:nvSpPr>
        <dsp:cNvPr id="0" name=""/>
        <dsp:cNvSpPr/>
      </dsp:nvSpPr>
      <dsp:spPr>
        <a:xfrm>
          <a:off x="0" y="1884805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Menno</a:t>
          </a:r>
          <a:r>
            <a:rPr lang="cs-CZ" sz="1300" kern="1200" dirty="0"/>
            <a:t> </a:t>
          </a:r>
          <a:r>
            <a:rPr lang="cs-CZ" sz="1300" kern="1200" dirty="0" err="1"/>
            <a:t>ter</a:t>
          </a:r>
          <a:r>
            <a:rPr lang="cs-CZ" sz="1300" kern="1200" dirty="0"/>
            <a:t> </a:t>
          </a:r>
          <a:r>
            <a:rPr lang="cs-CZ" sz="1300" kern="1200" dirty="0" err="1"/>
            <a:t>Braak</a:t>
          </a:r>
          <a:r>
            <a:rPr lang="cs-CZ" sz="1300" kern="1200" dirty="0"/>
            <a:t>: </a:t>
          </a:r>
          <a:r>
            <a:rPr lang="nl-NL" sz="1300" b="1" i="1" kern="1200" dirty="0"/>
            <a:t>Mevr. Szekely-Lulofs aan het woord</a:t>
          </a:r>
          <a:r>
            <a:rPr lang="cs-CZ" sz="1300" b="1" i="1" kern="1200" dirty="0"/>
            <a:t>, </a:t>
          </a:r>
          <a:r>
            <a:rPr lang="cs-CZ" sz="1300" kern="1200" dirty="0" err="1"/>
            <a:t>Vaderlandartikelen</a:t>
          </a:r>
          <a:r>
            <a:rPr lang="cs-CZ" sz="1300" kern="1200" dirty="0"/>
            <a:t>, 1934</a:t>
          </a:r>
          <a:endParaRPr lang="en-US" sz="1300" kern="1200" dirty="0"/>
        </a:p>
      </dsp:txBody>
      <dsp:txXfrm>
        <a:off x="0" y="1884805"/>
        <a:ext cx="11191066" cy="471057"/>
      </dsp:txXfrm>
    </dsp:sp>
    <dsp:sp modelId="{0E48A02B-1E51-4A6C-98DB-06353EF69D38}">
      <dsp:nvSpPr>
        <dsp:cNvPr id="0" name=""/>
        <dsp:cNvSpPr/>
      </dsp:nvSpPr>
      <dsp:spPr>
        <a:xfrm>
          <a:off x="0" y="2355862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9B1F96-E3C2-44BF-AC43-96B4E2D55188}">
      <dsp:nvSpPr>
        <dsp:cNvPr id="0" name=""/>
        <dsp:cNvSpPr/>
      </dsp:nvSpPr>
      <dsp:spPr>
        <a:xfrm>
          <a:off x="0" y="2355863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Menno</a:t>
          </a:r>
          <a:r>
            <a:rPr lang="cs-CZ" sz="1300" kern="1200" dirty="0"/>
            <a:t> </a:t>
          </a:r>
          <a:r>
            <a:rPr lang="cs-CZ" sz="1300" kern="1200" dirty="0" err="1"/>
            <a:t>ter</a:t>
          </a:r>
          <a:r>
            <a:rPr lang="cs-CZ" sz="1300" kern="1200" dirty="0"/>
            <a:t> </a:t>
          </a:r>
          <a:r>
            <a:rPr lang="cs-CZ" sz="1300" kern="1200" dirty="0" err="1"/>
            <a:t>Braak</a:t>
          </a:r>
          <a:r>
            <a:rPr lang="cs-CZ" sz="1300" kern="1200" dirty="0"/>
            <a:t>: </a:t>
          </a:r>
          <a:r>
            <a:rPr lang="cs-CZ" sz="1300" b="1" i="1" kern="1200" dirty="0" err="1"/>
            <a:t>Indische</a:t>
          </a:r>
          <a:r>
            <a:rPr lang="cs-CZ" sz="1300" b="1" i="1" kern="1200" dirty="0"/>
            <a:t> ‘</a:t>
          </a:r>
          <a:r>
            <a:rPr lang="cs-CZ" sz="1300" b="1" i="1" kern="1200" dirty="0" err="1"/>
            <a:t>toestanden</a:t>
          </a:r>
          <a:r>
            <a:rPr lang="cs-CZ" sz="1300" b="1" kern="1200" dirty="0"/>
            <a:t>’, </a:t>
          </a:r>
          <a:r>
            <a:rPr lang="cs-CZ" sz="1300" b="0" i="0" kern="1200" dirty="0" err="1"/>
            <a:t>Verzameld</a:t>
          </a:r>
          <a:r>
            <a:rPr lang="cs-CZ" sz="1300" b="0" i="0" kern="1200" dirty="0"/>
            <a:t> </a:t>
          </a:r>
          <a:r>
            <a:rPr lang="cs-CZ" sz="1300" b="0" i="0" kern="1200" dirty="0" err="1"/>
            <a:t>werk</a:t>
          </a:r>
          <a:r>
            <a:rPr lang="cs-CZ" sz="1300" b="0" i="0" kern="1200" dirty="0"/>
            <a:t>. </a:t>
          </a:r>
          <a:r>
            <a:rPr lang="cs-CZ" sz="1300" b="0" i="0" kern="1200" dirty="0" err="1"/>
            <a:t>Deel</a:t>
          </a:r>
          <a:r>
            <a:rPr lang="cs-CZ" sz="1300" b="0" i="0" kern="1200" dirty="0"/>
            <a:t> 6, 1950</a:t>
          </a:r>
          <a:endParaRPr lang="en-US" sz="1300" b="0" kern="1200" dirty="0"/>
        </a:p>
      </dsp:txBody>
      <dsp:txXfrm>
        <a:off x="0" y="2355863"/>
        <a:ext cx="11191066" cy="471057"/>
      </dsp:txXfrm>
    </dsp:sp>
    <dsp:sp modelId="{079A01B5-C542-4965-91F6-675DD7D0F36F}">
      <dsp:nvSpPr>
        <dsp:cNvPr id="0" name=""/>
        <dsp:cNvSpPr/>
      </dsp:nvSpPr>
      <dsp:spPr>
        <a:xfrm>
          <a:off x="0" y="2826920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B98222-C117-4B3D-8AC5-50C85FB5B99B}">
      <dsp:nvSpPr>
        <dsp:cNvPr id="0" name=""/>
        <dsp:cNvSpPr/>
      </dsp:nvSpPr>
      <dsp:spPr>
        <a:xfrm>
          <a:off x="0" y="2826920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Menno</a:t>
          </a:r>
          <a:r>
            <a:rPr lang="cs-CZ" sz="1300" kern="1200" dirty="0"/>
            <a:t> </a:t>
          </a:r>
          <a:r>
            <a:rPr lang="cs-CZ" sz="1300" kern="1200" dirty="0" err="1"/>
            <a:t>ter</a:t>
          </a:r>
          <a:r>
            <a:rPr lang="cs-CZ" sz="1300" kern="1200" dirty="0"/>
            <a:t> </a:t>
          </a:r>
          <a:r>
            <a:rPr lang="cs-CZ" sz="1300" kern="1200" dirty="0" err="1"/>
            <a:t>Braak</a:t>
          </a:r>
          <a:r>
            <a:rPr lang="cs-CZ" sz="1300" kern="1200" dirty="0"/>
            <a:t>: </a:t>
          </a:r>
          <a:r>
            <a:rPr lang="cs-CZ" sz="1300" b="1" i="1" kern="1200" dirty="0"/>
            <a:t>De </a:t>
          </a:r>
          <a:r>
            <a:rPr lang="cs-CZ" sz="1300" b="1" i="1" kern="1200" dirty="0" err="1"/>
            <a:t>roman</a:t>
          </a:r>
          <a:r>
            <a:rPr lang="cs-CZ" sz="1300" b="1" i="1" kern="1200" dirty="0"/>
            <a:t> </a:t>
          </a:r>
          <a:r>
            <a:rPr lang="cs-CZ" sz="1300" b="1" i="1" kern="1200" dirty="0" err="1"/>
            <a:t>als</a:t>
          </a:r>
          <a:r>
            <a:rPr lang="cs-CZ" sz="1300" b="1" i="1" kern="1200" dirty="0"/>
            <a:t> </a:t>
          </a:r>
          <a:r>
            <a:rPr lang="cs-CZ" sz="1300" b="1" i="1" kern="1200" dirty="0" err="1"/>
            <a:t>document</a:t>
          </a:r>
          <a:r>
            <a:rPr lang="cs-CZ" sz="1300" b="1" i="0" kern="1200" dirty="0"/>
            <a:t>, </a:t>
          </a:r>
          <a:r>
            <a:rPr lang="cs-CZ" sz="1300" b="0" i="0" kern="1200" dirty="0" err="1"/>
            <a:t>Verzameld</a:t>
          </a:r>
          <a:r>
            <a:rPr lang="cs-CZ" sz="1300" b="0" i="0" kern="1200" dirty="0"/>
            <a:t> </a:t>
          </a:r>
          <a:r>
            <a:rPr lang="cs-CZ" sz="1300" b="0" i="0" kern="1200" dirty="0" err="1"/>
            <a:t>werk</a:t>
          </a:r>
          <a:r>
            <a:rPr lang="cs-CZ" sz="1300" b="0" i="0" kern="1200" dirty="0"/>
            <a:t>. </a:t>
          </a:r>
          <a:r>
            <a:rPr lang="cs-CZ" sz="1300" b="0" i="0" kern="1200" dirty="0" err="1"/>
            <a:t>Deel</a:t>
          </a:r>
          <a:r>
            <a:rPr lang="cs-CZ" sz="1300" b="0" i="0" kern="1200" dirty="0"/>
            <a:t> 5, 1949</a:t>
          </a:r>
          <a:endParaRPr lang="en-US" sz="1300" b="0" kern="1200" dirty="0"/>
        </a:p>
      </dsp:txBody>
      <dsp:txXfrm>
        <a:off x="0" y="2826920"/>
        <a:ext cx="11191066" cy="471057"/>
      </dsp:txXfrm>
    </dsp:sp>
    <dsp:sp modelId="{A476301E-5E4B-4279-B82C-8D409DF51FD2}">
      <dsp:nvSpPr>
        <dsp:cNvPr id="0" name=""/>
        <dsp:cNvSpPr/>
      </dsp:nvSpPr>
      <dsp:spPr>
        <a:xfrm>
          <a:off x="0" y="3297978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90A4DEA-CC45-490C-9485-3B5366E255A7}">
      <dsp:nvSpPr>
        <dsp:cNvPr id="0" name=""/>
        <dsp:cNvSpPr/>
      </dsp:nvSpPr>
      <dsp:spPr>
        <a:xfrm>
          <a:off x="0" y="3297978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 dirty="0"/>
            <a:t>Robert </a:t>
          </a:r>
          <a:r>
            <a:rPr lang="cs-CZ" sz="1300" b="0" kern="1200" dirty="0" err="1"/>
            <a:t>Nieuwenhuys</a:t>
          </a:r>
          <a:r>
            <a:rPr lang="cs-CZ" sz="1300" b="0" kern="1200" dirty="0"/>
            <a:t>, </a:t>
          </a:r>
          <a:r>
            <a:rPr lang="cs-CZ" sz="1300" b="0" kern="1200" dirty="0" err="1"/>
            <a:t>Oost-Indische</a:t>
          </a:r>
          <a:r>
            <a:rPr lang="cs-CZ" sz="1300" b="0" kern="1200" dirty="0"/>
            <a:t> </a:t>
          </a:r>
          <a:r>
            <a:rPr lang="cs-CZ" sz="1300" b="0" kern="1200" dirty="0" err="1"/>
            <a:t>spiegel</a:t>
          </a:r>
          <a:r>
            <a:rPr lang="cs-CZ" sz="1300" b="0" kern="1200" dirty="0"/>
            <a:t>; </a:t>
          </a:r>
          <a:r>
            <a:rPr lang="en-US" sz="1300" b="1" i="1" kern="1200" dirty="0"/>
            <a:t>Mirror of the Indies: A History of Dutch Colonial Literature</a:t>
          </a:r>
          <a:r>
            <a:rPr lang="cs-CZ" sz="1300" b="1" i="0" kern="1200" dirty="0"/>
            <a:t>; </a:t>
          </a:r>
          <a:r>
            <a:rPr lang="cs-CZ" sz="1300" b="0" i="0" kern="1200" dirty="0"/>
            <a:t>University </a:t>
          </a:r>
          <a:r>
            <a:rPr lang="cs-CZ" sz="1300" b="0" i="0" kern="1200" dirty="0" err="1"/>
            <a:t>of</a:t>
          </a:r>
          <a:r>
            <a:rPr lang="cs-CZ" sz="1300" b="0" i="0" kern="1200" dirty="0"/>
            <a:t> Massachusetts </a:t>
          </a:r>
          <a:r>
            <a:rPr lang="cs-CZ" sz="1300" b="0" i="0" kern="1200" dirty="0" err="1"/>
            <a:t>Press</a:t>
          </a:r>
          <a:r>
            <a:rPr lang="cs-CZ" sz="1300" b="0" i="0" kern="1200" dirty="0"/>
            <a:t>, 1982</a:t>
          </a:r>
          <a:endParaRPr lang="en-US" sz="1300" b="0" kern="1200" dirty="0"/>
        </a:p>
      </dsp:txBody>
      <dsp:txXfrm>
        <a:off x="0" y="3297978"/>
        <a:ext cx="11191066" cy="471057"/>
      </dsp:txXfrm>
    </dsp:sp>
    <dsp:sp modelId="{8381C0A9-3D57-4205-8ABF-E8DED867230A}">
      <dsp:nvSpPr>
        <dsp:cNvPr id="0" name=""/>
        <dsp:cNvSpPr/>
      </dsp:nvSpPr>
      <dsp:spPr>
        <a:xfrm>
          <a:off x="0" y="3769035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A81CA-466F-47CE-9E18-E0B6437CE2A9}">
      <dsp:nvSpPr>
        <dsp:cNvPr id="0" name=""/>
        <dsp:cNvSpPr/>
      </dsp:nvSpPr>
      <dsp:spPr>
        <a:xfrm>
          <a:off x="0" y="3769035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 dirty="0"/>
            <a:t>Gábor Pusztai</a:t>
          </a:r>
          <a:r>
            <a:rPr lang="cs-CZ" sz="1300" kern="1200" dirty="0"/>
            <a:t>: </a:t>
          </a:r>
          <a:r>
            <a:rPr lang="nl-NL" sz="1300" b="1" i="1" kern="1200" dirty="0"/>
            <a:t>De ‘schrijfster van de Javaanse slaven’</a:t>
          </a:r>
          <a:r>
            <a:rPr lang="cs-CZ" sz="1300" b="1" i="1" kern="1200" dirty="0"/>
            <a:t>: </a:t>
          </a:r>
          <a:r>
            <a:rPr lang="nl-NL" sz="1300" b="1" i="1" kern="1200" dirty="0"/>
            <a:t>De receptie van Madelon Székely-Lulofs in Hongarije</a:t>
          </a:r>
          <a:r>
            <a:rPr lang="cs-CZ" sz="1300" b="1" i="1" kern="1200" dirty="0"/>
            <a:t>; </a:t>
          </a:r>
          <a:r>
            <a:rPr lang="cs-CZ" sz="1300" kern="1200" dirty="0" err="1"/>
            <a:t>Indische</a:t>
          </a:r>
          <a:r>
            <a:rPr lang="cs-CZ" sz="1300" kern="1200" dirty="0"/>
            <a:t> </a:t>
          </a:r>
          <a:r>
            <a:rPr lang="cs-CZ" sz="1300" kern="1200" dirty="0" err="1"/>
            <a:t>Letteren</a:t>
          </a:r>
          <a:r>
            <a:rPr lang="cs-CZ" sz="1300" kern="1200" dirty="0"/>
            <a:t>, </a:t>
          </a:r>
          <a:r>
            <a:rPr lang="cs-CZ" sz="1300" kern="1200" dirty="0" err="1"/>
            <a:t>Jaargang</a:t>
          </a:r>
          <a:r>
            <a:rPr lang="cs-CZ" sz="1300" kern="1200" dirty="0"/>
            <a:t> 25, 2010</a:t>
          </a:r>
        </a:p>
      </dsp:txBody>
      <dsp:txXfrm>
        <a:off x="0" y="3769035"/>
        <a:ext cx="11191066" cy="471057"/>
      </dsp:txXfrm>
    </dsp:sp>
    <dsp:sp modelId="{E589A691-1229-4F21-8448-10BB2BC128F9}">
      <dsp:nvSpPr>
        <dsp:cNvPr id="0" name=""/>
        <dsp:cNvSpPr/>
      </dsp:nvSpPr>
      <dsp:spPr>
        <a:xfrm>
          <a:off x="0" y="4240093"/>
          <a:ext cx="111910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AC94D01-495D-4DF3-A5B4-2B0AA78C03A0}">
      <dsp:nvSpPr>
        <dsp:cNvPr id="0" name=""/>
        <dsp:cNvSpPr/>
      </dsp:nvSpPr>
      <dsp:spPr>
        <a:xfrm>
          <a:off x="0" y="4240093"/>
          <a:ext cx="11191066" cy="47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Biografische</a:t>
          </a:r>
          <a:r>
            <a:rPr lang="cs-CZ" sz="1300" b="1" kern="1200" dirty="0"/>
            <a:t> </a:t>
          </a:r>
          <a:r>
            <a:rPr lang="cs-CZ" sz="1300" b="1" kern="1200" dirty="0" err="1"/>
            <a:t>gegevens</a:t>
          </a:r>
          <a:r>
            <a:rPr lang="cs-CZ" sz="1300" b="1" kern="1200" dirty="0"/>
            <a:t>: </a:t>
          </a:r>
          <a:r>
            <a:rPr lang="cs-CZ" sz="1300" kern="1200" dirty="0"/>
            <a:t>Wikipedia; Jacqueline Bel: </a:t>
          </a:r>
          <a:r>
            <a:rPr lang="cs-CZ" sz="1300" i="1" kern="1200" dirty="0" err="1"/>
            <a:t>Bloed</a:t>
          </a:r>
          <a:r>
            <a:rPr lang="cs-CZ" sz="1300" i="1" kern="1200" dirty="0"/>
            <a:t> en rozen</a:t>
          </a:r>
          <a:r>
            <a:rPr lang="cs-CZ" sz="1300" kern="1200" dirty="0"/>
            <a:t>; </a:t>
          </a:r>
          <a:r>
            <a:rPr lang="cs-CZ" sz="1300" kern="1200" dirty="0" err="1"/>
            <a:t>Indische</a:t>
          </a:r>
          <a:r>
            <a:rPr lang="cs-CZ" sz="1300" kern="1200" dirty="0"/>
            <a:t> </a:t>
          </a:r>
          <a:r>
            <a:rPr lang="cs-CZ" sz="1300" kern="1200" dirty="0" err="1"/>
            <a:t>letteren</a:t>
          </a:r>
          <a:endParaRPr lang="cs-CZ" sz="1300" kern="1200" dirty="0"/>
        </a:p>
      </dsp:txBody>
      <dsp:txXfrm>
        <a:off x="0" y="4240093"/>
        <a:ext cx="11191066" cy="47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E425B2-23AF-40D1-932D-D58E1D160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>
                <a:solidFill>
                  <a:schemeClr val="tx1"/>
                </a:solidFill>
              </a:rPr>
              <a:t>Rubber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166A9A-420B-4392-A90F-A4B78F9E2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/>
              <a:t>Madelon Székely-Lulofs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39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8B8B85F6-6831-4D2A-9EFD-9CFC13EB1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7E72B3D-9DFB-422A-92FC-8B1B9DE5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7744" y="237744"/>
            <a:ext cx="11725656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AF1533-9765-421E-B27C-4600019F4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leven</a:t>
            </a:r>
            <a:r>
              <a:rPr lang="cs-CZ" dirty="0"/>
              <a:t> van M. H. </a:t>
            </a:r>
            <a:r>
              <a:rPr lang="cs-CZ" dirty="0" err="1"/>
              <a:t>Székely-Lulofs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28651-2C2F-47BA-B234-012786E3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b="1" dirty="0"/>
              <a:t>24. </a:t>
            </a:r>
            <a:r>
              <a:rPr lang="cs-CZ" sz="1400" b="1" dirty="0" err="1"/>
              <a:t>juni</a:t>
            </a:r>
            <a:r>
              <a:rPr lang="cs-CZ" sz="1400" b="1" dirty="0"/>
              <a:t> 1899 – 22. </a:t>
            </a:r>
            <a:r>
              <a:rPr lang="cs-CZ" sz="1400" b="1" dirty="0" err="1"/>
              <a:t>mei</a:t>
            </a:r>
            <a:r>
              <a:rPr lang="cs-CZ" sz="1400" b="1" dirty="0"/>
              <a:t> 1958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1917-1926: </a:t>
            </a:r>
            <a:r>
              <a:rPr lang="cs-CZ" sz="1400" dirty="0" err="1"/>
              <a:t>getrouwd</a:t>
            </a:r>
            <a:r>
              <a:rPr lang="cs-CZ" sz="1400" dirty="0"/>
              <a:t> met </a:t>
            </a:r>
            <a:r>
              <a:rPr lang="cs-CZ" sz="1400" dirty="0" err="1"/>
              <a:t>Hendrik</a:t>
            </a:r>
            <a:r>
              <a:rPr lang="cs-CZ" sz="1400" dirty="0"/>
              <a:t> </a:t>
            </a:r>
            <a:r>
              <a:rPr lang="cs-CZ" sz="1400" dirty="0" err="1"/>
              <a:t>Doffegnies</a:t>
            </a:r>
            <a:r>
              <a:rPr lang="cs-CZ" sz="1400" dirty="0"/>
              <a:t> </a:t>
            </a:r>
            <a:r>
              <a:rPr lang="cs-CZ" sz="1400" dirty="0" err="1"/>
              <a:t>uit</a:t>
            </a:r>
            <a:r>
              <a:rPr lang="cs-CZ" sz="1400" dirty="0"/>
              <a:t> </a:t>
            </a:r>
            <a:r>
              <a:rPr lang="cs-CZ" sz="1400" dirty="0" err="1"/>
              <a:t>Deli</a:t>
            </a:r>
            <a:r>
              <a:rPr lang="cs-CZ" sz="1400" dirty="0"/>
              <a:t> (Sumatra)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2 </a:t>
            </a:r>
            <a:r>
              <a:rPr lang="cs-CZ" sz="1400" dirty="0" err="1"/>
              <a:t>dochters</a:t>
            </a:r>
            <a:r>
              <a:rPr lang="cs-CZ" sz="1400" dirty="0"/>
              <a:t>; </a:t>
            </a:r>
            <a:r>
              <a:rPr lang="cs-CZ" sz="1400" dirty="0" err="1"/>
              <a:t>het</a:t>
            </a:r>
            <a:r>
              <a:rPr lang="cs-CZ" sz="1400" dirty="0"/>
              <a:t> </a:t>
            </a:r>
            <a:r>
              <a:rPr lang="cs-CZ" sz="1400" dirty="0" err="1"/>
              <a:t>huwelijk</a:t>
            </a:r>
            <a:r>
              <a:rPr lang="cs-CZ" sz="1400" dirty="0"/>
              <a:t> </a:t>
            </a:r>
            <a:r>
              <a:rPr lang="cs-CZ" sz="1400" dirty="0" err="1"/>
              <a:t>is</a:t>
            </a:r>
            <a:r>
              <a:rPr lang="cs-CZ" sz="1400" dirty="0"/>
              <a:t> </a:t>
            </a:r>
            <a:r>
              <a:rPr lang="cs-CZ" sz="1400" dirty="0" err="1"/>
              <a:t>niet</a:t>
            </a:r>
            <a:r>
              <a:rPr lang="cs-CZ" sz="1400" dirty="0"/>
              <a:t> </a:t>
            </a:r>
            <a:r>
              <a:rPr lang="cs-CZ" sz="1400" dirty="0" err="1"/>
              <a:t>gelukkig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nl-NL" sz="1400" dirty="0"/>
              <a:t>‘</a:t>
            </a:r>
            <a:r>
              <a:rPr lang="nl-NL" sz="1400" i="1" dirty="0"/>
              <a:t>Liever zwarte nagels dan een woord op papier</a:t>
            </a:r>
            <a:r>
              <a:rPr lang="nl-NL" sz="1400" dirty="0"/>
              <a:t>.’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1400" dirty="0" err="1"/>
              <a:t>Lászlo</a:t>
            </a:r>
            <a:r>
              <a:rPr lang="cs-CZ" sz="1400" dirty="0"/>
              <a:t> </a:t>
            </a:r>
            <a:r>
              <a:rPr lang="cs-CZ" sz="1400" dirty="0" err="1"/>
              <a:t>Székely</a:t>
            </a:r>
            <a:r>
              <a:rPr lang="cs-CZ" sz="1400" dirty="0"/>
              <a:t> – 2</a:t>
            </a:r>
            <a:r>
              <a:rPr lang="cs-CZ" sz="1400" baseline="30000" dirty="0"/>
              <a:t>de</a:t>
            </a:r>
            <a:r>
              <a:rPr lang="cs-CZ" sz="1400" dirty="0"/>
              <a:t> man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In 1926 </a:t>
            </a:r>
            <a:r>
              <a:rPr lang="nl-NL" sz="1400" dirty="0"/>
              <a:t>vertrekken naar Hongarije maar komen in 1927 op Sumatra terug</a:t>
            </a:r>
            <a:r>
              <a:rPr lang="cs-CZ" sz="1400" dirty="0"/>
              <a:t>, ze </a:t>
            </a:r>
            <a:r>
              <a:rPr lang="cs-CZ" sz="1400" dirty="0" err="1"/>
              <a:t>hebben</a:t>
            </a:r>
            <a:r>
              <a:rPr lang="cs-CZ" sz="1400" dirty="0"/>
              <a:t> </a:t>
            </a:r>
            <a:r>
              <a:rPr lang="cs-CZ" sz="1400" dirty="0" err="1"/>
              <a:t>ook</a:t>
            </a:r>
            <a:r>
              <a:rPr lang="cs-CZ" sz="1400" dirty="0"/>
              <a:t> </a:t>
            </a:r>
            <a:r>
              <a:rPr lang="cs-CZ" sz="1400" dirty="0" err="1"/>
              <a:t>een</a:t>
            </a:r>
            <a:r>
              <a:rPr lang="cs-CZ" sz="1400" dirty="0"/>
              <a:t> </a:t>
            </a:r>
            <a:r>
              <a:rPr lang="cs-CZ" sz="1400" dirty="0" err="1"/>
              <a:t>dochter</a:t>
            </a:r>
            <a:r>
              <a:rPr lang="cs-CZ" sz="1400" dirty="0"/>
              <a:t> </a:t>
            </a:r>
            <a:r>
              <a:rPr lang="cs-CZ" sz="1400" dirty="0" err="1"/>
              <a:t>samen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1400" dirty="0"/>
              <a:t>In 1930 </a:t>
            </a:r>
            <a:r>
              <a:rPr lang="nl-NL" sz="1400" dirty="0"/>
              <a:t>vestigt het gezin zich definitief in Europa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1400" dirty="0"/>
              <a:t>4 „</a:t>
            </a:r>
            <a:r>
              <a:rPr lang="cs-CZ" sz="1400" dirty="0" err="1"/>
              <a:t>Deliromans</a:t>
            </a:r>
            <a:r>
              <a:rPr lang="cs-CZ" sz="1400" dirty="0"/>
              <a:t>“: </a:t>
            </a:r>
            <a:r>
              <a:rPr lang="nl-NL" sz="1400" i="1" dirty="0"/>
              <a:t>Rubber</a:t>
            </a:r>
            <a:r>
              <a:rPr lang="nl-NL" sz="1400" dirty="0"/>
              <a:t>, </a:t>
            </a:r>
            <a:r>
              <a:rPr lang="nl-NL" sz="1400" i="1" dirty="0"/>
              <a:t>Koelie, De andere wereld</a:t>
            </a:r>
            <a:r>
              <a:rPr lang="nl-NL" sz="1400" dirty="0"/>
              <a:t> en </a:t>
            </a:r>
            <a:r>
              <a:rPr lang="nl-NL" sz="1400" i="1" dirty="0"/>
              <a:t>Doekoen</a:t>
            </a:r>
            <a:endParaRPr lang="cs-CZ" sz="1400" i="1" dirty="0"/>
          </a:p>
          <a:p>
            <a:pPr>
              <a:lnSpc>
                <a:spcPct val="90000"/>
              </a:lnSpc>
            </a:pPr>
            <a:r>
              <a:rPr lang="cs-CZ" sz="1400" dirty="0"/>
              <a:t>1938: </a:t>
            </a:r>
            <a:r>
              <a:rPr lang="cs-CZ" sz="1400" dirty="0" err="1"/>
              <a:t>verhuizing</a:t>
            </a:r>
            <a:r>
              <a:rPr lang="cs-CZ" sz="1400" dirty="0"/>
              <a:t> </a:t>
            </a:r>
            <a:r>
              <a:rPr lang="cs-CZ" sz="1400" dirty="0" err="1"/>
              <a:t>naar</a:t>
            </a:r>
            <a:r>
              <a:rPr lang="cs-CZ" sz="1400" dirty="0"/>
              <a:t> </a:t>
            </a:r>
            <a:r>
              <a:rPr lang="cs-CZ" sz="1400" dirty="0" err="1"/>
              <a:t>Nederland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1400" dirty="0"/>
              <a:t>T</a:t>
            </a:r>
            <a:r>
              <a:rPr lang="nl-NL" sz="1400" dirty="0"/>
              <a:t>ijdens de </a:t>
            </a:r>
            <a:r>
              <a:rPr lang="cs-CZ" sz="1400" dirty="0"/>
              <a:t>Tweede</a:t>
            </a:r>
            <a:r>
              <a:rPr lang="nl-NL" sz="1400" dirty="0"/>
              <a:t> </a:t>
            </a:r>
            <a:r>
              <a:rPr lang="cs-CZ" sz="1400" dirty="0"/>
              <a:t>W</a:t>
            </a:r>
            <a:r>
              <a:rPr lang="nl-NL" sz="1400" dirty="0"/>
              <a:t>ereld</a:t>
            </a:r>
            <a:r>
              <a:rPr lang="cs-CZ" sz="1400" dirty="0"/>
              <a:t>o</a:t>
            </a:r>
            <a:r>
              <a:rPr lang="nl-NL" sz="1400" dirty="0"/>
              <a:t>orlog - </a:t>
            </a:r>
            <a:r>
              <a:rPr lang="nl-NL" sz="1400" b="1" i="1" dirty="0"/>
              <a:t>actief in het verzet</a:t>
            </a:r>
            <a:endParaRPr lang="cs-CZ" sz="1400" b="1" i="1" dirty="0"/>
          </a:p>
          <a:p>
            <a:pPr>
              <a:lnSpc>
                <a:spcPct val="90000"/>
              </a:lnSpc>
            </a:pPr>
            <a:r>
              <a:rPr lang="cs-CZ" sz="1400" dirty="0" err="1"/>
              <a:t>Ook</a:t>
            </a:r>
            <a:r>
              <a:rPr lang="cs-CZ" sz="1400" dirty="0"/>
              <a:t> </a:t>
            </a:r>
            <a:r>
              <a:rPr lang="cs-CZ" sz="1400" dirty="0" err="1"/>
              <a:t>vertaler</a:t>
            </a:r>
            <a:r>
              <a:rPr lang="cs-CZ" sz="1400" dirty="0"/>
              <a:t>, </a:t>
            </a:r>
            <a:r>
              <a:rPr lang="cs-CZ" sz="1400" dirty="0" err="1"/>
              <a:t>journalist</a:t>
            </a:r>
            <a:r>
              <a:rPr lang="cs-CZ" sz="1400" dirty="0"/>
              <a:t> (De </a:t>
            </a:r>
            <a:r>
              <a:rPr lang="cs-CZ" sz="1400" dirty="0" err="1"/>
              <a:t>Groene</a:t>
            </a:r>
            <a:r>
              <a:rPr lang="cs-CZ" sz="1400" dirty="0"/>
              <a:t> </a:t>
            </a:r>
            <a:r>
              <a:rPr lang="cs-CZ" sz="1400" dirty="0" err="1"/>
              <a:t>Amsterdammer</a:t>
            </a:r>
            <a:r>
              <a:rPr lang="cs-CZ" sz="1400" dirty="0"/>
              <a:t>, </a:t>
            </a:r>
            <a:r>
              <a:rPr lang="cs-CZ" sz="1400" dirty="0" err="1"/>
              <a:t>Magriet</a:t>
            </a:r>
            <a:r>
              <a:rPr lang="cs-CZ" sz="1400" dirty="0"/>
              <a:t>, </a:t>
            </a:r>
            <a:r>
              <a:rPr lang="cs-CZ" sz="1400" dirty="0" err="1"/>
              <a:t>enz</a:t>
            </a:r>
            <a:r>
              <a:rPr lang="cs-CZ" sz="1400" dirty="0"/>
              <a:t>.) </a:t>
            </a:r>
          </a:p>
          <a:p>
            <a:pPr marL="0" indent="0">
              <a:lnSpc>
                <a:spcPct val="90000"/>
              </a:lnSpc>
              <a:buNone/>
            </a:pPr>
            <a:endParaRPr lang="cs-CZ" sz="1400" dirty="0"/>
          </a:p>
        </p:txBody>
      </p:sp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8BDB2D29-D4A4-449C-9673-11FAF8A1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44989" y="0"/>
            <a:ext cx="44470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s://www.dbnl.org/tekst/_ind004200901_01/_ind004200901ill0045.gif">
            <a:extLst>
              <a:ext uri="{FF2B5EF4-FFF2-40B4-BE49-F238E27FC236}">
                <a16:creationId xmlns:a16="http://schemas.microsoft.com/office/drawing/2014/main" id="{B568A219-BE1C-49D0-B817-852BD689FF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4" r="3544" b="5"/>
          <a:stretch/>
        </p:blipFill>
        <p:spPr bwMode="auto">
          <a:xfrm>
            <a:off x="7833571" y="237744"/>
            <a:ext cx="2024804" cy="3217773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2" name="Picture 8" descr="illustratie">
            <a:extLst>
              <a:ext uri="{FF2B5EF4-FFF2-40B4-BE49-F238E27FC236}">
                <a16:creationId xmlns:a16="http://schemas.microsoft.com/office/drawing/2014/main" id="{E7AF5EBB-0366-4115-B2A5-A21C6F90C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0" r="16123" b="-5"/>
          <a:stretch/>
        </p:blipFill>
        <p:spPr bwMode="auto">
          <a:xfrm>
            <a:off x="9944100" y="237744"/>
            <a:ext cx="2019300" cy="3217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llustratie">
            <a:extLst>
              <a:ext uri="{FF2B5EF4-FFF2-40B4-BE49-F238E27FC236}">
                <a16:creationId xmlns:a16="http://schemas.microsoft.com/office/drawing/2014/main" id="{024F1A98-B3BE-416F-84D0-E8238C325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2" r="2" b="36452"/>
          <a:stretch/>
        </p:blipFill>
        <p:spPr bwMode="auto">
          <a:xfrm>
            <a:off x="7833572" y="3533774"/>
            <a:ext cx="4129828" cy="3086481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E24E2FF-5CD7-4974-BF3D-7EBDEF059254}"/>
              </a:ext>
            </a:extLst>
          </p:cNvPr>
          <p:cNvSpPr txBox="1"/>
          <p:nvPr/>
        </p:nvSpPr>
        <p:spPr>
          <a:xfrm>
            <a:off x="10520172" y="2784229"/>
            <a:ext cx="1408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>
                <a:solidFill>
                  <a:schemeClr val="bg1"/>
                </a:solidFill>
              </a:rPr>
              <a:t>Lászlo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Székely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8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BE596-EBC4-431F-904D-822A673DE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Werken</a:t>
            </a:r>
            <a:r>
              <a:rPr lang="cs-CZ" dirty="0"/>
              <a:t> van </a:t>
            </a:r>
            <a:r>
              <a:rPr lang="cs-CZ" dirty="0" err="1"/>
              <a:t>M.H.Székely-Lulofs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9960F-38FE-497C-A51B-F0E285F8D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94" y="1803399"/>
            <a:ext cx="10058400" cy="3931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De „</a:t>
            </a:r>
            <a:r>
              <a:rPr lang="cs-CZ" b="1" dirty="0" err="1"/>
              <a:t>Deli</a:t>
            </a:r>
            <a:r>
              <a:rPr lang="cs-CZ" b="1" dirty="0"/>
              <a:t> </a:t>
            </a:r>
            <a:r>
              <a:rPr lang="cs-CZ" b="1" dirty="0" err="1"/>
              <a:t>romans</a:t>
            </a:r>
            <a:r>
              <a:rPr lang="cs-CZ" b="1" dirty="0"/>
              <a:t>“: </a:t>
            </a:r>
          </a:p>
          <a:p>
            <a:r>
              <a:rPr lang="nl-NL" b="1" i="1" dirty="0"/>
              <a:t>Rubber. Roman uit Deli</a:t>
            </a:r>
            <a:r>
              <a:rPr lang="nl-NL" b="1" dirty="0"/>
              <a:t> (1931)</a:t>
            </a:r>
          </a:p>
          <a:p>
            <a:r>
              <a:rPr lang="nl-NL" b="1" i="1" dirty="0"/>
              <a:t>Koelie</a:t>
            </a:r>
            <a:r>
              <a:rPr lang="nl-NL" b="1" dirty="0"/>
              <a:t> (1932)</a:t>
            </a:r>
          </a:p>
          <a:p>
            <a:r>
              <a:rPr lang="cs-CZ" b="1" i="1" dirty="0"/>
              <a:t>De </a:t>
            </a:r>
            <a:r>
              <a:rPr lang="cs-CZ" b="1" i="1" dirty="0" err="1"/>
              <a:t>andere</a:t>
            </a:r>
            <a:r>
              <a:rPr lang="cs-CZ" b="1" i="1" dirty="0"/>
              <a:t> </a:t>
            </a:r>
            <a:r>
              <a:rPr lang="cs-CZ" b="1" i="1" dirty="0" err="1"/>
              <a:t>wereld</a:t>
            </a:r>
            <a:r>
              <a:rPr lang="cs-CZ" b="1" dirty="0"/>
              <a:t> (1934)</a:t>
            </a:r>
          </a:p>
          <a:p>
            <a:r>
              <a:rPr lang="cs-CZ" b="1" i="1" dirty="0" err="1"/>
              <a:t>Doekoen</a:t>
            </a:r>
            <a:r>
              <a:rPr lang="cs-CZ" b="1" dirty="0"/>
              <a:t> (2001)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Andere</a:t>
            </a:r>
            <a:r>
              <a:rPr lang="cs-CZ" b="1" dirty="0"/>
              <a:t> </a:t>
            </a:r>
            <a:r>
              <a:rPr lang="cs-CZ" b="1" dirty="0" err="1"/>
              <a:t>werken</a:t>
            </a:r>
            <a:r>
              <a:rPr lang="cs-CZ" b="1" dirty="0"/>
              <a:t>:</a:t>
            </a:r>
          </a:p>
          <a:p>
            <a:r>
              <a:rPr lang="cs-CZ" i="1" dirty="0" err="1"/>
              <a:t>Vizioen</a:t>
            </a:r>
            <a:r>
              <a:rPr lang="cs-CZ" i="1" dirty="0"/>
              <a:t> (1935) – </a:t>
            </a:r>
            <a:r>
              <a:rPr lang="cs-CZ" i="1" dirty="0" err="1"/>
              <a:t>korte</a:t>
            </a:r>
            <a:r>
              <a:rPr lang="cs-CZ" i="1" dirty="0"/>
              <a:t> </a:t>
            </a:r>
            <a:r>
              <a:rPr lang="cs-CZ" i="1" dirty="0" err="1"/>
              <a:t>verhalen</a:t>
            </a:r>
            <a:endParaRPr lang="cs-CZ" i="1" dirty="0"/>
          </a:p>
          <a:p>
            <a:r>
              <a:rPr lang="cs-CZ" b="1" i="1" dirty="0"/>
              <a:t>De </a:t>
            </a:r>
            <a:r>
              <a:rPr lang="cs-CZ" b="1" i="1" dirty="0" err="1"/>
              <a:t>hongertocht</a:t>
            </a:r>
            <a:r>
              <a:rPr lang="cs-CZ" b="1" dirty="0"/>
              <a:t> (1936)</a:t>
            </a:r>
          </a:p>
          <a:p>
            <a:r>
              <a:rPr lang="cs-CZ" i="1" dirty="0" err="1"/>
              <a:t>Het</a:t>
            </a:r>
            <a:r>
              <a:rPr lang="cs-CZ" i="1" dirty="0"/>
              <a:t> </a:t>
            </a:r>
            <a:r>
              <a:rPr lang="cs-CZ" i="1" dirty="0" err="1"/>
              <a:t>laatste</a:t>
            </a:r>
            <a:r>
              <a:rPr lang="cs-CZ" i="1" dirty="0"/>
              <a:t> </a:t>
            </a:r>
            <a:r>
              <a:rPr lang="cs-CZ" i="1" dirty="0" err="1"/>
              <a:t>bedrijf</a:t>
            </a:r>
            <a:r>
              <a:rPr lang="cs-CZ" dirty="0"/>
              <a:t> (1937)</a:t>
            </a:r>
          </a:p>
          <a:p>
            <a:r>
              <a:rPr lang="cs-CZ" i="1" dirty="0" err="1"/>
              <a:t>Weerzien</a:t>
            </a:r>
            <a:r>
              <a:rPr lang="cs-CZ" i="1" dirty="0"/>
              <a:t> in </a:t>
            </a:r>
            <a:r>
              <a:rPr lang="cs-CZ" i="1" dirty="0" err="1"/>
              <a:t>Boedapest</a:t>
            </a:r>
            <a:r>
              <a:rPr lang="cs-CZ" dirty="0"/>
              <a:t> (1950)</a:t>
            </a:r>
          </a:p>
          <a:p>
            <a:endParaRPr lang="cs-CZ" dirty="0"/>
          </a:p>
        </p:txBody>
      </p:sp>
      <p:pic>
        <p:nvPicPr>
          <p:cNvPr id="4098" name="Picture 2" descr="Doekoen">
            <a:extLst>
              <a:ext uri="{FF2B5EF4-FFF2-40B4-BE49-F238E27FC236}">
                <a16:creationId xmlns:a16="http://schemas.microsoft.com/office/drawing/2014/main" id="{833ABB5B-49C9-485C-9510-069E58EDE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177" y="2864799"/>
            <a:ext cx="2024827" cy="3040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100" name="Picture 4" descr="VÃ½sledek obrÃ¡zku pro lulofs koelie">
            <a:extLst>
              <a:ext uri="{FF2B5EF4-FFF2-40B4-BE49-F238E27FC236}">
                <a16:creationId xmlns:a16="http://schemas.microsoft.com/office/drawing/2014/main" id="{D37A3F00-0B78-4901-9D2E-434C140A5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56" y="2214562"/>
            <a:ext cx="2173117" cy="31095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102" name="Picture 6" descr="VÃ½sledek obrÃ¡zku pro de andere wereld lulofs">
            <a:extLst>
              <a:ext uri="{FF2B5EF4-FFF2-40B4-BE49-F238E27FC236}">
                <a16:creationId xmlns:a16="http://schemas.microsoft.com/office/drawing/2014/main" id="{B967AFA5-5B28-463E-97B3-08E9F5C7F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379" y="1803399"/>
            <a:ext cx="2024827" cy="30817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0863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A7D7B-4D70-4B6A-AFBA-27A96D96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Rubber</a:t>
            </a:r>
            <a:r>
              <a:rPr lang="cs-CZ" dirty="0"/>
              <a:t>. Roman </a:t>
            </a:r>
            <a:r>
              <a:rPr lang="cs-CZ" dirty="0" err="1"/>
              <a:t>uit</a:t>
            </a:r>
            <a:r>
              <a:rPr lang="cs-CZ" dirty="0"/>
              <a:t> </a:t>
            </a:r>
            <a:r>
              <a:rPr lang="cs-CZ" dirty="0" err="1"/>
              <a:t>Deli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55D88F-8243-469D-A96E-1CA44B457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71" y="1679094"/>
            <a:ext cx="7940038" cy="492490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1931</a:t>
            </a:r>
          </a:p>
          <a:p>
            <a:r>
              <a:rPr lang="cs-CZ" dirty="0" err="1"/>
              <a:t>Autobiografische</a:t>
            </a:r>
            <a:r>
              <a:rPr lang="cs-CZ" dirty="0"/>
              <a:t> </a:t>
            </a:r>
            <a:r>
              <a:rPr lang="cs-CZ" dirty="0" err="1"/>
              <a:t>kenmerken</a:t>
            </a:r>
            <a:endParaRPr lang="cs-CZ" dirty="0"/>
          </a:p>
          <a:p>
            <a:r>
              <a:rPr lang="nl-NL" dirty="0"/>
              <a:t>rubberonderneming op Oost Sumatra in de periode </a:t>
            </a:r>
            <a:r>
              <a:rPr lang="cs-CZ" dirty="0" err="1"/>
              <a:t>tussen</a:t>
            </a:r>
            <a:r>
              <a:rPr lang="cs-CZ" dirty="0"/>
              <a:t> </a:t>
            </a:r>
            <a:r>
              <a:rPr lang="cs-CZ" dirty="0" err="1"/>
              <a:t>jaren</a:t>
            </a:r>
            <a:r>
              <a:rPr lang="cs-CZ" dirty="0"/>
              <a:t> </a:t>
            </a:r>
            <a:r>
              <a:rPr lang="nl-NL" dirty="0"/>
              <a:t>1920</a:t>
            </a:r>
            <a:r>
              <a:rPr lang="cs-CZ" dirty="0"/>
              <a:t> en</a:t>
            </a:r>
            <a:r>
              <a:rPr lang="nl-NL" dirty="0"/>
              <a:t>1929</a:t>
            </a:r>
            <a:endParaRPr lang="cs-CZ" dirty="0"/>
          </a:p>
          <a:p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realistische</a:t>
            </a:r>
            <a:r>
              <a:rPr lang="cs-CZ" dirty="0"/>
              <a:t> </a:t>
            </a:r>
            <a:r>
              <a:rPr lang="cs-CZ" dirty="0" err="1"/>
              <a:t>roman</a:t>
            </a:r>
            <a:r>
              <a:rPr lang="cs-CZ" dirty="0"/>
              <a:t>, </a:t>
            </a:r>
            <a:r>
              <a:rPr lang="nl-NL" i="1" dirty="0"/>
              <a:t>realistische documentatie van het leven</a:t>
            </a:r>
            <a:r>
              <a:rPr lang="cs-CZ" i="1" dirty="0"/>
              <a:t> in </a:t>
            </a:r>
            <a:r>
              <a:rPr lang="cs-CZ" i="1" dirty="0" err="1"/>
              <a:t>Oost-Indië</a:t>
            </a:r>
            <a:endParaRPr lang="cs-CZ" dirty="0"/>
          </a:p>
          <a:p>
            <a:r>
              <a:rPr lang="cs-CZ" b="1" dirty="0" err="1"/>
              <a:t>Belangrijke</a:t>
            </a:r>
            <a:r>
              <a:rPr lang="cs-CZ" b="1" dirty="0"/>
              <a:t> </a:t>
            </a:r>
            <a:r>
              <a:rPr lang="cs-CZ" b="1" dirty="0" err="1"/>
              <a:t>onderwerpen</a:t>
            </a:r>
            <a:r>
              <a:rPr lang="cs-CZ" b="1" dirty="0"/>
              <a:t>:</a:t>
            </a:r>
            <a:r>
              <a:rPr lang="cs-CZ" b="1" i="1" dirty="0"/>
              <a:t> </a:t>
            </a:r>
            <a:r>
              <a:rPr lang="cs-CZ" dirty="0"/>
              <a:t>kolonialisme, </a:t>
            </a:r>
            <a:r>
              <a:rPr lang="cs-CZ" dirty="0" err="1"/>
              <a:t>economische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, </a:t>
            </a:r>
            <a:r>
              <a:rPr lang="cs-CZ" dirty="0" err="1"/>
              <a:t>eenzaamheid</a:t>
            </a:r>
            <a:r>
              <a:rPr lang="cs-CZ" dirty="0"/>
              <a:t>, de </a:t>
            </a:r>
            <a:r>
              <a:rPr lang="cs-CZ" dirty="0" err="1"/>
              <a:t>Indische</a:t>
            </a:r>
            <a:r>
              <a:rPr lang="cs-CZ" dirty="0"/>
              <a:t> </a:t>
            </a:r>
            <a:r>
              <a:rPr lang="cs-CZ" dirty="0" err="1"/>
              <a:t>samenleving</a:t>
            </a:r>
            <a:r>
              <a:rPr lang="cs-CZ" dirty="0"/>
              <a:t>, </a:t>
            </a:r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verlangen</a:t>
            </a:r>
            <a:r>
              <a:rPr lang="cs-CZ" dirty="0"/>
              <a:t> </a:t>
            </a:r>
            <a:r>
              <a:rPr lang="cs-CZ" dirty="0" err="1"/>
              <a:t>naar</a:t>
            </a:r>
            <a:r>
              <a:rPr lang="cs-CZ" dirty="0"/>
              <a:t> </a:t>
            </a:r>
            <a:r>
              <a:rPr lang="cs-CZ" dirty="0" err="1"/>
              <a:t>nieuw</a:t>
            </a:r>
            <a:r>
              <a:rPr lang="cs-CZ" dirty="0"/>
              <a:t> </a:t>
            </a:r>
            <a:r>
              <a:rPr lang="cs-CZ" dirty="0" err="1"/>
              <a:t>leven</a:t>
            </a:r>
            <a:r>
              <a:rPr lang="cs-CZ" dirty="0"/>
              <a:t>, </a:t>
            </a:r>
            <a:r>
              <a:rPr lang="cs-CZ" dirty="0" err="1"/>
              <a:t>rijkdom</a:t>
            </a:r>
            <a:endParaRPr lang="cs-CZ" dirty="0"/>
          </a:p>
          <a:p>
            <a:r>
              <a:rPr lang="cs-CZ" b="1" dirty="0" err="1"/>
              <a:t>Moderne</a:t>
            </a:r>
            <a:r>
              <a:rPr lang="cs-CZ" b="1" dirty="0"/>
              <a:t> </a:t>
            </a:r>
            <a:r>
              <a:rPr lang="cs-CZ" b="1" dirty="0" err="1"/>
              <a:t>analyses</a:t>
            </a:r>
            <a:r>
              <a:rPr lang="cs-CZ" b="1" dirty="0"/>
              <a:t>: </a:t>
            </a:r>
            <a:r>
              <a:rPr lang="cs-CZ" dirty="0" err="1"/>
              <a:t>beeld</a:t>
            </a:r>
            <a:r>
              <a:rPr lang="cs-CZ" dirty="0"/>
              <a:t> van </a:t>
            </a:r>
            <a:r>
              <a:rPr lang="cs-CZ" dirty="0" err="1"/>
              <a:t>racisme</a:t>
            </a:r>
            <a:r>
              <a:rPr lang="cs-CZ" dirty="0"/>
              <a:t>, </a:t>
            </a:r>
            <a:r>
              <a:rPr lang="cs-CZ" dirty="0" err="1"/>
              <a:t>secsisme</a:t>
            </a:r>
            <a:r>
              <a:rPr lang="cs-CZ" dirty="0"/>
              <a:t> in </a:t>
            </a:r>
            <a:r>
              <a:rPr lang="cs-CZ" dirty="0" err="1"/>
              <a:t>Oost-Indië</a:t>
            </a:r>
            <a:endParaRPr lang="cs-CZ" dirty="0"/>
          </a:p>
          <a:p>
            <a:r>
              <a:rPr lang="cs-CZ" dirty="0" err="1"/>
              <a:t>Blanke</a:t>
            </a:r>
            <a:r>
              <a:rPr lang="cs-CZ" dirty="0"/>
              <a:t> </a:t>
            </a:r>
            <a:r>
              <a:rPr lang="cs-CZ" dirty="0" err="1"/>
              <a:t>planters</a:t>
            </a:r>
            <a:r>
              <a:rPr lang="cs-CZ" dirty="0"/>
              <a:t>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dirty="0" err="1"/>
              <a:t>koelies</a:t>
            </a:r>
            <a:endParaRPr lang="cs-CZ" dirty="0"/>
          </a:p>
          <a:p>
            <a:r>
              <a:rPr lang="cs-CZ" b="1" i="1" dirty="0" err="1"/>
              <a:t>Zijn</a:t>
            </a:r>
            <a:r>
              <a:rPr lang="cs-CZ" b="1" i="1" dirty="0"/>
              <a:t> </a:t>
            </a:r>
            <a:r>
              <a:rPr lang="cs-CZ" b="1" i="1" dirty="0" err="1"/>
              <a:t>uw</a:t>
            </a:r>
            <a:r>
              <a:rPr lang="cs-CZ" b="1" i="1" dirty="0"/>
              <a:t> </a:t>
            </a:r>
            <a:r>
              <a:rPr lang="cs-CZ" b="1" i="1" dirty="0" err="1"/>
              <a:t>romans</a:t>
            </a:r>
            <a:r>
              <a:rPr lang="cs-CZ" b="1" i="1" dirty="0"/>
              <a:t> </a:t>
            </a:r>
            <a:r>
              <a:rPr lang="cs-CZ" b="1" i="1" dirty="0" err="1"/>
              <a:t>bedoeld</a:t>
            </a:r>
            <a:r>
              <a:rPr lang="cs-CZ" b="1" i="1" dirty="0"/>
              <a:t> </a:t>
            </a:r>
            <a:r>
              <a:rPr lang="cs-CZ" b="1" i="1" dirty="0" err="1"/>
              <a:t>als</a:t>
            </a:r>
            <a:r>
              <a:rPr lang="cs-CZ" b="1" i="1" dirty="0"/>
              <a:t> </a:t>
            </a:r>
            <a:r>
              <a:rPr lang="cs-CZ" b="1" i="1" dirty="0" err="1"/>
              <a:t>een</a:t>
            </a:r>
            <a:r>
              <a:rPr lang="cs-CZ" b="1" i="1" dirty="0"/>
              <a:t> </a:t>
            </a:r>
            <a:r>
              <a:rPr lang="cs-CZ" b="1" i="1" dirty="0" err="1"/>
              <a:t>aanklacht</a:t>
            </a:r>
            <a:r>
              <a:rPr lang="cs-CZ" b="1" i="1" dirty="0"/>
              <a:t> </a:t>
            </a:r>
            <a:r>
              <a:rPr lang="cs-CZ" b="1" i="1" dirty="0" err="1"/>
              <a:t>tegen</a:t>
            </a:r>
            <a:r>
              <a:rPr lang="cs-CZ" b="1" i="1" dirty="0"/>
              <a:t> de </a:t>
            </a:r>
            <a:r>
              <a:rPr lang="cs-CZ" b="1" i="1" dirty="0" err="1"/>
              <a:t>toestanden</a:t>
            </a:r>
            <a:r>
              <a:rPr lang="cs-CZ" b="1" i="1" dirty="0"/>
              <a:t> in </a:t>
            </a:r>
            <a:r>
              <a:rPr lang="cs-CZ" b="1" i="1" dirty="0" err="1"/>
              <a:t>Indië</a:t>
            </a:r>
            <a:r>
              <a:rPr lang="cs-CZ" b="1" i="1" dirty="0"/>
              <a:t>?</a:t>
            </a:r>
            <a:endParaRPr lang="cs-CZ" dirty="0"/>
          </a:p>
          <a:p>
            <a:r>
              <a:rPr lang="cs-CZ" dirty="0"/>
              <a:t>‘</a:t>
            </a:r>
            <a:r>
              <a:rPr lang="cs-CZ" i="1" dirty="0"/>
              <a:t>In </a:t>
            </a:r>
            <a:r>
              <a:rPr lang="cs-CZ" i="1" dirty="0" err="1"/>
              <a:t>het</a:t>
            </a:r>
            <a:r>
              <a:rPr lang="cs-CZ" i="1" dirty="0"/>
              <a:t> </a:t>
            </a:r>
            <a:r>
              <a:rPr lang="cs-CZ" i="1" dirty="0" err="1"/>
              <a:t>geheel</a:t>
            </a:r>
            <a:r>
              <a:rPr lang="cs-CZ" i="1" dirty="0"/>
              <a:t> </a:t>
            </a:r>
            <a:r>
              <a:rPr lang="cs-CZ" i="1" dirty="0" err="1"/>
              <a:t>niet</a:t>
            </a:r>
            <a:r>
              <a:rPr lang="cs-CZ" i="1" dirty="0"/>
              <a:t>! </a:t>
            </a:r>
            <a:r>
              <a:rPr lang="cs-CZ" i="1" dirty="0" err="1"/>
              <a:t>Zij</a:t>
            </a:r>
            <a:r>
              <a:rPr lang="cs-CZ" i="1" dirty="0"/>
              <a:t> </a:t>
            </a:r>
            <a:r>
              <a:rPr lang="cs-CZ" i="1" dirty="0" err="1"/>
              <a:t>zijn</a:t>
            </a:r>
            <a:r>
              <a:rPr lang="cs-CZ" i="1" dirty="0"/>
              <a:t> </a:t>
            </a:r>
            <a:r>
              <a:rPr lang="cs-CZ" i="1" dirty="0" err="1"/>
              <a:t>veeleer</a:t>
            </a:r>
            <a:r>
              <a:rPr lang="cs-CZ" i="1" dirty="0"/>
              <a:t> </a:t>
            </a:r>
            <a:r>
              <a:rPr lang="cs-CZ" i="1" dirty="0" err="1"/>
              <a:t>een</a:t>
            </a:r>
            <a:r>
              <a:rPr lang="cs-CZ" i="1" dirty="0"/>
              <a:t> zoo </a:t>
            </a:r>
            <a:r>
              <a:rPr lang="cs-CZ" i="1" dirty="0" err="1"/>
              <a:t>objectief</a:t>
            </a:r>
            <a:r>
              <a:rPr lang="cs-CZ" i="1" dirty="0"/>
              <a:t> </a:t>
            </a:r>
            <a:r>
              <a:rPr lang="cs-CZ" i="1" dirty="0" err="1"/>
              <a:t>mogelijke</a:t>
            </a:r>
            <a:r>
              <a:rPr lang="cs-CZ" i="1" dirty="0"/>
              <a:t> </a:t>
            </a:r>
            <a:r>
              <a:rPr lang="cs-CZ" i="1" dirty="0" err="1"/>
              <a:t>weergave</a:t>
            </a:r>
            <a:r>
              <a:rPr lang="cs-CZ" i="1" dirty="0"/>
              <a:t> van de </a:t>
            </a:r>
            <a:r>
              <a:rPr lang="cs-CZ" i="1" dirty="0" err="1"/>
              <a:t>werkelijkheid</a:t>
            </a:r>
            <a:r>
              <a:rPr lang="cs-CZ" i="1" dirty="0"/>
              <a:t>.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Indische</a:t>
            </a:r>
            <a:r>
              <a:rPr lang="cs-CZ" i="1" dirty="0"/>
              <a:t> </a:t>
            </a:r>
            <a:r>
              <a:rPr lang="cs-CZ" i="1" dirty="0" err="1"/>
              <a:t>roman</a:t>
            </a:r>
            <a:r>
              <a:rPr lang="cs-CZ" i="1" dirty="0"/>
              <a:t> </a:t>
            </a:r>
            <a:r>
              <a:rPr lang="cs-CZ" i="1" dirty="0" err="1"/>
              <a:t>wordt</a:t>
            </a:r>
            <a:r>
              <a:rPr lang="cs-CZ" i="1" dirty="0"/>
              <a:t> </a:t>
            </a:r>
            <a:r>
              <a:rPr lang="cs-CZ" i="1" dirty="0" err="1"/>
              <a:t>onwillekeurig</a:t>
            </a:r>
            <a:r>
              <a:rPr lang="cs-CZ" i="1" dirty="0"/>
              <a:t>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kroniek</a:t>
            </a:r>
            <a:r>
              <a:rPr lang="cs-CZ" i="1" dirty="0"/>
              <a:t> van </a:t>
            </a:r>
            <a:r>
              <a:rPr lang="cs-CZ" i="1" dirty="0" err="1"/>
              <a:t>gebeurtenissen</a:t>
            </a:r>
            <a:r>
              <a:rPr lang="cs-CZ" i="1" dirty="0"/>
              <a:t>, </a:t>
            </a:r>
            <a:r>
              <a:rPr lang="cs-CZ" i="1" dirty="0" err="1"/>
              <a:t>waaraan</a:t>
            </a:r>
            <a:r>
              <a:rPr lang="cs-CZ" i="1" dirty="0"/>
              <a:t> velen </a:t>
            </a:r>
            <a:r>
              <a:rPr lang="cs-CZ" i="1" dirty="0" err="1"/>
              <a:t>aanstoot</a:t>
            </a:r>
            <a:r>
              <a:rPr lang="cs-CZ" i="1" dirty="0"/>
              <a:t> </a:t>
            </a:r>
            <a:r>
              <a:rPr lang="cs-CZ" i="1" dirty="0" err="1"/>
              <a:t>nemen</a:t>
            </a:r>
            <a:r>
              <a:rPr lang="cs-CZ" i="1" dirty="0"/>
              <a:t>. </a:t>
            </a:r>
            <a:r>
              <a:rPr lang="cs-CZ" i="1" dirty="0" err="1"/>
              <a:t>Als</a:t>
            </a:r>
            <a:r>
              <a:rPr lang="cs-CZ" i="1" dirty="0"/>
              <a:t> </a:t>
            </a:r>
            <a:r>
              <a:rPr lang="cs-CZ" i="1" dirty="0" err="1"/>
              <a:t>ik</a:t>
            </a:r>
            <a:r>
              <a:rPr lang="cs-CZ" i="1" dirty="0"/>
              <a:t> </a:t>
            </a:r>
            <a:r>
              <a:rPr lang="cs-CZ" i="1" dirty="0" err="1"/>
              <a:t>b.v</a:t>
            </a:r>
            <a:r>
              <a:rPr lang="cs-CZ" i="1" dirty="0"/>
              <a:t>.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roman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een</a:t>
            </a:r>
            <a:r>
              <a:rPr lang="cs-CZ" i="1" dirty="0"/>
              <a:t> </a:t>
            </a:r>
            <a:r>
              <a:rPr lang="cs-CZ" i="1" dirty="0" err="1"/>
              <a:t>Nederlandsche</a:t>
            </a:r>
            <a:r>
              <a:rPr lang="cs-CZ" i="1" dirty="0"/>
              <a:t> </a:t>
            </a:r>
            <a:r>
              <a:rPr lang="cs-CZ" i="1" dirty="0" err="1"/>
              <a:t>fabriek</a:t>
            </a:r>
            <a:r>
              <a:rPr lang="cs-CZ" i="1" dirty="0"/>
              <a:t> had </a:t>
            </a:r>
            <a:r>
              <a:rPr lang="cs-CZ" i="1" dirty="0" err="1"/>
              <a:t>geschreven</a:t>
            </a:r>
            <a:r>
              <a:rPr lang="cs-CZ" i="1" dirty="0"/>
              <a:t>, </a:t>
            </a:r>
            <a:r>
              <a:rPr lang="cs-CZ" i="1" dirty="0" err="1"/>
              <a:t>zou</a:t>
            </a:r>
            <a:r>
              <a:rPr lang="cs-CZ" i="1" dirty="0"/>
              <a:t> </a:t>
            </a:r>
            <a:r>
              <a:rPr lang="cs-CZ" i="1" dirty="0" err="1"/>
              <a:t>het</a:t>
            </a:r>
            <a:r>
              <a:rPr lang="cs-CZ" i="1" dirty="0"/>
              <a:t> </a:t>
            </a:r>
            <a:r>
              <a:rPr lang="cs-CZ" i="1" dirty="0" err="1"/>
              <a:t>waarschijnlijk</a:t>
            </a:r>
            <a:r>
              <a:rPr lang="cs-CZ" i="1" dirty="0"/>
              <a:t> bij </a:t>
            </a:r>
            <a:r>
              <a:rPr lang="cs-CZ" i="1" dirty="0" err="1"/>
              <a:t>niemand</a:t>
            </a:r>
            <a:r>
              <a:rPr lang="cs-CZ" i="1" dirty="0"/>
              <a:t> </a:t>
            </a:r>
            <a:r>
              <a:rPr lang="cs-CZ" i="1" dirty="0" err="1"/>
              <a:t>zijn</a:t>
            </a:r>
            <a:r>
              <a:rPr lang="cs-CZ" i="1" dirty="0"/>
              <a:t> </a:t>
            </a:r>
            <a:r>
              <a:rPr lang="cs-CZ" i="1" dirty="0" err="1"/>
              <a:t>opgekomen</a:t>
            </a:r>
            <a:r>
              <a:rPr lang="cs-CZ" i="1" dirty="0"/>
              <a:t> </a:t>
            </a:r>
            <a:r>
              <a:rPr lang="cs-CZ" i="1" dirty="0" err="1"/>
              <a:t>zich</a:t>
            </a:r>
            <a:r>
              <a:rPr lang="cs-CZ" i="1" dirty="0"/>
              <a:t> </a:t>
            </a:r>
            <a:r>
              <a:rPr lang="cs-CZ" i="1" dirty="0" err="1"/>
              <a:t>daaraan</a:t>
            </a:r>
            <a:r>
              <a:rPr lang="cs-CZ" i="1" dirty="0"/>
              <a:t> 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ergeren</a:t>
            </a:r>
            <a:r>
              <a:rPr lang="cs-CZ" dirty="0"/>
              <a:t>’.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 descr="VÃ½sledek obrÃ¡zku pro rubber boek">
            <a:extLst>
              <a:ext uri="{FF2B5EF4-FFF2-40B4-BE49-F238E27FC236}">
                <a16:creationId xmlns:a16="http://schemas.microsoft.com/office/drawing/2014/main" id="{F199EEF9-6DA1-4A5C-B6FE-3EBBA9232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629" y="877844"/>
            <a:ext cx="3146425" cy="51023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4925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65B2778-6678-45B6-9A79-C0910CFCA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B79215-3512-4323-8240-9A9B6042B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cs-CZ" dirty="0" err="1"/>
              <a:t>Receptie</a:t>
            </a:r>
            <a:r>
              <a:rPr lang="cs-CZ" dirty="0"/>
              <a:t> en </a:t>
            </a:r>
            <a:r>
              <a:rPr lang="cs-CZ" dirty="0" err="1"/>
              <a:t>kritiek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D0E5C-EE67-4851-99D8-FAD55C290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err="1"/>
              <a:t>Rubber</a:t>
            </a:r>
            <a:r>
              <a:rPr lang="cs-CZ" dirty="0"/>
              <a:t> en </a:t>
            </a:r>
            <a:r>
              <a:rPr lang="cs-CZ" dirty="0" err="1"/>
              <a:t>Koelie</a:t>
            </a:r>
            <a:r>
              <a:rPr lang="cs-CZ" dirty="0"/>
              <a:t> </a:t>
            </a:r>
            <a:r>
              <a:rPr lang="cs-CZ" dirty="0" err="1"/>
              <a:t>hebben</a:t>
            </a:r>
            <a:r>
              <a:rPr lang="cs-CZ" dirty="0"/>
              <a:t> </a:t>
            </a:r>
            <a:r>
              <a:rPr lang="cs-CZ" dirty="0" err="1"/>
              <a:t>bestsellers</a:t>
            </a:r>
            <a:r>
              <a:rPr lang="cs-CZ" dirty="0"/>
              <a:t> </a:t>
            </a:r>
            <a:r>
              <a:rPr lang="cs-CZ" dirty="0" err="1"/>
              <a:t>geworden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err="1"/>
              <a:t>Heel</a:t>
            </a:r>
            <a:r>
              <a:rPr lang="cs-CZ" dirty="0"/>
              <a:t> </a:t>
            </a:r>
            <a:r>
              <a:rPr lang="cs-CZ" dirty="0" err="1"/>
              <a:t>populair</a:t>
            </a:r>
            <a:r>
              <a:rPr lang="cs-CZ" dirty="0"/>
              <a:t>, </a:t>
            </a:r>
            <a:r>
              <a:rPr lang="cs-CZ" dirty="0" err="1"/>
              <a:t>vertaald</a:t>
            </a:r>
            <a:r>
              <a:rPr lang="cs-CZ" dirty="0"/>
              <a:t> in vele </a:t>
            </a:r>
            <a:r>
              <a:rPr lang="cs-CZ" dirty="0" err="1"/>
              <a:t>talen</a:t>
            </a:r>
            <a:r>
              <a:rPr lang="cs-CZ" dirty="0"/>
              <a:t>, </a:t>
            </a:r>
            <a:r>
              <a:rPr lang="cs-CZ" dirty="0" err="1"/>
              <a:t>verfilmd</a:t>
            </a:r>
            <a:r>
              <a:rPr lang="cs-CZ" dirty="0"/>
              <a:t> in 1936, </a:t>
            </a:r>
            <a:r>
              <a:rPr lang="cs-CZ" dirty="0" err="1"/>
              <a:t>toneelbewerking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nl-NL" dirty="0"/>
              <a:t>één van de beroemdste schrijfsters van Nederland</a:t>
            </a:r>
            <a:r>
              <a:rPr lang="cs-CZ" dirty="0"/>
              <a:t> </a:t>
            </a:r>
            <a:r>
              <a:rPr lang="nl-NL" dirty="0"/>
              <a:t>in de jaren dertig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nl-NL" i="1" dirty="0"/>
              <a:t>Rubber</a:t>
            </a:r>
            <a:r>
              <a:rPr lang="nl-NL" dirty="0"/>
              <a:t> veroorzaakte ook een schandaal 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err="1"/>
              <a:t>Menno</a:t>
            </a:r>
            <a:r>
              <a:rPr lang="cs-CZ" dirty="0"/>
              <a:t>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Braak</a:t>
            </a:r>
            <a:r>
              <a:rPr lang="cs-CZ" dirty="0"/>
              <a:t> – </a:t>
            </a:r>
            <a:r>
              <a:rPr lang="cs-CZ" dirty="0" err="1"/>
              <a:t>kritiek</a:t>
            </a:r>
            <a:r>
              <a:rPr lang="cs-CZ" dirty="0"/>
              <a:t>, ‚</a:t>
            </a:r>
            <a:r>
              <a:rPr lang="cs-CZ" dirty="0" err="1"/>
              <a:t>damesromans</a:t>
            </a:r>
            <a:r>
              <a:rPr lang="cs-CZ" dirty="0"/>
              <a:t>‘</a:t>
            </a:r>
          </a:p>
          <a:p>
            <a:pPr>
              <a:lnSpc>
                <a:spcPct val="90000"/>
              </a:lnSpc>
            </a:pPr>
            <a:r>
              <a:rPr lang="cs-CZ" dirty="0"/>
              <a:t>Rudy </a:t>
            </a:r>
            <a:r>
              <a:rPr lang="cs-CZ" dirty="0" err="1"/>
              <a:t>Kousbroek</a:t>
            </a:r>
            <a:r>
              <a:rPr lang="cs-CZ" dirty="0"/>
              <a:t> - </a:t>
            </a:r>
            <a:r>
              <a:rPr lang="cs-CZ" dirty="0" err="1"/>
              <a:t>waarheidsgetrouwe</a:t>
            </a:r>
            <a:r>
              <a:rPr lang="cs-CZ" dirty="0"/>
              <a:t> </a:t>
            </a:r>
            <a:r>
              <a:rPr lang="cs-CZ" dirty="0" err="1"/>
              <a:t>beeld</a:t>
            </a:r>
            <a:r>
              <a:rPr lang="cs-CZ" dirty="0"/>
              <a:t> van de '</a:t>
            </a:r>
            <a:r>
              <a:rPr lang="cs-CZ" dirty="0" err="1"/>
              <a:t>genadeloze</a:t>
            </a:r>
            <a:r>
              <a:rPr lang="cs-CZ" dirty="0"/>
              <a:t> </a:t>
            </a:r>
            <a:r>
              <a:rPr lang="cs-CZ" dirty="0" err="1"/>
              <a:t>hiërarchie</a:t>
            </a:r>
            <a:r>
              <a:rPr lang="cs-CZ" dirty="0"/>
              <a:t> van de </a:t>
            </a:r>
            <a:r>
              <a:rPr lang="cs-CZ" dirty="0" err="1"/>
              <a:t>Indische</a:t>
            </a:r>
            <a:r>
              <a:rPr lang="cs-CZ" dirty="0"/>
              <a:t> </a:t>
            </a:r>
            <a:r>
              <a:rPr lang="cs-CZ" dirty="0" err="1"/>
              <a:t>samenleving</a:t>
            </a:r>
            <a:r>
              <a:rPr lang="cs-CZ" dirty="0"/>
              <a:t>‘</a:t>
            </a:r>
          </a:p>
          <a:p>
            <a:pPr>
              <a:lnSpc>
                <a:spcPct val="90000"/>
              </a:lnSpc>
            </a:pPr>
            <a:r>
              <a:rPr lang="cs-CZ" dirty="0"/>
              <a:t>Gábor </a:t>
            </a:r>
            <a:r>
              <a:rPr lang="cs-CZ" dirty="0" err="1"/>
              <a:t>Pusztai</a:t>
            </a:r>
            <a:endParaRPr lang="cs-CZ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2C57F61-3F6E-4BE5-B964-003AA9B35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s://1.bp.blogspot.com/-JtpmxpcuSg4/TvthBLLCm7I/AAAAAAAAGbs/QL_HCgiC6_g/s1600/szekely+lulofs.gif">
            <a:extLst>
              <a:ext uri="{FF2B5EF4-FFF2-40B4-BE49-F238E27FC236}">
                <a16:creationId xmlns:a16="http://schemas.microsoft.com/office/drawing/2014/main" id="{FD532E86-5B30-46AB-8C78-0BB78247F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9528" y="896132"/>
            <a:ext cx="3318836" cy="5066925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8304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B1062-61FF-4417-8C46-123C5E625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454" y="286994"/>
            <a:ext cx="7767145" cy="1371600"/>
          </a:xfrm>
        </p:spPr>
        <p:txBody>
          <a:bodyPr>
            <a:normAutofit/>
          </a:bodyPr>
          <a:lstStyle/>
          <a:p>
            <a:pPr algn="ctr"/>
            <a:r>
              <a:rPr lang="cs-CZ" dirty="0" err="1"/>
              <a:t>Bronnen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0FBB785-36E5-441F-8F2F-F6AA8B57E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601374"/>
              </p:ext>
            </p:extLst>
          </p:nvPr>
        </p:nvGraphicFramePr>
        <p:xfrm>
          <a:off x="462454" y="1658594"/>
          <a:ext cx="11191066" cy="4711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59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1B5D6631-F74B-410E-B60D-7C97D6D77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F300CB1-0412-47A2-BA30-07135C98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1AC820A-F7A7-46F3-933A-2CCC7201D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DAFCA3D-277C-4C06-BC17-5108F3A70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5457DF47-900A-447E-9B61-2B94B7495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4772325-EEFF-4BA8-841C-29A78A2E4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AD3094C5-7785-41DD-B095-217D26651E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D3CF66E-289D-4AB8-85D9-C0B9AE18B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9026F13-499B-4EC7-B5BA-99A52E90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1026" name="Picture 2" descr="SouvisejÃ­cÃ­ obrÃ¡zek">
            <a:extLst>
              <a:ext uri="{FF2B5EF4-FFF2-40B4-BE49-F238E27FC236}">
                <a16:creationId xmlns:a16="http://schemas.microsoft.com/office/drawing/2014/main" id="{7F82852C-92E9-40D3-AEFA-2F1BF3345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8" r="4379"/>
          <a:stretch/>
        </p:blipFill>
        <p:spPr bwMode="auto">
          <a:xfrm>
            <a:off x="616737" y="621793"/>
            <a:ext cx="4376501" cy="561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ectangle 149">
            <a:extLst>
              <a:ext uri="{FF2B5EF4-FFF2-40B4-BE49-F238E27FC236}">
                <a16:creationId xmlns:a16="http://schemas.microsoft.com/office/drawing/2014/main" id="{6D4A3EB8-C534-4357-BED1-BD137862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1C2458-6A9F-4F09-978B-CABCE3F72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249" y="1348844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cap="all" spc="-100"/>
              <a:t>Bedankt voor uw aandacht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3FA13F65-6422-4EBC-B70B-E95950B2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74EC5015-DFE8-4264-BCD5-E4D5A3EEF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E6A8CE91-4412-4504-94E5-903CCFE92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DC3B8F69-5432-41A9-80AA-ECBDFA57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259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456</Words>
  <Application>Microsoft Office PowerPoint</Application>
  <PresentationFormat>Širokoúhlá obrazovka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Rubber</vt:lpstr>
      <vt:lpstr>Het leven van M. H. Székely-Lulofs</vt:lpstr>
      <vt:lpstr>Werken van M.H.Székely-Lulofs</vt:lpstr>
      <vt:lpstr>Rubber. Roman uit Deli</vt:lpstr>
      <vt:lpstr>Receptie en kritiek</vt:lpstr>
      <vt:lpstr>Bronnen</vt:lpstr>
      <vt:lpstr>Bedankt voor uw aandacht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Rubber</dc:title>
  <dc:creator>Anna Kostková</dc:creator>
  <cp:lastModifiedBy>Anna Kostková</cp:lastModifiedBy>
  <cp:revision>1</cp:revision>
  <dcterms:created xsi:type="dcterms:W3CDTF">2019-05-03T16:35:18Z</dcterms:created>
  <dcterms:modified xsi:type="dcterms:W3CDTF">2019-05-03T16:52:59Z</dcterms:modified>
</cp:coreProperties>
</file>