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81" r:id="rId20"/>
    <p:sldId id="275" r:id="rId21"/>
    <p:sldId id="276" r:id="rId22"/>
    <p:sldId id="278" r:id="rId23"/>
    <p:sldId id="280" r:id="rId24"/>
    <p:sldId id="279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782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02E1-CA5E-4A25-A9F3-66D075926A4A}" type="datetimeFigureOut">
              <a:rPr lang="cs-CZ" smtClean="0"/>
              <a:t>07.03.2021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22CDF5D-8098-4BA9-89B9-CAF24A00B9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1743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02E1-CA5E-4A25-A9F3-66D075926A4A}" type="datetimeFigureOut">
              <a:rPr lang="cs-CZ" smtClean="0"/>
              <a:t>07.03.2021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2CDF5D-8098-4BA9-89B9-CAF24A00B9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0578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02E1-CA5E-4A25-A9F3-66D075926A4A}" type="datetimeFigureOut">
              <a:rPr lang="cs-CZ" smtClean="0"/>
              <a:t>07.03.2021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2CDF5D-8098-4BA9-89B9-CAF24A00B974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94837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02E1-CA5E-4A25-A9F3-66D075926A4A}" type="datetimeFigureOut">
              <a:rPr lang="cs-CZ" smtClean="0"/>
              <a:t>07.03.2021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2CDF5D-8098-4BA9-89B9-CAF24A00B9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024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02E1-CA5E-4A25-A9F3-66D075926A4A}" type="datetimeFigureOut">
              <a:rPr lang="cs-CZ" smtClean="0"/>
              <a:t>07.03.2021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2CDF5D-8098-4BA9-89B9-CAF24A00B974}" type="slidenum">
              <a:rPr lang="cs-CZ" smtClean="0"/>
              <a:t>‹#›</a:t>
            </a:fld>
            <a:endParaRPr lang="cs-CZ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50356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02E1-CA5E-4A25-A9F3-66D075926A4A}" type="datetimeFigureOut">
              <a:rPr lang="cs-CZ" smtClean="0"/>
              <a:t>07.03.2021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2CDF5D-8098-4BA9-89B9-CAF24A00B9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18615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02E1-CA5E-4A25-A9F3-66D075926A4A}" type="datetimeFigureOut">
              <a:rPr lang="cs-CZ" smtClean="0"/>
              <a:t>07.03.2021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CDF5D-8098-4BA9-89B9-CAF24A00B9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28550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02E1-CA5E-4A25-A9F3-66D075926A4A}" type="datetimeFigureOut">
              <a:rPr lang="cs-CZ" smtClean="0"/>
              <a:t>07.03.2021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CDF5D-8098-4BA9-89B9-CAF24A00B9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3230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02E1-CA5E-4A25-A9F3-66D075926A4A}" type="datetimeFigureOut">
              <a:rPr lang="cs-CZ" smtClean="0"/>
              <a:t>07.03.2021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CDF5D-8098-4BA9-89B9-CAF24A00B9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6081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02E1-CA5E-4A25-A9F3-66D075926A4A}" type="datetimeFigureOut">
              <a:rPr lang="cs-CZ" smtClean="0"/>
              <a:t>07.03.2021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2CDF5D-8098-4BA9-89B9-CAF24A00B9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6337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02E1-CA5E-4A25-A9F3-66D075926A4A}" type="datetimeFigureOut">
              <a:rPr lang="cs-CZ" smtClean="0"/>
              <a:t>07.03.2021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2CDF5D-8098-4BA9-89B9-CAF24A00B9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8351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02E1-CA5E-4A25-A9F3-66D075926A4A}" type="datetimeFigureOut">
              <a:rPr lang="cs-CZ" smtClean="0"/>
              <a:t>07.03.2021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2CDF5D-8098-4BA9-89B9-CAF24A00B9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33475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02E1-CA5E-4A25-A9F3-66D075926A4A}" type="datetimeFigureOut">
              <a:rPr lang="cs-CZ" smtClean="0"/>
              <a:t>07.03.2021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CDF5D-8098-4BA9-89B9-CAF24A00B9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8365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02E1-CA5E-4A25-A9F3-66D075926A4A}" type="datetimeFigureOut">
              <a:rPr lang="cs-CZ" smtClean="0"/>
              <a:t>07.03.2021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CDF5D-8098-4BA9-89B9-CAF24A00B9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743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02E1-CA5E-4A25-A9F3-66D075926A4A}" type="datetimeFigureOut">
              <a:rPr lang="cs-CZ" smtClean="0"/>
              <a:t>07.03.2021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CDF5D-8098-4BA9-89B9-CAF24A00B9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616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02E1-CA5E-4A25-A9F3-66D075926A4A}" type="datetimeFigureOut">
              <a:rPr lang="cs-CZ" smtClean="0"/>
              <a:t>07.03.2021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2CDF5D-8098-4BA9-89B9-CAF24A00B9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9490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A02E1-CA5E-4A25-A9F3-66D075926A4A}" type="datetimeFigureOut">
              <a:rPr lang="cs-CZ" smtClean="0"/>
              <a:t>07.03.2021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2CDF5D-8098-4BA9-89B9-CAF24A00B9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4551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9FF699A-C204-4952-8EF6-708635F657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b="1" dirty="0"/>
              <a:t>VOLLEYBALL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B5CECAD6-DEC3-406D-A8D3-08D544B9B3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Dennis </a:t>
            </a:r>
            <a:r>
              <a:rPr lang="cs-CZ" dirty="0" err="1"/>
              <a:t>Nsingani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72907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A343060-1238-49F9-8469-89BFDC6E3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Player specialization: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C5A2F03-A195-4276-A3D9-8FF4396795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/>
              <a:t>Setter</a:t>
            </a:r>
            <a:endParaRPr lang="cs-CZ" dirty="0"/>
          </a:p>
          <a:p>
            <a:r>
              <a:rPr lang="cs-CZ" dirty="0" err="1"/>
              <a:t>Middle</a:t>
            </a:r>
            <a:r>
              <a:rPr lang="cs-CZ" dirty="0"/>
              <a:t> </a:t>
            </a:r>
            <a:r>
              <a:rPr lang="cs-CZ" dirty="0" err="1"/>
              <a:t>blockers</a:t>
            </a:r>
            <a:r>
              <a:rPr lang="cs-CZ" dirty="0"/>
              <a:t> </a:t>
            </a:r>
            <a:r>
              <a:rPr lang="cs-CZ" dirty="0" err="1"/>
              <a:t>or</a:t>
            </a:r>
            <a:r>
              <a:rPr lang="cs-CZ" dirty="0"/>
              <a:t> </a:t>
            </a:r>
            <a:r>
              <a:rPr lang="cs-CZ" dirty="0" err="1"/>
              <a:t>hitters</a:t>
            </a:r>
            <a:r>
              <a:rPr lang="cs-CZ" dirty="0"/>
              <a:t> (</a:t>
            </a:r>
            <a:r>
              <a:rPr lang="cs-CZ" dirty="0" err="1"/>
              <a:t>usually</a:t>
            </a:r>
            <a:r>
              <a:rPr lang="cs-CZ" dirty="0"/>
              <a:t> 2 in a game)</a:t>
            </a:r>
          </a:p>
          <a:p>
            <a:r>
              <a:rPr lang="cs-CZ" dirty="0" err="1"/>
              <a:t>Left-side</a:t>
            </a:r>
            <a:r>
              <a:rPr lang="cs-CZ" dirty="0"/>
              <a:t> </a:t>
            </a:r>
            <a:r>
              <a:rPr lang="cs-CZ" dirty="0" err="1"/>
              <a:t>hitter</a:t>
            </a:r>
            <a:endParaRPr lang="cs-CZ" dirty="0"/>
          </a:p>
          <a:p>
            <a:r>
              <a:rPr lang="cs-CZ" dirty="0" err="1"/>
              <a:t>Right-side</a:t>
            </a:r>
            <a:r>
              <a:rPr lang="cs-CZ" dirty="0"/>
              <a:t> </a:t>
            </a:r>
            <a:r>
              <a:rPr lang="cs-CZ" dirty="0" err="1"/>
              <a:t>hitter</a:t>
            </a:r>
            <a:endParaRPr lang="cs-CZ" dirty="0"/>
          </a:p>
          <a:p>
            <a:r>
              <a:rPr lang="cs-CZ" dirty="0"/>
              <a:t>Libero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05044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93262980-E907-4930-9E6E-3DC2025CE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7ED5466-6138-4963-85B5-16D4CFD4A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cs-CZ">
                <a:solidFill>
                  <a:srgbClr val="9E9E71"/>
                </a:solidFill>
              </a:rPr>
              <a:t>Libero: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FD53EBD-B361-45AD-8ABF-9270B20B4A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9E9E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6983610-EBB3-448D-AEA5-8269E7F542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175" y="2324100"/>
            <a:ext cx="3650278" cy="3759253"/>
          </a:xfrm>
        </p:spPr>
        <p:txBody>
          <a:bodyPr>
            <a:normAutofit/>
          </a:bodyPr>
          <a:lstStyle/>
          <a:p>
            <a:pPr>
              <a:buClr>
                <a:srgbClr val="167CEF"/>
              </a:buClr>
            </a:pPr>
            <a:r>
              <a:rPr lang="cs-CZ" dirty="0" err="1"/>
              <a:t>Only</a:t>
            </a:r>
            <a:r>
              <a:rPr lang="cs-CZ" dirty="0"/>
              <a:t> </a:t>
            </a:r>
            <a:r>
              <a:rPr lang="cs-CZ" dirty="0" err="1"/>
              <a:t>defensive</a:t>
            </a:r>
            <a:r>
              <a:rPr lang="cs-CZ" dirty="0"/>
              <a:t> </a:t>
            </a:r>
            <a:r>
              <a:rPr lang="cs-CZ" dirty="0" err="1"/>
              <a:t>skills</a:t>
            </a:r>
            <a:endParaRPr lang="cs-CZ"/>
          </a:p>
          <a:p>
            <a:pPr>
              <a:buClr>
                <a:srgbClr val="167CEF"/>
              </a:buClr>
            </a:pPr>
            <a:r>
              <a:rPr lang="cs-CZ" dirty="0" err="1"/>
              <a:t>Must</a:t>
            </a:r>
            <a:r>
              <a:rPr lang="cs-CZ" dirty="0"/>
              <a:t> </a:t>
            </a:r>
            <a:r>
              <a:rPr lang="cs-CZ" dirty="0" err="1"/>
              <a:t>wear</a:t>
            </a:r>
            <a:r>
              <a:rPr lang="cs-CZ" dirty="0"/>
              <a:t> a </a:t>
            </a:r>
            <a:r>
              <a:rPr lang="cs-CZ" dirty="0" err="1"/>
              <a:t>different</a:t>
            </a:r>
            <a:r>
              <a:rPr lang="cs-CZ" dirty="0"/>
              <a:t> </a:t>
            </a:r>
            <a:r>
              <a:rPr lang="cs-CZ" dirty="0" err="1"/>
              <a:t>colour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jersey</a:t>
            </a:r>
            <a:r>
              <a:rPr lang="cs-CZ" dirty="0"/>
              <a:t> </a:t>
            </a:r>
            <a:r>
              <a:rPr lang="cs-CZ" dirty="0" err="1"/>
              <a:t>than</a:t>
            </a:r>
            <a:r>
              <a:rPr lang="cs-CZ" dirty="0"/>
              <a:t> </a:t>
            </a:r>
            <a:r>
              <a:rPr lang="cs-CZ" dirty="0" err="1"/>
              <a:t>teammates</a:t>
            </a:r>
            <a:endParaRPr lang="cs-CZ"/>
          </a:p>
          <a:p>
            <a:pPr>
              <a:buClr>
                <a:srgbClr val="167CEF"/>
              </a:buClr>
            </a:pPr>
            <a:r>
              <a:rPr lang="cs-CZ" dirty="0" err="1"/>
              <a:t>Cannot</a:t>
            </a:r>
            <a:r>
              <a:rPr lang="cs-CZ" dirty="0"/>
              <a:t> serve, </a:t>
            </a:r>
            <a:r>
              <a:rPr lang="cs-CZ" dirty="0" err="1"/>
              <a:t>block</a:t>
            </a:r>
            <a:r>
              <a:rPr lang="cs-CZ" dirty="0"/>
              <a:t> nor </a:t>
            </a:r>
            <a:r>
              <a:rPr lang="cs-CZ" dirty="0" err="1"/>
              <a:t>spike</a:t>
            </a:r>
            <a:endParaRPr lang="cs-CZ"/>
          </a:p>
          <a:p>
            <a:pPr>
              <a:buClr>
                <a:srgbClr val="167CEF"/>
              </a:buClr>
            </a:pPr>
            <a:r>
              <a:rPr lang="cs-CZ" dirty="0" err="1"/>
              <a:t>Usually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most </a:t>
            </a:r>
            <a:r>
              <a:rPr lang="cs-CZ" dirty="0" err="1"/>
              <a:t>skilled</a:t>
            </a:r>
            <a:r>
              <a:rPr lang="cs-CZ" dirty="0"/>
              <a:t> </a:t>
            </a:r>
            <a:r>
              <a:rPr lang="cs-CZ" dirty="0" err="1"/>
              <a:t>player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team</a:t>
            </a:r>
            <a:endParaRPr lang="cs-CZ"/>
          </a:p>
          <a:p>
            <a:pPr>
              <a:buClr>
                <a:srgbClr val="167CEF"/>
              </a:buClr>
            </a:pPr>
            <a:endParaRPr lang="cs-CZ"/>
          </a:p>
        </p:txBody>
      </p:sp>
      <p:sp>
        <p:nvSpPr>
          <p:cNvPr id="75" name="Freeform 11">
            <a:extLst>
              <a:ext uri="{FF2B5EF4-FFF2-40B4-BE49-F238E27FC236}">
                <a16:creationId xmlns:a16="http://schemas.microsoft.com/office/drawing/2014/main" id="{DA1A4CE7-6399-4B37-ACE2-CFC4B4077B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2" descr="Volleyball Libero Facts Defensive Rules Responsibilities and History">
            <a:extLst>
              <a:ext uri="{FF2B5EF4-FFF2-40B4-BE49-F238E27FC236}">
                <a16:creationId xmlns:a16="http://schemas.microsoft.com/office/drawing/2014/main" id="{DA6B9CCE-8263-4DF6-B6EF-3F53F11C29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4" r="2" b="2"/>
          <a:stretch/>
        </p:blipFill>
        <p:spPr bwMode="auto">
          <a:xfrm>
            <a:off x="4619543" y="10"/>
            <a:ext cx="7572457" cy="6853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106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EDE44AF9-A291-47DA-9D7B-328C4CBBF71D}"/>
              </a:ext>
            </a:extLst>
          </p:cNvPr>
          <p:cNvSpPr txBox="1"/>
          <p:nvPr/>
        </p:nvSpPr>
        <p:spPr>
          <a:xfrm>
            <a:off x="3684233" y="2883132"/>
            <a:ext cx="6454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err="1"/>
              <a:t>Volleyball</a:t>
            </a:r>
            <a:r>
              <a:rPr lang="cs-CZ" sz="4000" dirty="0"/>
              <a:t> </a:t>
            </a:r>
            <a:r>
              <a:rPr lang="cs-CZ" sz="4000" dirty="0" err="1"/>
              <a:t>variations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8149907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>
            <a:extLst>
              <a:ext uri="{FF2B5EF4-FFF2-40B4-BE49-F238E27FC236}">
                <a16:creationId xmlns:a16="http://schemas.microsoft.com/office/drawing/2014/main" id="{166BF9EE-F7AC-4FA5-AC7E-001B3A642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72" name="Freeform 11">
              <a:extLst>
                <a:ext uri="{FF2B5EF4-FFF2-40B4-BE49-F238E27FC236}">
                  <a16:creationId xmlns:a16="http://schemas.microsoft.com/office/drawing/2014/main" id="{3B48D182-44E3-4D8B-ACEF-F1A900BE44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3" name="Freeform 12">
              <a:extLst>
                <a:ext uri="{FF2B5EF4-FFF2-40B4-BE49-F238E27FC236}">
                  <a16:creationId xmlns:a16="http://schemas.microsoft.com/office/drawing/2014/main" id="{355A535A-A489-477F-A314-593AA8CAFB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954C2D4C-FD83-4EF4-9312-04442ABD6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5" name="Freeform 14">
              <a:extLst>
                <a:ext uri="{FF2B5EF4-FFF2-40B4-BE49-F238E27FC236}">
                  <a16:creationId xmlns:a16="http://schemas.microsoft.com/office/drawing/2014/main" id="{C20701C2-CD9A-4698-BC97-E1085820C2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6" name="Freeform 15">
              <a:extLst>
                <a:ext uri="{FF2B5EF4-FFF2-40B4-BE49-F238E27FC236}">
                  <a16:creationId xmlns:a16="http://schemas.microsoft.com/office/drawing/2014/main" id="{62575C35-466F-42AE-87A1-D691849AB8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id="{58236F37-6119-45AC-80A0-CD2C311B50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8" name="Freeform 17">
              <a:extLst>
                <a:ext uri="{FF2B5EF4-FFF2-40B4-BE49-F238E27FC236}">
                  <a16:creationId xmlns:a16="http://schemas.microsoft.com/office/drawing/2014/main" id="{F3FDD799-39FE-4D6F-9A64-2F472B2150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9" name="Freeform 18">
              <a:extLst>
                <a:ext uri="{FF2B5EF4-FFF2-40B4-BE49-F238E27FC236}">
                  <a16:creationId xmlns:a16="http://schemas.microsoft.com/office/drawing/2014/main" id="{9820D241-1D49-442C-A95A-00BC1BF9E2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0" name="Freeform 19">
              <a:extLst>
                <a:ext uri="{FF2B5EF4-FFF2-40B4-BE49-F238E27FC236}">
                  <a16:creationId xmlns:a16="http://schemas.microsoft.com/office/drawing/2014/main" id="{EBC2197C-B383-4866-8ABD-74222400BE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1" name="Freeform 20">
              <a:extLst>
                <a:ext uri="{FF2B5EF4-FFF2-40B4-BE49-F238E27FC236}">
                  <a16:creationId xmlns:a16="http://schemas.microsoft.com/office/drawing/2014/main" id="{404B06AA-FC93-4471-9DE4-56A401E70A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2" name="Freeform 21">
              <a:extLst>
                <a:ext uri="{FF2B5EF4-FFF2-40B4-BE49-F238E27FC236}">
                  <a16:creationId xmlns:a16="http://schemas.microsoft.com/office/drawing/2014/main" id="{E580600C-013F-4FAF-8FB7-4CC0FA80A9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3" name="Freeform 22">
              <a:extLst>
                <a:ext uri="{FF2B5EF4-FFF2-40B4-BE49-F238E27FC236}">
                  <a16:creationId xmlns:a16="http://schemas.microsoft.com/office/drawing/2014/main" id="{9BFCF199-64B2-4AEE-88C4-E954ABF362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312DBA5-56D8-42B2-BA94-28168C2A6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86" name="Freeform 27">
              <a:extLst>
                <a:ext uri="{FF2B5EF4-FFF2-40B4-BE49-F238E27FC236}">
                  <a16:creationId xmlns:a16="http://schemas.microsoft.com/office/drawing/2014/main" id="{7AD46C74-3117-46B0-B267-0F61B57CA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7" name="Freeform 28">
              <a:extLst>
                <a:ext uri="{FF2B5EF4-FFF2-40B4-BE49-F238E27FC236}">
                  <a16:creationId xmlns:a16="http://schemas.microsoft.com/office/drawing/2014/main" id="{8C13B810-9664-45D8-8510-D6ED0ADD72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8" name="Freeform 29">
              <a:extLst>
                <a:ext uri="{FF2B5EF4-FFF2-40B4-BE49-F238E27FC236}">
                  <a16:creationId xmlns:a16="http://schemas.microsoft.com/office/drawing/2014/main" id="{10306E52-A922-4458-BCCE-C3C840CC7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9" name="Freeform 30">
              <a:extLst>
                <a:ext uri="{FF2B5EF4-FFF2-40B4-BE49-F238E27FC236}">
                  <a16:creationId xmlns:a16="http://schemas.microsoft.com/office/drawing/2014/main" id="{CB578819-B7E7-4250-932F-52AE2A2A9A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0" name="Freeform 31">
              <a:extLst>
                <a:ext uri="{FF2B5EF4-FFF2-40B4-BE49-F238E27FC236}">
                  <a16:creationId xmlns:a16="http://schemas.microsoft.com/office/drawing/2014/main" id="{454B9C91-B623-424A-B16E-F764F189D3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1" name="Freeform 32">
              <a:extLst>
                <a:ext uri="{FF2B5EF4-FFF2-40B4-BE49-F238E27FC236}">
                  <a16:creationId xmlns:a16="http://schemas.microsoft.com/office/drawing/2014/main" id="{EFD03C4A-8484-41E6-B458-032F1DCA7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2" name="Freeform 33">
              <a:extLst>
                <a:ext uri="{FF2B5EF4-FFF2-40B4-BE49-F238E27FC236}">
                  <a16:creationId xmlns:a16="http://schemas.microsoft.com/office/drawing/2014/main" id="{DDC2F3C3-1D4E-4913-9C5C-F9A65B47E5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3" name="Freeform 34">
              <a:extLst>
                <a:ext uri="{FF2B5EF4-FFF2-40B4-BE49-F238E27FC236}">
                  <a16:creationId xmlns:a16="http://schemas.microsoft.com/office/drawing/2014/main" id="{1E15BCA2-2420-4C53-ADE9-40FBAC2384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4" name="Freeform 35">
              <a:extLst>
                <a:ext uri="{FF2B5EF4-FFF2-40B4-BE49-F238E27FC236}">
                  <a16:creationId xmlns:a16="http://schemas.microsoft.com/office/drawing/2014/main" id="{73D5FBF4-7129-4C51-B603-E3BC334195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5" name="Freeform 36">
              <a:extLst>
                <a:ext uri="{FF2B5EF4-FFF2-40B4-BE49-F238E27FC236}">
                  <a16:creationId xmlns:a16="http://schemas.microsoft.com/office/drawing/2014/main" id="{0165B164-CE2A-494C-88FC-507232B37C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6" name="Freeform 37">
              <a:extLst>
                <a:ext uri="{FF2B5EF4-FFF2-40B4-BE49-F238E27FC236}">
                  <a16:creationId xmlns:a16="http://schemas.microsoft.com/office/drawing/2014/main" id="{87F127E5-B10B-4D18-BCF0-E7C3C7F401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7" name="Freeform 38">
              <a:extLst>
                <a:ext uri="{FF2B5EF4-FFF2-40B4-BE49-F238E27FC236}">
                  <a16:creationId xmlns:a16="http://schemas.microsoft.com/office/drawing/2014/main" id="{FC692D59-F28D-4E42-B435-225F2C6CFA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1996130F-9AB5-4DE9-8574-3AF891C5C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1" name="Freeform 6">
            <a:extLst>
              <a:ext uri="{FF2B5EF4-FFF2-40B4-BE49-F238E27FC236}">
                <a16:creationId xmlns:a16="http://schemas.microsoft.com/office/drawing/2014/main" id="{3623DEAC-F39C-45D6-86DC-1033F64295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03" name="Rectangle 102">
            <a:extLst>
              <a:ext uri="{FF2B5EF4-FFF2-40B4-BE49-F238E27FC236}">
                <a16:creationId xmlns:a16="http://schemas.microsoft.com/office/drawing/2014/main" id="{A692209D-B607-46C3-8560-07AF722916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94874638-CF15-4908-BC4B-4908744D0B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4639734" cy="6858000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26D6F7-50C8-440C-B546-E1977ED3B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279" y="967417"/>
            <a:ext cx="3778870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>
                <a:solidFill>
                  <a:srgbClr val="FEFFFF"/>
                </a:solidFill>
              </a:rPr>
              <a:t>Beach volleyball:</a:t>
            </a:r>
          </a:p>
        </p:txBody>
      </p:sp>
      <p:sp>
        <p:nvSpPr>
          <p:cNvPr id="107" name="Freeform 5">
            <a:extLst>
              <a:ext uri="{FF2B5EF4-FFF2-40B4-BE49-F238E27FC236}">
                <a16:creationId xmlns:a16="http://schemas.microsoft.com/office/drawing/2014/main" id="{5F1B8348-CD6E-4561-A704-C232D9A26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5033007"/>
            <a:ext cx="5404022" cy="857047"/>
          </a:xfrm>
          <a:custGeom>
            <a:avLst/>
            <a:gdLst>
              <a:gd name="T0" fmla="*/ 1114 w 1117"/>
              <a:gd name="T1" fmla="*/ 77 h 163"/>
              <a:gd name="T2" fmla="*/ 1040 w 1117"/>
              <a:gd name="T3" fmla="*/ 3 h 163"/>
              <a:gd name="T4" fmla="*/ 1039 w 1117"/>
              <a:gd name="T5" fmla="*/ 2 h 163"/>
              <a:gd name="T6" fmla="*/ 1034 w 1117"/>
              <a:gd name="T7" fmla="*/ 0 h 163"/>
              <a:gd name="T8" fmla="*/ 578 w 1117"/>
              <a:gd name="T9" fmla="*/ 0 h 163"/>
              <a:gd name="T10" fmla="*/ 562 w 1117"/>
              <a:gd name="T11" fmla="*/ 0 h 163"/>
              <a:gd name="T12" fmla="*/ 440 w 1117"/>
              <a:gd name="T13" fmla="*/ 0 h 163"/>
              <a:gd name="T14" fmla="*/ 106 w 1117"/>
              <a:gd name="T15" fmla="*/ 0 h 163"/>
              <a:gd name="T16" fmla="*/ 0 w 1117"/>
              <a:gd name="T17" fmla="*/ 0 h 163"/>
              <a:gd name="T18" fmla="*/ 0 w 1117"/>
              <a:gd name="T19" fmla="*/ 163 h 163"/>
              <a:gd name="T20" fmla="*/ 106 w 1117"/>
              <a:gd name="T21" fmla="*/ 163 h 163"/>
              <a:gd name="T22" fmla="*/ 440 w 1117"/>
              <a:gd name="T23" fmla="*/ 163 h 163"/>
              <a:gd name="T24" fmla="*/ 562 w 1117"/>
              <a:gd name="T25" fmla="*/ 163 h 163"/>
              <a:gd name="T26" fmla="*/ 578 w 1117"/>
              <a:gd name="T27" fmla="*/ 163 h 163"/>
              <a:gd name="T28" fmla="*/ 1034 w 1117"/>
              <a:gd name="T29" fmla="*/ 163 h 163"/>
              <a:gd name="T30" fmla="*/ 1039 w 1117"/>
              <a:gd name="T31" fmla="*/ 161 h 163"/>
              <a:gd name="T32" fmla="*/ 1040 w 1117"/>
              <a:gd name="T33" fmla="*/ 160 h 163"/>
              <a:gd name="T34" fmla="*/ 1114 w 1117"/>
              <a:gd name="T35" fmla="*/ 86 h 163"/>
              <a:gd name="T36" fmla="*/ 1114 w 1117"/>
              <a:gd name="T37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7" h="163">
                <a:moveTo>
                  <a:pt x="1114" y="77"/>
                </a:moveTo>
                <a:cubicBezTo>
                  <a:pt x="1040" y="3"/>
                  <a:pt x="1040" y="3"/>
                  <a:pt x="1040" y="3"/>
                </a:cubicBezTo>
                <a:cubicBezTo>
                  <a:pt x="1040" y="2"/>
                  <a:pt x="1039" y="2"/>
                  <a:pt x="1039" y="2"/>
                </a:cubicBezTo>
                <a:cubicBezTo>
                  <a:pt x="1038" y="1"/>
                  <a:pt x="1036" y="0"/>
                  <a:pt x="1034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8" y="163"/>
                  <a:pt x="578" y="163"/>
                  <a:pt x="578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6" y="163"/>
                  <a:pt x="1038" y="162"/>
                  <a:pt x="1039" y="161"/>
                </a:cubicBezTo>
                <a:cubicBezTo>
                  <a:pt x="1039" y="160"/>
                  <a:pt x="1040" y="160"/>
                  <a:pt x="1040" y="160"/>
                </a:cubicBezTo>
                <a:cubicBezTo>
                  <a:pt x="1114" y="86"/>
                  <a:pt x="1114" y="86"/>
                  <a:pt x="1114" y="86"/>
                </a:cubicBezTo>
                <a:cubicBezTo>
                  <a:pt x="1117" y="83"/>
                  <a:pt x="1117" y="79"/>
                  <a:pt x="111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218" name="Picture 2" descr="Beach Volleyball Complex - Facilities - Montverde Academy Athletics">
            <a:extLst>
              <a:ext uri="{FF2B5EF4-FFF2-40B4-BE49-F238E27FC236}">
                <a16:creationId xmlns:a16="http://schemas.microsoft.com/office/drawing/2014/main" id="{4941F69E-1EE0-498C-9CDD-94404E39C7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7994" y="1550133"/>
            <a:ext cx="5640502" cy="3765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729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>
            <a:extLst>
              <a:ext uri="{FF2B5EF4-FFF2-40B4-BE49-F238E27FC236}">
                <a16:creationId xmlns:a16="http://schemas.microsoft.com/office/drawing/2014/main" id="{166BF9EE-F7AC-4FA5-AC7E-001B3A642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72" name="Freeform 11">
              <a:extLst>
                <a:ext uri="{FF2B5EF4-FFF2-40B4-BE49-F238E27FC236}">
                  <a16:creationId xmlns:a16="http://schemas.microsoft.com/office/drawing/2014/main" id="{3B48D182-44E3-4D8B-ACEF-F1A900BE44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3" name="Freeform 12">
              <a:extLst>
                <a:ext uri="{FF2B5EF4-FFF2-40B4-BE49-F238E27FC236}">
                  <a16:creationId xmlns:a16="http://schemas.microsoft.com/office/drawing/2014/main" id="{355A535A-A489-477F-A314-593AA8CAFB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954C2D4C-FD83-4EF4-9312-04442ABD6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5" name="Freeform 14">
              <a:extLst>
                <a:ext uri="{FF2B5EF4-FFF2-40B4-BE49-F238E27FC236}">
                  <a16:creationId xmlns:a16="http://schemas.microsoft.com/office/drawing/2014/main" id="{C20701C2-CD9A-4698-BC97-E1085820C2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6" name="Freeform 15">
              <a:extLst>
                <a:ext uri="{FF2B5EF4-FFF2-40B4-BE49-F238E27FC236}">
                  <a16:creationId xmlns:a16="http://schemas.microsoft.com/office/drawing/2014/main" id="{62575C35-466F-42AE-87A1-D691849AB8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id="{58236F37-6119-45AC-80A0-CD2C311B50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8" name="Freeform 17">
              <a:extLst>
                <a:ext uri="{FF2B5EF4-FFF2-40B4-BE49-F238E27FC236}">
                  <a16:creationId xmlns:a16="http://schemas.microsoft.com/office/drawing/2014/main" id="{F3FDD799-39FE-4D6F-9A64-2F472B2150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9" name="Freeform 18">
              <a:extLst>
                <a:ext uri="{FF2B5EF4-FFF2-40B4-BE49-F238E27FC236}">
                  <a16:creationId xmlns:a16="http://schemas.microsoft.com/office/drawing/2014/main" id="{9820D241-1D49-442C-A95A-00BC1BF9E2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0" name="Freeform 19">
              <a:extLst>
                <a:ext uri="{FF2B5EF4-FFF2-40B4-BE49-F238E27FC236}">
                  <a16:creationId xmlns:a16="http://schemas.microsoft.com/office/drawing/2014/main" id="{EBC2197C-B383-4866-8ABD-74222400BE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1" name="Freeform 20">
              <a:extLst>
                <a:ext uri="{FF2B5EF4-FFF2-40B4-BE49-F238E27FC236}">
                  <a16:creationId xmlns:a16="http://schemas.microsoft.com/office/drawing/2014/main" id="{404B06AA-FC93-4471-9DE4-56A401E70A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2" name="Freeform 21">
              <a:extLst>
                <a:ext uri="{FF2B5EF4-FFF2-40B4-BE49-F238E27FC236}">
                  <a16:creationId xmlns:a16="http://schemas.microsoft.com/office/drawing/2014/main" id="{E580600C-013F-4FAF-8FB7-4CC0FA80A9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3" name="Freeform 22">
              <a:extLst>
                <a:ext uri="{FF2B5EF4-FFF2-40B4-BE49-F238E27FC236}">
                  <a16:creationId xmlns:a16="http://schemas.microsoft.com/office/drawing/2014/main" id="{9BFCF199-64B2-4AEE-88C4-E954ABF362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312DBA5-56D8-42B2-BA94-28168C2A6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86" name="Freeform 27">
              <a:extLst>
                <a:ext uri="{FF2B5EF4-FFF2-40B4-BE49-F238E27FC236}">
                  <a16:creationId xmlns:a16="http://schemas.microsoft.com/office/drawing/2014/main" id="{7AD46C74-3117-46B0-B267-0F61B57CA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7" name="Freeform 28">
              <a:extLst>
                <a:ext uri="{FF2B5EF4-FFF2-40B4-BE49-F238E27FC236}">
                  <a16:creationId xmlns:a16="http://schemas.microsoft.com/office/drawing/2014/main" id="{8C13B810-9664-45D8-8510-D6ED0ADD72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8" name="Freeform 29">
              <a:extLst>
                <a:ext uri="{FF2B5EF4-FFF2-40B4-BE49-F238E27FC236}">
                  <a16:creationId xmlns:a16="http://schemas.microsoft.com/office/drawing/2014/main" id="{10306E52-A922-4458-BCCE-C3C840CC7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9" name="Freeform 30">
              <a:extLst>
                <a:ext uri="{FF2B5EF4-FFF2-40B4-BE49-F238E27FC236}">
                  <a16:creationId xmlns:a16="http://schemas.microsoft.com/office/drawing/2014/main" id="{CB578819-B7E7-4250-932F-52AE2A2A9A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0" name="Freeform 31">
              <a:extLst>
                <a:ext uri="{FF2B5EF4-FFF2-40B4-BE49-F238E27FC236}">
                  <a16:creationId xmlns:a16="http://schemas.microsoft.com/office/drawing/2014/main" id="{454B9C91-B623-424A-B16E-F764F189D3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1" name="Freeform 32">
              <a:extLst>
                <a:ext uri="{FF2B5EF4-FFF2-40B4-BE49-F238E27FC236}">
                  <a16:creationId xmlns:a16="http://schemas.microsoft.com/office/drawing/2014/main" id="{EFD03C4A-8484-41E6-B458-032F1DCA7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2" name="Freeform 33">
              <a:extLst>
                <a:ext uri="{FF2B5EF4-FFF2-40B4-BE49-F238E27FC236}">
                  <a16:creationId xmlns:a16="http://schemas.microsoft.com/office/drawing/2014/main" id="{DDC2F3C3-1D4E-4913-9C5C-F9A65B47E5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3" name="Freeform 34">
              <a:extLst>
                <a:ext uri="{FF2B5EF4-FFF2-40B4-BE49-F238E27FC236}">
                  <a16:creationId xmlns:a16="http://schemas.microsoft.com/office/drawing/2014/main" id="{1E15BCA2-2420-4C53-ADE9-40FBAC2384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4" name="Freeform 35">
              <a:extLst>
                <a:ext uri="{FF2B5EF4-FFF2-40B4-BE49-F238E27FC236}">
                  <a16:creationId xmlns:a16="http://schemas.microsoft.com/office/drawing/2014/main" id="{73D5FBF4-7129-4C51-B603-E3BC334195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5" name="Freeform 36">
              <a:extLst>
                <a:ext uri="{FF2B5EF4-FFF2-40B4-BE49-F238E27FC236}">
                  <a16:creationId xmlns:a16="http://schemas.microsoft.com/office/drawing/2014/main" id="{0165B164-CE2A-494C-88FC-507232B37C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6" name="Freeform 37">
              <a:extLst>
                <a:ext uri="{FF2B5EF4-FFF2-40B4-BE49-F238E27FC236}">
                  <a16:creationId xmlns:a16="http://schemas.microsoft.com/office/drawing/2014/main" id="{87F127E5-B10B-4D18-BCF0-E7C3C7F401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7" name="Freeform 38">
              <a:extLst>
                <a:ext uri="{FF2B5EF4-FFF2-40B4-BE49-F238E27FC236}">
                  <a16:creationId xmlns:a16="http://schemas.microsoft.com/office/drawing/2014/main" id="{FC692D59-F28D-4E42-B435-225F2C6CFA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1996130F-9AB5-4DE9-8574-3AF891C5C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1" name="Freeform 6">
            <a:extLst>
              <a:ext uri="{FF2B5EF4-FFF2-40B4-BE49-F238E27FC236}">
                <a16:creationId xmlns:a16="http://schemas.microsoft.com/office/drawing/2014/main" id="{3623DEAC-F39C-45D6-86DC-1033F64295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03" name="Rectangle 102">
            <a:extLst>
              <a:ext uri="{FF2B5EF4-FFF2-40B4-BE49-F238E27FC236}">
                <a16:creationId xmlns:a16="http://schemas.microsoft.com/office/drawing/2014/main" id="{A692209D-B607-46C3-8560-07AF722916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94874638-CF15-4908-BC4B-4908744D0B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4639734" cy="6858000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9E61F0C-0BD6-42A6-AF23-5232AB913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279" y="967417"/>
            <a:ext cx="3778870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>
                <a:solidFill>
                  <a:srgbClr val="FEFFFF"/>
                </a:solidFill>
              </a:rPr>
              <a:t>Aquatic volleyball:</a:t>
            </a:r>
          </a:p>
        </p:txBody>
      </p:sp>
      <p:sp>
        <p:nvSpPr>
          <p:cNvPr id="107" name="Freeform 5">
            <a:extLst>
              <a:ext uri="{FF2B5EF4-FFF2-40B4-BE49-F238E27FC236}">
                <a16:creationId xmlns:a16="http://schemas.microsoft.com/office/drawing/2014/main" id="{5F1B8348-CD6E-4561-A704-C232D9A26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5033007"/>
            <a:ext cx="5404022" cy="857047"/>
          </a:xfrm>
          <a:custGeom>
            <a:avLst/>
            <a:gdLst>
              <a:gd name="T0" fmla="*/ 1114 w 1117"/>
              <a:gd name="T1" fmla="*/ 77 h 163"/>
              <a:gd name="T2" fmla="*/ 1040 w 1117"/>
              <a:gd name="T3" fmla="*/ 3 h 163"/>
              <a:gd name="T4" fmla="*/ 1039 w 1117"/>
              <a:gd name="T5" fmla="*/ 2 h 163"/>
              <a:gd name="T6" fmla="*/ 1034 w 1117"/>
              <a:gd name="T7" fmla="*/ 0 h 163"/>
              <a:gd name="T8" fmla="*/ 578 w 1117"/>
              <a:gd name="T9" fmla="*/ 0 h 163"/>
              <a:gd name="T10" fmla="*/ 562 w 1117"/>
              <a:gd name="T11" fmla="*/ 0 h 163"/>
              <a:gd name="T12" fmla="*/ 440 w 1117"/>
              <a:gd name="T13" fmla="*/ 0 h 163"/>
              <a:gd name="T14" fmla="*/ 106 w 1117"/>
              <a:gd name="T15" fmla="*/ 0 h 163"/>
              <a:gd name="T16" fmla="*/ 0 w 1117"/>
              <a:gd name="T17" fmla="*/ 0 h 163"/>
              <a:gd name="T18" fmla="*/ 0 w 1117"/>
              <a:gd name="T19" fmla="*/ 163 h 163"/>
              <a:gd name="T20" fmla="*/ 106 w 1117"/>
              <a:gd name="T21" fmla="*/ 163 h 163"/>
              <a:gd name="T22" fmla="*/ 440 w 1117"/>
              <a:gd name="T23" fmla="*/ 163 h 163"/>
              <a:gd name="T24" fmla="*/ 562 w 1117"/>
              <a:gd name="T25" fmla="*/ 163 h 163"/>
              <a:gd name="T26" fmla="*/ 578 w 1117"/>
              <a:gd name="T27" fmla="*/ 163 h 163"/>
              <a:gd name="T28" fmla="*/ 1034 w 1117"/>
              <a:gd name="T29" fmla="*/ 163 h 163"/>
              <a:gd name="T30" fmla="*/ 1039 w 1117"/>
              <a:gd name="T31" fmla="*/ 161 h 163"/>
              <a:gd name="T32" fmla="*/ 1040 w 1117"/>
              <a:gd name="T33" fmla="*/ 160 h 163"/>
              <a:gd name="T34" fmla="*/ 1114 w 1117"/>
              <a:gd name="T35" fmla="*/ 86 h 163"/>
              <a:gd name="T36" fmla="*/ 1114 w 1117"/>
              <a:gd name="T37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7" h="163">
                <a:moveTo>
                  <a:pt x="1114" y="77"/>
                </a:moveTo>
                <a:cubicBezTo>
                  <a:pt x="1040" y="3"/>
                  <a:pt x="1040" y="3"/>
                  <a:pt x="1040" y="3"/>
                </a:cubicBezTo>
                <a:cubicBezTo>
                  <a:pt x="1040" y="2"/>
                  <a:pt x="1039" y="2"/>
                  <a:pt x="1039" y="2"/>
                </a:cubicBezTo>
                <a:cubicBezTo>
                  <a:pt x="1038" y="1"/>
                  <a:pt x="1036" y="0"/>
                  <a:pt x="1034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8" y="163"/>
                  <a:pt x="578" y="163"/>
                  <a:pt x="578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6" y="163"/>
                  <a:pt x="1038" y="162"/>
                  <a:pt x="1039" y="161"/>
                </a:cubicBezTo>
                <a:cubicBezTo>
                  <a:pt x="1039" y="160"/>
                  <a:pt x="1040" y="160"/>
                  <a:pt x="1040" y="160"/>
                </a:cubicBezTo>
                <a:cubicBezTo>
                  <a:pt x="1114" y="86"/>
                  <a:pt x="1114" y="86"/>
                  <a:pt x="1114" y="86"/>
                </a:cubicBezTo>
                <a:cubicBezTo>
                  <a:pt x="1117" y="83"/>
                  <a:pt x="1117" y="79"/>
                  <a:pt x="111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42" name="Picture 2" descr="Wibit Volley Stand Alone Play Product - Swimming Pool Inflatable">
            <a:extLst>
              <a:ext uri="{FF2B5EF4-FFF2-40B4-BE49-F238E27FC236}">
                <a16:creationId xmlns:a16="http://schemas.microsoft.com/office/drawing/2014/main" id="{7559A0E7-5363-4B64-85CE-8C3E4C161D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3011" y="967417"/>
            <a:ext cx="4930468" cy="493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31954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>
            <a:extLst>
              <a:ext uri="{FF2B5EF4-FFF2-40B4-BE49-F238E27FC236}">
                <a16:creationId xmlns:a16="http://schemas.microsoft.com/office/drawing/2014/main" id="{166BF9EE-F7AC-4FA5-AC7E-001B3A642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72" name="Freeform 11">
              <a:extLst>
                <a:ext uri="{FF2B5EF4-FFF2-40B4-BE49-F238E27FC236}">
                  <a16:creationId xmlns:a16="http://schemas.microsoft.com/office/drawing/2014/main" id="{3B48D182-44E3-4D8B-ACEF-F1A900BE44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3" name="Freeform 12">
              <a:extLst>
                <a:ext uri="{FF2B5EF4-FFF2-40B4-BE49-F238E27FC236}">
                  <a16:creationId xmlns:a16="http://schemas.microsoft.com/office/drawing/2014/main" id="{355A535A-A489-477F-A314-593AA8CAFB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954C2D4C-FD83-4EF4-9312-04442ABD6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5" name="Freeform 14">
              <a:extLst>
                <a:ext uri="{FF2B5EF4-FFF2-40B4-BE49-F238E27FC236}">
                  <a16:creationId xmlns:a16="http://schemas.microsoft.com/office/drawing/2014/main" id="{C20701C2-CD9A-4698-BC97-E1085820C2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6" name="Freeform 15">
              <a:extLst>
                <a:ext uri="{FF2B5EF4-FFF2-40B4-BE49-F238E27FC236}">
                  <a16:creationId xmlns:a16="http://schemas.microsoft.com/office/drawing/2014/main" id="{62575C35-466F-42AE-87A1-D691849AB8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id="{58236F37-6119-45AC-80A0-CD2C311B50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8" name="Freeform 17">
              <a:extLst>
                <a:ext uri="{FF2B5EF4-FFF2-40B4-BE49-F238E27FC236}">
                  <a16:creationId xmlns:a16="http://schemas.microsoft.com/office/drawing/2014/main" id="{F3FDD799-39FE-4D6F-9A64-2F472B2150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9" name="Freeform 18">
              <a:extLst>
                <a:ext uri="{FF2B5EF4-FFF2-40B4-BE49-F238E27FC236}">
                  <a16:creationId xmlns:a16="http://schemas.microsoft.com/office/drawing/2014/main" id="{9820D241-1D49-442C-A95A-00BC1BF9E2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0" name="Freeform 19">
              <a:extLst>
                <a:ext uri="{FF2B5EF4-FFF2-40B4-BE49-F238E27FC236}">
                  <a16:creationId xmlns:a16="http://schemas.microsoft.com/office/drawing/2014/main" id="{EBC2197C-B383-4866-8ABD-74222400BE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1" name="Freeform 20">
              <a:extLst>
                <a:ext uri="{FF2B5EF4-FFF2-40B4-BE49-F238E27FC236}">
                  <a16:creationId xmlns:a16="http://schemas.microsoft.com/office/drawing/2014/main" id="{404B06AA-FC93-4471-9DE4-56A401E70A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2" name="Freeform 21">
              <a:extLst>
                <a:ext uri="{FF2B5EF4-FFF2-40B4-BE49-F238E27FC236}">
                  <a16:creationId xmlns:a16="http://schemas.microsoft.com/office/drawing/2014/main" id="{E580600C-013F-4FAF-8FB7-4CC0FA80A9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3" name="Freeform 22">
              <a:extLst>
                <a:ext uri="{FF2B5EF4-FFF2-40B4-BE49-F238E27FC236}">
                  <a16:creationId xmlns:a16="http://schemas.microsoft.com/office/drawing/2014/main" id="{9BFCF199-64B2-4AEE-88C4-E954ABF362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312DBA5-56D8-42B2-BA94-28168C2A6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86" name="Freeform 27">
              <a:extLst>
                <a:ext uri="{FF2B5EF4-FFF2-40B4-BE49-F238E27FC236}">
                  <a16:creationId xmlns:a16="http://schemas.microsoft.com/office/drawing/2014/main" id="{7AD46C74-3117-46B0-B267-0F61B57CA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7" name="Freeform 28">
              <a:extLst>
                <a:ext uri="{FF2B5EF4-FFF2-40B4-BE49-F238E27FC236}">
                  <a16:creationId xmlns:a16="http://schemas.microsoft.com/office/drawing/2014/main" id="{8C13B810-9664-45D8-8510-D6ED0ADD72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8" name="Freeform 29">
              <a:extLst>
                <a:ext uri="{FF2B5EF4-FFF2-40B4-BE49-F238E27FC236}">
                  <a16:creationId xmlns:a16="http://schemas.microsoft.com/office/drawing/2014/main" id="{10306E52-A922-4458-BCCE-C3C840CC7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9" name="Freeform 30">
              <a:extLst>
                <a:ext uri="{FF2B5EF4-FFF2-40B4-BE49-F238E27FC236}">
                  <a16:creationId xmlns:a16="http://schemas.microsoft.com/office/drawing/2014/main" id="{CB578819-B7E7-4250-932F-52AE2A2A9A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0" name="Freeform 31">
              <a:extLst>
                <a:ext uri="{FF2B5EF4-FFF2-40B4-BE49-F238E27FC236}">
                  <a16:creationId xmlns:a16="http://schemas.microsoft.com/office/drawing/2014/main" id="{454B9C91-B623-424A-B16E-F764F189D3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1" name="Freeform 32">
              <a:extLst>
                <a:ext uri="{FF2B5EF4-FFF2-40B4-BE49-F238E27FC236}">
                  <a16:creationId xmlns:a16="http://schemas.microsoft.com/office/drawing/2014/main" id="{EFD03C4A-8484-41E6-B458-032F1DCA7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2" name="Freeform 33">
              <a:extLst>
                <a:ext uri="{FF2B5EF4-FFF2-40B4-BE49-F238E27FC236}">
                  <a16:creationId xmlns:a16="http://schemas.microsoft.com/office/drawing/2014/main" id="{DDC2F3C3-1D4E-4913-9C5C-F9A65B47E5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3" name="Freeform 34">
              <a:extLst>
                <a:ext uri="{FF2B5EF4-FFF2-40B4-BE49-F238E27FC236}">
                  <a16:creationId xmlns:a16="http://schemas.microsoft.com/office/drawing/2014/main" id="{1E15BCA2-2420-4C53-ADE9-40FBAC2384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4" name="Freeform 35">
              <a:extLst>
                <a:ext uri="{FF2B5EF4-FFF2-40B4-BE49-F238E27FC236}">
                  <a16:creationId xmlns:a16="http://schemas.microsoft.com/office/drawing/2014/main" id="{73D5FBF4-7129-4C51-B603-E3BC334195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5" name="Freeform 36">
              <a:extLst>
                <a:ext uri="{FF2B5EF4-FFF2-40B4-BE49-F238E27FC236}">
                  <a16:creationId xmlns:a16="http://schemas.microsoft.com/office/drawing/2014/main" id="{0165B164-CE2A-494C-88FC-507232B37C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6" name="Freeform 37">
              <a:extLst>
                <a:ext uri="{FF2B5EF4-FFF2-40B4-BE49-F238E27FC236}">
                  <a16:creationId xmlns:a16="http://schemas.microsoft.com/office/drawing/2014/main" id="{87F127E5-B10B-4D18-BCF0-E7C3C7F401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7" name="Freeform 38">
              <a:extLst>
                <a:ext uri="{FF2B5EF4-FFF2-40B4-BE49-F238E27FC236}">
                  <a16:creationId xmlns:a16="http://schemas.microsoft.com/office/drawing/2014/main" id="{FC692D59-F28D-4E42-B435-225F2C6CFA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1996130F-9AB5-4DE9-8574-3AF891C5C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1" name="Freeform 6">
            <a:extLst>
              <a:ext uri="{FF2B5EF4-FFF2-40B4-BE49-F238E27FC236}">
                <a16:creationId xmlns:a16="http://schemas.microsoft.com/office/drawing/2014/main" id="{3623DEAC-F39C-45D6-86DC-1033F64295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03" name="Rectangle 102">
            <a:extLst>
              <a:ext uri="{FF2B5EF4-FFF2-40B4-BE49-F238E27FC236}">
                <a16:creationId xmlns:a16="http://schemas.microsoft.com/office/drawing/2014/main" id="{A692209D-B607-46C3-8560-07AF722916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94874638-CF15-4908-BC4B-4908744D0B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4639734" cy="6858000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71EE651-6501-412B-B97B-D86A5549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279" y="967417"/>
            <a:ext cx="3778870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>
                <a:solidFill>
                  <a:srgbClr val="FEFFFF"/>
                </a:solidFill>
              </a:rPr>
              <a:t>Footvolley:</a:t>
            </a:r>
          </a:p>
        </p:txBody>
      </p:sp>
      <p:sp>
        <p:nvSpPr>
          <p:cNvPr id="107" name="Freeform 5">
            <a:extLst>
              <a:ext uri="{FF2B5EF4-FFF2-40B4-BE49-F238E27FC236}">
                <a16:creationId xmlns:a16="http://schemas.microsoft.com/office/drawing/2014/main" id="{5F1B8348-CD6E-4561-A704-C232D9A26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5033007"/>
            <a:ext cx="5404022" cy="857047"/>
          </a:xfrm>
          <a:custGeom>
            <a:avLst/>
            <a:gdLst>
              <a:gd name="T0" fmla="*/ 1114 w 1117"/>
              <a:gd name="T1" fmla="*/ 77 h 163"/>
              <a:gd name="T2" fmla="*/ 1040 w 1117"/>
              <a:gd name="T3" fmla="*/ 3 h 163"/>
              <a:gd name="T4" fmla="*/ 1039 w 1117"/>
              <a:gd name="T5" fmla="*/ 2 h 163"/>
              <a:gd name="T6" fmla="*/ 1034 w 1117"/>
              <a:gd name="T7" fmla="*/ 0 h 163"/>
              <a:gd name="T8" fmla="*/ 578 w 1117"/>
              <a:gd name="T9" fmla="*/ 0 h 163"/>
              <a:gd name="T10" fmla="*/ 562 w 1117"/>
              <a:gd name="T11" fmla="*/ 0 h 163"/>
              <a:gd name="T12" fmla="*/ 440 w 1117"/>
              <a:gd name="T13" fmla="*/ 0 h 163"/>
              <a:gd name="T14" fmla="*/ 106 w 1117"/>
              <a:gd name="T15" fmla="*/ 0 h 163"/>
              <a:gd name="T16" fmla="*/ 0 w 1117"/>
              <a:gd name="T17" fmla="*/ 0 h 163"/>
              <a:gd name="T18" fmla="*/ 0 w 1117"/>
              <a:gd name="T19" fmla="*/ 163 h 163"/>
              <a:gd name="T20" fmla="*/ 106 w 1117"/>
              <a:gd name="T21" fmla="*/ 163 h 163"/>
              <a:gd name="T22" fmla="*/ 440 w 1117"/>
              <a:gd name="T23" fmla="*/ 163 h 163"/>
              <a:gd name="T24" fmla="*/ 562 w 1117"/>
              <a:gd name="T25" fmla="*/ 163 h 163"/>
              <a:gd name="T26" fmla="*/ 578 w 1117"/>
              <a:gd name="T27" fmla="*/ 163 h 163"/>
              <a:gd name="T28" fmla="*/ 1034 w 1117"/>
              <a:gd name="T29" fmla="*/ 163 h 163"/>
              <a:gd name="T30" fmla="*/ 1039 w 1117"/>
              <a:gd name="T31" fmla="*/ 161 h 163"/>
              <a:gd name="T32" fmla="*/ 1040 w 1117"/>
              <a:gd name="T33" fmla="*/ 160 h 163"/>
              <a:gd name="T34" fmla="*/ 1114 w 1117"/>
              <a:gd name="T35" fmla="*/ 86 h 163"/>
              <a:gd name="T36" fmla="*/ 1114 w 1117"/>
              <a:gd name="T37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7" h="163">
                <a:moveTo>
                  <a:pt x="1114" y="77"/>
                </a:moveTo>
                <a:cubicBezTo>
                  <a:pt x="1040" y="3"/>
                  <a:pt x="1040" y="3"/>
                  <a:pt x="1040" y="3"/>
                </a:cubicBezTo>
                <a:cubicBezTo>
                  <a:pt x="1040" y="2"/>
                  <a:pt x="1039" y="2"/>
                  <a:pt x="1039" y="2"/>
                </a:cubicBezTo>
                <a:cubicBezTo>
                  <a:pt x="1038" y="1"/>
                  <a:pt x="1036" y="0"/>
                  <a:pt x="1034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8" y="163"/>
                  <a:pt x="578" y="163"/>
                  <a:pt x="578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6" y="163"/>
                  <a:pt x="1038" y="162"/>
                  <a:pt x="1039" y="161"/>
                </a:cubicBezTo>
                <a:cubicBezTo>
                  <a:pt x="1039" y="160"/>
                  <a:pt x="1040" y="160"/>
                  <a:pt x="1040" y="160"/>
                </a:cubicBezTo>
                <a:cubicBezTo>
                  <a:pt x="1114" y="86"/>
                  <a:pt x="1114" y="86"/>
                  <a:pt x="1114" y="86"/>
                </a:cubicBezTo>
                <a:cubicBezTo>
                  <a:pt x="1117" y="83"/>
                  <a:pt x="1117" y="79"/>
                  <a:pt x="111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266" name="Picture 2" descr="Footvolley with Tobias Fröhner and Cito 500 | HENSEL">
            <a:extLst>
              <a:ext uri="{FF2B5EF4-FFF2-40B4-BE49-F238E27FC236}">
                <a16:creationId xmlns:a16="http://schemas.microsoft.com/office/drawing/2014/main" id="{B7CC68AE-E7EE-4827-8E06-A875C5CBD9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7994" y="1550133"/>
            <a:ext cx="5640502" cy="3765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8658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>
            <a:extLst>
              <a:ext uri="{FF2B5EF4-FFF2-40B4-BE49-F238E27FC236}">
                <a16:creationId xmlns:a16="http://schemas.microsoft.com/office/drawing/2014/main" id="{166BF9EE-F7AC-4FA5-AC7E-001B3A642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72" name="Freeform 11">
              <a:extLst>
                <a:ext uri="{FF2B5EF4-FFF2-40B4-BE49-F238E27FC236}">
                  <a16:creationId xmlns:a16="http://schemas.microsoft.com/office/drawing/2014/main" id="{3B48D182-44E3-4D8B-ACEF-F1A900BE44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3" name="Freeform 12">
              <a:extLst>
                <a:ext uri="{FF2B5EF4-FFF2-40B4-BE49-F238E27FC236}">
                  <a16:creationId xmlns:a16="http://schemas.microsoft.com/office/drawing/2014/main" id="{355A535A-A489-477F-A314-593AA8CAFB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954C2D4C-FD83-4EF4-9312-04442ABD6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5" name="Freeform 14">
              <a:extLst>
                <a:ext uri="{FF2B5EF4-FFF2-40B4-BE49-F238E27FC236}">
                  <a16:creationId xmlns:a16="http://schemas.microsoft.com/office/drawing/2014/main" id="{C20701C2-CD9A-4698-BC97-E1085820C2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6" name="Freeform 15">
              <a:extLst>
                <a:ext uri="{FF2B5EF4-FFF2-40B4-BE49-F238E27FC236}">
                  <a16:creationId xmlns:a16="http://schemas.microsoft.com/office/drawing/2014/main" id="{62575C35-466F-42AE-87A1-D691849AB8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id="{58236F37-6119-45AC-80A0-CD2C311B50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8" name="Freeform 17">
              <a:extLst>
                <a:ext uri="{FF2B5EF4-FFF2-40B4-BE49-F238E27FC236}">
                  <a16:creationId xmlns:a16="http://schemas.microsoft.com/office/drawing/2014/main" id="{F3FDD799-39FE-4D6F-9A64-2F472B2150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9" name="Freeform 18">
              <a:extLst>
                <a:ext uri="{FF2B5EF4-FFF2-40B4-BE49-F238E27FC236}">
                  <a16:creationId xmlns:a16="http://schemas.microsoft.com/office/drawing/2014/main" id="{9820D241-1D49-442C-A95A-00BC1BF9E2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0" name="Freeform 19">
              <a:extLst>
                <a:ext uri="{FF2B5EF4-FFF2-40B4-BE49-F238E27FC236}">
                  <a16:creationId xmlns:a16="http://schemas.microsoft.com/office/drawing/2014/main" id="{EBC2197C-B383-4866-8ABD-74222400BE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1" name="Freeform 20">
              <a:extLst>
                <a:ext uri="{FF2B5EF4-FFF2-40B4-BE49-F238E27FC236}">
                  <a16:creationId xmlns:a16="http://schemas.microsoft.com/office/drawing/2014/main" id="{404B06AA-FC93-4471-9DE4-56A401E70A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2" name="Freeform 21">
              <a:extLst>
                <a:ext uri="{FF2B5EF4-FFF2-40B4-BE49-F238E27FC236}">
                  <a16:creationId xmlns:a16="http://schemas.microsoft.com/office/drawing/2014/main" id="{E580600C-013F-4FAF-8FB7-4CC0FA80A9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3" name="Freeform 22">
              <a:extLst>
                <a:ext uri="{FF2B5EF4-FFF2-40B4-BE49-F238E27FC236}">
                  <a16:creationId xmlns:a16="http://schemas.microsoft.com/office/drawing/2014/main" id="{9BFCF199-64B2-4AEE-88C4-E954ABF362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312DBA5-56D8-42B2-BA94-28168C2A6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86" name="Freeform 27">
              <a:extLst>
                <a:ext uri="{FF2B5EF4-FFF2-40B4-BE49-F238E27FC236}">
                  <a16:creationId xmlns:a16="http://schemas.microsoft.com/office/drawing/2014/main" id="{7AD46C74-3117-46B0-B267-0F61B57CA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7" name="Freeform 28">
              <a:extLst>
                <a:ext uri="{FF2B5EF4-FFF2-40B4-BE49-F238E27FC236}">
                  <a16:creationId xmlns:a16="http://schemas.microsoft.com/office/drawing/2014/main" id="{8C13B810-9664-45D8-8510-D6ED0ADD72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8" name="Freeform 29">
              <a:extLst>
                <a:ext uri="{FF2B5EF4-FFF2-40B4-BE49-F238E27FC236}">
                  <a16:creationId xmlns:a16="http://schemas.microsoft.com/office/drawing/2014/main" id="{10306E52-A922-4458-BCCE-C3C840CC7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9" name="Freeform 30">
              <a:extLst>
                <a:ext uri="{FF2B5EF4-FFF2-40B4-BE49-F238E27FC236}">
                  <a16:creationId xmlns:a16="http://schemas.microsoft.com/office/drawing/2014/main" id="{CB578819-B7E7-4250-932F-52AE2A2A9A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0" name="Freeform 31">
              <a:extLst>
                <a:ext uri="{FF2B5EF4-FFF2-40B4-BE49-F238E27FC236}">
                  <a16:creationId xmlns:a16="http://schemas.microsoft.com/office/drawing/2014/main" id="{454B9C91-B623-424A-B16E-F764F189D3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1" name="Freeform 32">
              <a:extLst>
                <a:ext uri="{FF2B5EF4-FFF2-40B4-BE49-F238E27FC236}">
                  <a16:creationId xmlns:a16="http://schemas.microsoft.com/office/drawing/2014/main" id="{EFD03C4A-8484-41E6-B458-032F1DCA7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2" name="Freeform 33">
              <a:extLst>
                <a:ext uri="{FF2B5EF4-FFF2-40B4-BE49-F238E27FC236}">
                  <a16:creationId xmlns:a16="http://schemas.microsoft.com/office/drawing/2014/main" id="{DDC2F3C3-1D4E-4913-9C5C-F9A65B47E5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3" name="Freeform 34">
              <a:extLst>
                <a:ext uri="{FF2B5EF4-FFF2-40B4-BE49-F238E27FC236}">
                  <a16:creationId xmlns:a16="http://schemas.microsoft.com/office/drawing/2014/main" id="{1E15BCA2-2420-4C53-ADE9-40FBAC2384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4" name="Freeform 35">
              <a:extLst>
                <a:ext uri="{FF2B5EF4-FFF2-40B4-BE49-F238E27FC236}">
                  <a16:creationId xmlns:a16="http://schemas.microsoft.com/office/drawing/2014/main" id="{73D5FBF4-7129-4C51-B603-E3BC334195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5" name="Freeform 36">
              <a:extLst>
                <a:ext uri="{FF2B5EF4-FFF2-40B4-BE49-F238E27FC236}">
                  <a16:creationId xmlns:a16="http://schemas.microsoft.com/office/drawing/2014/main" id="{0165B164-CE2A-494C-88FC-507232B37C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6" name="Freeform 37">
              <a:extLst>
                <a:ext uri="{FF2B5EF4-FFF2-40B4-BE49-F238E27FC236}">
                  <a16:creationId xmlns:a16="http://schemas.microsoft.com/office/drawing/2014/main" id="{87F127E5-B10B-4D18-BCF0-E7C3C7F401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7" name="Freeform 38">
              <a:extLst>
                <a:ext uri="{FF2B5EF4-FFF2-40B4-BE49-F238E27FC236}">
                  <a16:creationId xmlns:a16="http://schemas.microsoft.com/office/drawing/2014/main" id="{FC692D59-F28D-4E42-B435-225F2C6CFA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1996130F-9AB5-4DE9-8574-3AF891C5C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1" name="Freeform 6">
            <a:extLst>
              <a:ext uri="{FF2B5EF4-FFF2-40B4-BE49-F238E27FC236}">
                <a16:creationId xmlns:a16="http://schemas.microsoft.com/office/drawing/2014/main" id="{3623DEAC-F39C-45D6-86DC-1033F64295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03" name="Rectangle 102">
            <a:extLst>
              <a:ext uri="{FF2B5EF4-FFF2-40B4-BE49-F238E27FC236}">
                <a16:creationId xmlns:a16="http://schemas.microsoft.com/office/drawing/2014/main" id="{A692209D-B607-46C3-8560-07AF722916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94874638-CF15-4908-BC4B-4908744D0B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4639734" cy="6858000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CCE2623-1701-4369-8C58-3332A7AB2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279" y="967417"/>
            <a:ext cx="3778870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700" dirty="0">
                <a:solidFill>
                  <a:srgbClr val="FEFFFF"/>
                </a:solidFill>
              </a:rPr>
              <a:t>Snow</a:t>
            </a:r>
            <a:r>
              <a:rPr lang="cs-CZ" sz="3700" dirty="0">
                <a:solidFill>
                  <a:srgbClr val="FEFFFF"/>
                </a:solidFill>
              </a:rPr>
              <a:t> </a:t>
            </a:r>
            <a:r>
              <a:rPr lang="en-US" sz="3700" dirty="0">
                <a:solidFill>
                  <a:srgbClr val="FEFFFF"/>
                </a:solidFill>
              </a:rPr>
              <a:t>volleyball:</a:t>
            </a:r>
          </a:p>
        </p:txBody>
      </p:sp>
      <p:sp>
        <p:nvSpPr>
          <p:cNvPr id="107" name="Freeform 5">
            <a:extLst>
              <a:ext uri="{FF2B5EF4-FFF2-40B4-BE49-F238E27FC236}">
                <a16:creationId xmlns:a16="http://schemas.microsoft.com/office/drawing/2014/main" id="{5F1B8348-CD6E-4561-A704-C232D9A26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5033007"/>
            <a:ext cx="5404022" cy="857047"/>
          </a:xfrm>
          <a:custGeom>
            <a:avLst/>
            <a:gdLst>
              <a:gd name="T0" fmla="*/ 1114 w 1117"/>
              <a:gd name="T1" fmla="*/ 77 h 163"/>
              <a:gd name="T2" fmla="*/ 1040 w 1117"/>
              <a:gd name="T3" fmla="*/ 3 h 163"/>
              <a:gd name="T4" fmla="*/ 1039 w 1117"/>
              <a:gd name="T5" fmla="*/ 2 h 163"/>
              <a:gd name="T6" fmla="*/ 1034 w 1117"/>
              <a:gd name="T7" fmla="*/ 0 h 163"/>
              <a:gd name="T8" fmla="*/ 578 w 1117"/>
              <a:gd name="T9" fmla="*/ 0 h 163"/>
              <a:gd name="T10" fmla="*/ 562 w 1117"/>
              <a:gd name="T11" fmla="*/ 0 h 163"/>
              <a:gd name="T12" fmla="*/ 440 w 1117"/>
              <a:gd name="T13" fmla="*/ 0 h 163"/>
              <a:gd name="T14" fmla="*/ 106 w 1117"/>
              <a:gd name="T15" fmla="*/ 0 h 163"/>
              <a:gd name="T16" fmla="*/ 0 w 1117"/>
              <a:gd name="T17" fmla="*/ 0 h 163"/>
              <a:gd name="T18" fmla="*/ 0 w 1117"/>
              <a:gd name="T19" fmla="*/ 163 h 163"/>
              <a:gd name="T20" fmla="*/ 106 w 1117"/>
              <a:gd name="T21" fmla="*/ 163 h 163"/>
              <a:gd name="T22" fmla="*/ 440 w 1117"/>
              <a:gd name="T23" fmla="*/ 163 h 163"/>
              <a:gd name="T24" fmla="*/ 562 w 1117"/>
              <a:gd name="T25" fmla="*/ 163 h 163"/>
              <a:gd name="T26" fmla="*/ 578 w 1117"/>
              <a:gd name="T27" fmla="*/ 163 h 163"/>
              <a:gd name="T28" fmla="*/ 1034 w 1117"/>
              <a:gd name="T29" fmla="*/ 163 h 163"/>
              <a:gd name="T30" fmla="*/ 1039 w 1117"/>
              <a:gd name="T31" fmla="*/ 161 h 163"/>
              <a:gd name="T32" fmla="*/ 1040 w 1117"/>
              <a:gd name="T33" fmla="*/ 160 h 163"/>
              <a:gd name="T34" fmla="*/ 1114 w 1117"/>
              <a:gd name="T35" fmla="*/ 86 h 163"/>
              <a:gd name="T36" fmla="*/ 1114 w 1117"/>
              <a:gd name="T37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7" h="163">
                <a:moveTo>
                  <a:pt x="1114" y="77"/>
                </a:moveTo>
                <a:cubicBezTo>
                  <a:pt x="1040" y="3"/>
                  <a:pt x="1040" y="3"/>
                  <a:pt x="1040" y="3"/>
                </a:cubicBezTo>
                <a:cubicBezTo>
                  <a:pt x="1040" y="2"/>
                  <a:pt x="1039" y="2"/>
                  <a:pt x="1039" y="2"/>
                </a:cubicBezTo>
                <a:cubicBezTo>
                  <a:pt x="1038" y="1"/>
                  <a:pt x="1036" y="0"/>
                  <a:pt x="1034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8" y="163"/>
                  <a:pt x="578" y="163"/>
                  <a:pt x="578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6" y="163"/>
                  <a:pt x="1038" y="162"/>
                  <a:pt x="1039" y="161"/>
                </a:cubicBezTo>
                <a:cubicBezTo>
                  <a:pt x="1039" y="160"/>
                  <a:pt x="1040" y="160"/>
                  <a:pt x="1040" y="160"/>
                </a:cubicBezTo>
                <a:cubicBezTo>
                  <a:pt x="1114" y="86"/>
                  <a:pt x="1114" y="86"/>
                  <a:pt x="1114" y="86"/>
                </a:cubicBezTo>
                <a:cubicBezTo>
                  <a:pt x="1117" y="83"/>
                  <a:pt x="1117" y="79"/>
                  <a:pt x="111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290" name="Picture 2" descr="FIVB Snow Volleyball">
            <a:extLst>
              <a:ext uri="{FF2B5EF4-FFF2-40B4-BE49-F238E27FC236}">
                <a16:creationId xmlns:a16="http://schemas.microsoft.com/office/drawing/2014/main" id="{F8484E3C-D2A6-4169-8E50-7CF300CFCC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7994" y="1585387"/>
            <a:ext cx="5640502" cy="369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8379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>
            <a:extLst>
              <a:ext uri="{FF2B5EF4-FFF2-40B4-BE49-F238E27FC236}">
                <a16:creationId xmlns:a16="http://schemas.microsoft.com/office/drawing/2014/main" id="{166BF9EE-F7AC-4FA5-AC7E-001B3A642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72" name="Freeform 11">
              <a:extLst>
                <a:ext uri="{FF2B5EF4-FFF2-40B4-BE49-F238E27FC236}">
                  <a16:creationId xmlns:a16="http://schemas.microsoft.com/office/drawing/2014/main" id="{3B48D182-44E3-4D8B-ACEF-F1A900BE44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3" name="Freeform 12">
              <a:extLst>
                <a:ext uri="{FF2B5EF4-FFF2-40B4-BE49-F238E27FC236}">
                  <a16:creationId xmlns:a16="http://schemas.microsoft.com/office/drawing/2014/main" id="{355A535A-A489-477F-A314-593AA8CAFB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954C2D4C-FD83-4EF4-9312-04442ABD6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5" name="Freeform 14">
              <a:extLst>
                <a:ext uri="{FF2B5EF4-FFF2-40B4-BE49-F238E27FC236}">
                  <a16:creationId xmlns:a16="http://schemas.microsoft.com/office/drawing/2014/main" id="{C20701C2-CD9A-4698-BC97-E1085820C2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6" name="Freeform 15">
              <a:extLst>
                <a:ext uri="{FF2B5EF4-FFF2-40B4-BE49-F238E27FC236}">
                  <a16:creationId xmlns:a16="http://schemas.microsoft.com/office/drawing/2014/main" id="{62575C35-466F-42AE-87A1-D691849AB8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id="{58236F37-6119-45AC-80A0-CD2C311B50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8" name="Freeform 17">
              <a:extLst>
                <a:ext uri="{FF2B5EF4-FFF2-40B4-BE49-F238E27FC236}">
                  <a16:creationId xmlns:a16="http://schemas.microsoft.com/office/drawing/2014/main" id="{F3FDD799-39FE-4D6F-9A64-2F472B2150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9" name="Freeform 18">
              <a:extLst>
                <a:ext uri="{FF2B5EF4-FFF2-40B4-BE49-F238E27FC236}">
                  <a16:creationId xmlns:a16="http://schemas.microsoft.com/office/drawing/2014/main" id="{9820D241-1D49-442C-A95A-00BC1BF9E2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0" name="Freeform 19">
              <a:extLst>
                <a:ext uri="{FF2B5EF4-FFF2-40B4-BE49-F238E27FC236}">
                  <a16:creationId xmlns:a16="http://schemas.microsoft.com/office/drawing/2014/main" id="{EBC2197C-B383-4866-8ABD-74222400BE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1" name="Freeform 20">
              <a:extLst>
                <a:ext uri="{FF2B5EF4-FFF2-40B4-BE49-F238E27FC236}">
                  <a16:creationId xmlns:a16="http://schemas.microsoft.com/office/drawing/2014/main" id="{404B06AA-FC93-4471-9DE4-56A401E70A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2" name="Freeform 21">
              <a:extLst>
                <a:ext uri="{FF2B5EF4-FFF2-40B4-BE49-F238E27FC236}">
                  <a16:creationId xmlns:a16="http://schemas.microsoft.com/office/drawing/2014/main" id="{E580600C-013F-4FAF-8FB7-4CC0FA80A9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3" name="Freeform 22">
              <a:extLst>
                <a:ext uri="{FF2B5EF4-FFF2-40B4-BE49-F238E27FC236}">
                  <a16:creationId xmlns:a16="http://schemas.microsoft.com/office/drawing/2014/main" id="{9BFCF199-64B2-4AEE-88C4-E954ABF362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312DBA5-56D8-42B2-BA94-28168C2A6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86" name="Freeform 27">
              <a:extLst>
                <a:ext uri="{FF2B5EF4-FFF2-40B4-BE49-F238E27FC236}">
                  <a16:creationId xmlns:a16="http://schemas.microsoft.com/office/drawing/2014/main" id="{7AD46C74-3117-46B0-B267-0F61B57CA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7" name="Freeform 28">
              <a:extLst>
                <a:ext uri="{FF2B5EF4-FFF2-40B4-BE49-F238E27FC236}">
                  <a16:creationId xmlns:a16="http://schemas.microsoft.com/office/drawing/2014/main" id="{8C13B810-9664-45D8-8510-D6ED0ADD72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8" name="Freeform 29">
              <a:extLst>
                <a:ext uri="{FF2B5EF4-FFF2-40B4-BE49-F238E27FC236}">
                  <a16:creationId xmlns:a16="http://schemas.microsoft.com/office/drawing/2014/main" id="{10306E52-A922-4458-BCCE-C3C840CC7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9" name="Freeform 30">
              <a:extLst>
                <a:ext uri="{FF2B5EF4-FFF2-40B4-BE49-F238E27FC236}">
                  <a16:creationId xmlns:a16="http://schemas.microsoft.com/office/drawing/2014/main" id="{CB578819-B7E7-4250-932F-52AE2A2A9A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0" name="Freeform 31">
              <a:extLst>
                <a:ext uri="{FF2B5EF4-FFF2-40B4-BE49-F238E27FC236}">
                  <a16:creationId xmlns:a16="http://schemas.microsoft.com/office/drawing/2014/main" id="{454B9C91-B623-424A-B16E-F764F189D3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1" name="Freeform 32">
              <a:extLst>
                <a:ext uri="{FF2B5EF4-FFF2-40B4-BE49-F238E27FC236}">
                  <a16:creationId xmlns:a16="http://schemas.microsoft.com/office/drawing/2014/main" id="{EFD03C4A-8484-41E6-B458-032F1DCA7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2" name="Freeform 33">
              <a:extLst>
                <a:ext uri="{FF2B5EF4-FFF2-40B4-BE49-F238E27FC236}">
                  <a16:creationId xmlns:a16="http://schemas.microsoft.com/office/drawing/2014/main" id="{DDC2F3C3-1D4E-4913-9C5C-F9A65B47E5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3" name="Freeform 34">
              <a:extLst>
                <a:ext uri="{FF2B5EF4-FFF2-40B4-BE49-F238E27FC236}">
                  <a16:creationId xmlns:a16="http://schemas.microsoft.com/office/drawing/2014/main" id="{1E15BCA2-2420-4C53-ADE9-40FBAC2384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4" name="Freeform 35">
              <a:extLst>
                <a:ext uri="{FF2B5EF4-FFF2-40B4-BE49-F238E27FC236}">
                  <a16:creationId xmlns:a16="http://schemas.microsoft.com/office/drawing/2014/main" id="{73D5FBF4-7129-4C51-B603-E3BC334195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5" name="Freeform 36">
              <a:extLst>
                <a:ext uri="{FF2B5EF4-FFF2-40B4-BE49-F238E27FC236}">
                  <a16:creationId xmlns:a16="http://schemas.microsoft.com/office/drawing/2014/main" id="{0165B164-CE2A-494C-88FC-507232B37C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6" name="Freeform 37">
              <a:extLst>
                <a:ext uri="{FF2B5EF4-FFF2-40B4-BE49-F238E27FC236}">
                  <a16:creationId xmlns:a16="http://schemas.microsoft.com/office/drawing/2014/main" id="{87F127E5-B10B-4D18-BCF0-E7C3C7F401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7" name="Freeform 38">
              <a:extLst>
                <a:ext uri="{FF2B5EF4-FFF2-40B4-BE49-F238E27FC236}">
                  <a16:creationId xmlns:a16="http://schemas.microsoft.com/office/drawing/2014/main" id="{FC692D59-F28D-4E42-B435-225F2C6CFA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1996130F-9AB5-4DE9-8574-3AF891C5C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1" name="Freeform 6">
            <a:extLst>
              <a:ext uri="{FF2B5EF4-FFF2-40B4-BE49-F238E27FC236}">
                <a16:creationId xmlns:a16="http://schemas.microsoft.com/office/drawing/2014/main" id="{3623DEAC-F39C-45D6-86DC-1033F64295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03" name="Rectangle 102">
            <a:extLst>
              <a:ext uri="{FF2B5EF4-FFF2-40B4-BE49-F238E27FC236}">
                <a16:creationId xmlns:a16="http://schemas.microsoft.com/office/drawing/2014/main" id="{A692209D-B607-46C3-8560-07AF722916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94874638-CF15-4908-BC4B-4908744D0B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4639734" cy="6858000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A645F7A-FAA4-42D7-B066-84B8A9BA0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279" y="967417"/>
            <a:ext cx="3778870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>
                <a:solidFill>
                  <a:srgbClr val="FEFFFF"/>
                </a:solidFill>
              </a:rPr>
              <a:t>Bossaball:</a:t>
            </a:r>
          </a:p>
        </p:txBody>
      </p:sp>
      <p:sp>
        <p:nvSpPr>
          <p:cNvPr id="107" name="Freeform 5">
            <a:extLst>
              <a:ext uri="{FF2B5EF4-FFF2-40B4-BE49-F238E27FC236}">
                <a16:creationId xmlns:a16="http://schemas.microsoft.com/office/drawing/2014/main" id="{5F1B8348-CD6E-4561-A704-C232D9A26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5033007"/>
            <a:ext cx="5404022" cy="857047"/>
          </a:xfrm>
          <a:custGeom>
            <a:avLst/>
            <a:gdLst>
              <a:gd name="T0" fmla="*/ 1114 w 1117"/>
              <a:gd name="T1" fmla="*/ 77 h 163"/>
              <a:gd name="T2" fmla="*/ 1040 w 1117"/>
              <a:gd name="T3" fmla="*/ 3 h 163"/>
              <a:gd name="T4" fmla="*/ 1039 w 1117"/>
              <a:gd name="T5" fmla="*/ 2 h 163"/>
              <a:gd name="T6" fmla="*/ 1034 w 1117"/>
              <a:gd name="T7" fmla="*/ 0 h 163"/>
              <a:gd name="T8" fmla="*/ 578 w 1117"/>
              <a:gd name="T9" fmla="*/ 0 h 163"/>
              <a:gd name="T10" fmla="*/ 562 w 1117"/>
              <a:gd name="T11" fmla="*/ 0 h 163"/>
              <a:gd name="T12" fmla="*/ 440 w 1117"/>
              <a:gd name="T13" fmla="*/ 0 h 163"/>
              <a:gd name="T14" fmla="*/ 106 w 1117"/>
              <a:gd name="T15" fmla="*/ 0 h 163"/>
              <a:gd name="T16" fmla="*/ 0 w 1117"/>
              <a:gd name="T17" fmla="*/ 0 h 163"/>
              <a:gd name="T18" fmla="*/ 0 w 1117"/>
              <a:gd name="T19" fmla="*/ 163 h 163"/>
              <a:gd name="T20" fmla="*/ 106 w 1117"/>
              <a:gd name="T21" fmla="*/ 163 h 163"/>
              <a:gd name="T22" fmla="*/ 440 w 1117"/>
              <a:gd name="T23" fmla="*/ 163 h 163"/>
              <a:gd name="T24" fmla="*/ 562 w 1117"/>
              <a:gd name="T25" fmla="*/ 163 h 163"/>
              <a:gd name="T26" fmla="*/ 578 w 1117"/>
              <a:gd name="T27" fmla="*/ 163 h 163"/>
              <a:gd name="T28" fmla="*/ 1034 w 1117"/>
              <a:gd name="T29" fmla="*/ 163 h 163"/>
              <a:gd name="T30" fmla="*/ 1039 w 1117"/>
              <a:gd name="T31" fmla="*/ 161 h 163"/>
              <a:gd name="T32" fmla="*/ 1040 w 1117"/>
              <a:gd name="T33" fmla="*/ 160 h 163"/>
              <a:gd name="T34" fmla="*/ 1114 w 1117"/>
              <a:gd name="T35" fmla="*/ 86 h 163"/>
              <a:gd name="T36" fmla="*/ 1114 w 1117"/>
              <a:gd name="T37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7" h="163">
                <a:moveTo>
                  <a:pt x="1114" y="77"/>
                </a:moveTo>
                <a:cubicBezTo>
                  <a:pt x="1040" y="3"/>
                  <a:pt x="1040" y="3"/>
                  <a:pt x="1040" y="3"/>
                </a:cubicBezTo>
                <a:cubicBezTo>
                  <a:pt x="1040" y="2"/>
                  <a:pt x="1039" y="2"/>
                  <a:pt x="1039" y="2"/>
                </a:cubicBezTo>
                <a:cubicBezTo>
                  <a:pt x="1038" y="1"/>
                  <a:pt x="1036" y="0"/>
                  <a:pt x="1034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8" y="163"/>
                  <a:pt x="578" y="163"/>
                  <a:pt x="578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6" y="163"/>
                  <a:pt x="1038" y="162"/>
                  <a:pt x="1039" y="161"/>
                </a:cubicBezTo>
                <a:cubicBezTo>
                  <a:pt x="1039" y="160"/>
                  <a:pt x="1040" y="160"/>
                  <a:pt x="1040" y="160"/>
                </a:cubicBezTo>
                <a:cubicBezTo>
                  <a:pt x="1114" y="86"/>
                  <a:pt x="1114" y="86"/>
                  <a:pt x="1114" y="86"/>
                </a:cubicBezTo>
                <a:cubicBezTo>
                  <a:pt x="1117" y="83"/>
                  <a:pt x="1117" y="79"/>
                  <a:pt x="111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314" name="Picture 2" descr="Bossaball Rules: How To Play Bossaball | Players and Equipment">
            <a:extLst>
              <a:ext uri="{FF2B5EF4-FFF2-40B4-BE49-F238E27FC236}">
                <a16:creationId xmlns:a16="http://schemas.microsoft.com/office/drawing/2014/main" id="{543FD3DB-05CB-451A-8B4B-2FD8EFDD6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7994" y="1846260"/>
            <a:ext cx="5640502" cy="3172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7992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>
            <a:extLst>
              <a:ext uri="{FF2B5EF4-FFF2-40B4-BE49-F238E27FC236}">
                <a16:creationId xmlns:a16="http://schemas.microsoft.com/office/drawing/2014/main" id="{166BF9EE-F7AC-4FA5-AC7E-001B3A642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72" name="Freeform 11">
              <a:extLst>
                <a:ext uri="{FF2B5EF4-FFF2-40B4-BE49-F238E27FC236}">
                  <a16:creationId xmlns:a16="http://schemas.microsoft.com/office/drawing/2014/main" id="{3B48D182-44E3-4D8B-ACEF-F1A900BE44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3" name="Freeform 12">
              <a:extLst>
                <a:ext uri="{FF2B5EF4-FFF2-40B4-BE49-F238E27FC236}">
                  <a16:creationId xmlns:a16="http://schemas.microsoft.com/office/drawing/2014/main" id="{355A535A-A489-477F-A314-593AA8CAFB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954C2D4C-FD83-4EF4-9312-04442ABD6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5" name="Freeform 14">
              <a:extLst>
                <a:ext uri="{FF2B5EF4-FFF2-40B4-BE49-F238E27FC236}">
                  <a16:creationId xmlns:a16="http://schemas.microsoft.com/office/drawing/2014/main" id="{C20701C2-CD9A-4698-BC97-E1085820C2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6" name="Freeform 15">
              <a:extLst>
                <a:ext uri="{FF2B5EF4-FFF2-40B4-BE49-F238E27FC236}">
                  <a16:creationId xmlns:a16="http://schemas.microsoft.com/office/drawing/2014/main" id="{62575C35-466F-42AE-87A1-D691849AB8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id="{58236F37-6119-45AC-80A0-CD2C311B50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8" name="Freeform 17">
              <a:extLst>
                <a:ext uri="{FF2B5EF4-FFF2-40B4-BE49-F238E27FC236}">
                  <a16:creationId xmlns:a16="http://schemas.microsoft.com/office/drawing/2014/main" id="{F3FDD799-39FE-4D6F-9A64-2F472B2150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9" name="Freeform 18">
              <a:extLst>
                <a:ext uri="{FF2B5EF4-FFF2-40B4-BE49-F238E27FC236}">
                  <a16:creationId xmlns:a16="http://schemas.microsoft.com/office/drawing/2014/main" id="{9820D241-1D49-442C-A95A-00BC1BF9E2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0" name="Freeform 19">
              <a:extLst>
                <a:ext uri="{FF2B5EF4-FFF2-40B4-BE49-F238E27FC236}">
                  <a16:creationId xmlns:a16="http://schemas.microsoft.com/office/drawing/2014/main" id="{EBC2197C-B383-4866-8ABD-74222400BE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1" name="Freeform 20">
              <a:extLst>
                <a:ext uri="{FF2B5EF4-FFF2-40B4-BE49-F238E27FC236}">
                  <a16:creationId xmlns:a16="http://schemas.microsoft.com/office/drawing/2014/main" id="{404B06AA-FC93-4471-9DE4-56A401E70A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2" name="Freeform 21">
              <a:extLst>
                <a:ext uri="{FF2B5EF4-FFF2-40B4-BE49-F238E27FC236}">
                  <a16:creationId xmlns:a16="http://schemas.microsoft.com/office/drawing/2014/main" id="{E580600C-013F-4FAF-8FB7-4CC0FA80A9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3" name="Freeform 22">
              <a:extLst>
                <a:ext uri="{FF2B5EF4-FFF2-40B4-BE49-F238E27FC236}">
                  <a16:creationId xmlns:a16="http://schemas.microsoft.com/office/drawing/2014/main" id="{9BFCF199-64B2-4AEE-88C4-E954ABF362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312DBA5-56D8-42B2-BA94-28168C2A6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86" name="Freeform 27">
              <a:extLst>
                <a:ext uri="{FF2B5EF4-FFF2-40B4-BE49-F238E27FC236}">
                  <a16:creationId xmlns:a16="http://schemas.microsoft.com/office/drawing/2014/main" id="{7AD46C74-3117-46B0-B267-0F61B57CA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7" name="Freeform 28">
              <a:extLst>
                <a:ext uri="{FF2B5EF4-FFF2-40B4-BE49-F238E27FC236}">
                  <a16:creationId xmlns:a16="http://schemas.microsoft.com/office/drawing/2014/main" id="{8C13B810-9664-45D8-8510-D6ED0ADD72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8" name="Freeform 29">
              <a:extLst>
                <a:ext uri="{FF2B5EF4-FFF2-40B4-BE49-F238E27FC236}">
                  <a16:creationId xmlns:a16="http://schemas.microsoft.com/office/drawing/2014/main" id="{10306E52-A922-4458-BCCE-C3C840CC7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9" name="Freeform 30">
              <a:extLst>
                <a:ext uri="{FF2B5EF4-FFF2-40B4-BE49-F238E27FC236}">
                  <a16:creationId xmlns:a16="http://schemas.microsoft.com/office/drawing/2014/main" id="{CB578819-B7E7-4250-932F-52AE2A2A9A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0" name="Freeform 31">
              <a:extLst>
                <a:ext uri="{FF2B5EF4-FFF2-40B4-BE49-F238E27FC236}">
                  <a16:creationId xmlns:a16="http://schemas.microsoft.com/office/drawing/2014/main" id="{454B9C91-B623-424A-B16E-F764F189D3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1" name="Freeform 32">
              <a:extLst>
                <a:ext uri="{FF2B5EF4-FFF2-40B4-BE49-F238E27FC236}">
                  <a16:creationId xmlns:a16="http://schemas.microsoft.com/office/drawing/2014/main" id="{EFD03C4A-8484-41E6-B458-032F1DCA7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2" name="Freeform 33">
              <a:extLst>
                <a:ext uri="{FF2B5EF4-FFF2-40B4-BE49-F238E27FC236}">
                  <a16:creationId xmlns:a16="http://schemas.microsoft.com/office/drawing/2014/main" id="{DDC2F3C3-1D4E-4913-9C5C-F9A65B47E5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3" name="Freeform 34">
              <a:extLst>
                <a:ext uri="{FF2B5EF4-FFF2-40B4-BE49-F238E27FC236}">
                  <a16:creationId xmlns:a16="http://schemas.microsoft.com/office/drawing/2014/main" id="{1E15BCA2-2420-4C53-ADE9-40FBAC2384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4" name="Freeform 35">
              <a:extLst>
                <a:ext uri="{FF2B5EF4-FFF2-40B4-BE49-F238E27FC236}">
                  <a16:creationId xmlns:a16="http://schemas.microsoft.com/office/drawing/2014/main" id="{73D5FBF4-7129-4C51-B603-E3BC334195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5" name="Freeform 36">
              <a:extLst>
                <a:ext uri="{FF2B5EF4-FFF2-40B4-BE49-F238E27FC236}">
                  <a16:creationId xmlns:a16="http://schemas.microsoft.com/office/drawing/2014/main" id="{0165B164-CE2A-494C-88FC-507232B37C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6" name="Freeform 37">
              <a:extLst>
                <a:ext uri="{FF2B5EF4-FFF2-40B4-BE49-F238E27FC236}">
                  <a16:creationId xmlns:a16="http://schemas.microsoft.com/office/drawing/2014/main" id="{87F127E5-B10B-4D18-BCF0-E7C3C7F401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7" name="Freeform 38">
              <a:extLst>
                <a:ext uri="{FF2B5EF4-FFF2-40B4-BE49-F238E27FC236}">
                  <a16:creationId xmlns:a16="http://schemas.microsoft.com/office/drawing/2014/main" id="{FC692D59-F28D-4E42-B435-225F2C6CFA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1996130F-9AB5-4DE9-8574-3AF891C5C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1" name="Freeform 6">
            <a:extLst>
              <a:ext uri="{FF2B5EF4-FFF2-40B4-BE49-F238E27FC236}">
                <a16:creationId xmlns:a16="http://schemas.microsoft.com/office/drawing/2014/main" id="{3623DEAC-F39C-45D6-86DC-1033F64295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03" name="Rectangle 102">
            <a:extLst>
              <a:ext uri="{FF2B5EF4-FFF2-40B4-BE49-F238E27FC236}">
                <a16:creationId xmlns:a16="http://schemas.microsoft.com/office/drawing/2014/main" id="{A692209D-B607-46C3-8560-07AF722916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94874638-CF15-4908-BC4B-4908744D0B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4639734" cy="6858000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B24E12F-D695-4093-868F-99D8EBB53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279" y="967417"/>
            <a:ext cx="3778870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>
                <a:solidFill>
                  <a:srgbClr val="FEFFFF"/>
                </a:solidFill>
              </a:rPr>
              <a:t>Ecuavolley:</a:t>
            </a:r>
          </a:p>
        </p:txBody>
      </p:sp>
      <p:sp>
        <p:nvSpPr>
          <p:cNvPr id="107" name="Freeform 5">
            <a:extLst>
              <a:ext uri="{FF2B5EF4-FFF2-40B4-BE49-F238E27FC236}">
                <a16:creationId xmlns:a16="http://schemas.microsoft.com/office/drawing/2014/main" id="{5F1B8348-CD6E-4561-A704-C232D9A26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5033007"/>
            <a:ext cx="5404022" cy="857047"/>
          </a:xfrm>
          <a:custGeom>
            <a:avLst/>
            <a:gdLst>
              <a:gd name="T0" fmla="*/ 1114 w 1117"/>
              <a:gd name="T1" fmla="*/ 77 h 163"/>
              <a:gd name="T2" fmla="*/ 1040 w 1117"/>
              <a:gd name="T3" fmla="*/ 3 h 163"/>
              <a:gd name="T4" fmla="*/ 1039 w 1117"/>
              <a:gd name="T5" fmla="*/ 2 h 163"/>
              <a:gd name="T6" fmla="*/ 1034 w 1117"/>
              <a:gd name="T7" fmla="*/ 0 h 163"/>
              <a:gd name="T8" fmla="*/ 578 w 1117"/>
              <a:gd name="T9" fmla="*/ 0 h 163"/>
              <a:gd name="T10" fmla="*/ 562 w 1117"/>
              <a:gd name="T11" fmla="*/ 0 h 163"/>
              <a:gd name="T12" fmla="*/ 440 w 1117"/>
              <a:gd name="T13" fmla="*/ 0 h 163"/>
              <a:gd name="T14" fmla="*/ 106 w 1117"/>
              <a:gd name="T15" fmla="*/ 0 h 163"/>
              <a:gd name="T16" fmla="*/ 0 w 1117"/>
              <a:gd name="T17" fmla="*/ 0 h 163"/>
              <a:gd name="T18" fmla="*/ 0 w 1117"/>
              <a:gd name="T19" fmla="*/ 163 h 163"/>
              <a:gd name="T20" fmla="*/ 106 w 1117"/>
              <a:gd name="T21" fmla="*/ 163 h 163"/>
              <a:gd name="T22" fmla="*/ 440 w 1117"/>
              <a:gd name="T23" fmla="*/ 163 h 163"/>
              <a:gd name="T24" fmla="*/ 562 w 1117"/>
              <a:gd name="T25" fmla="*/ 163 h 163"/>
              <a:gd name="T26" fmla="*/ 578 w 1117"/>
              <a:gd name="T27" fmla="*/ 163 h 163"/>
              <a:gd name="T28" fmla="*/ 1034 w 1117"/>
              <a:gd name="T29" fmla="*/ 163 h 163"/>
              <a:gd name="T30" fmla="*/ 1039 w 1117"/>
              <a:gd name="T31" fmla="*/ 161 h 163"/>
              <a:gd name="T32" fmla="*/ 1040 w 1117"/>
              <a:gd name="T33" fmla="*/ 160 h 163"/>
              <a:gd name="T34" fmla="*/ 1114 w 1117"/>
              <a:gd name="T35" fmla="*/ 86 h 163"/>
              <a:gd name="T36" fmla="*/ 1114 w 1117"/>
              <a:gd name="T37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7" h="163">
                <a:moveTo>
                  <a:pt x="1114" y="77"/>
                </a:moveTo>
                <a:cubicBezTo>
                  <a:pt x="1040" y="3"/>
                  <a:pt x="1040" y="3"/>
                  <a:pt x="1040" y="3"/>
                </a:cubicBezTo>
                <a:cubicBezTo>
                  <a:pt x="1040" y="2"/>
                  <a:pt x="1039" y="2"/>
                  <a:pt x="1039" y="2"/>
                </a:cubicBezTo>
                <a:cubicBezTo>
                  <a:pt x="1038" y="1"/>
                  <a:pt x="1036" y="0"/>
                  <a:pt x="1034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8" y="163"/>
                  <a:pt x="578" y="163"/>
                  <a:pt x="578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6" y="163"/>
                  <a:pt x="1038" y="162"/>
                  <a:pt x="1039" y="161"/>
                </a:cubicBezTo>
                <a:cubicBezTo>
                  <a:pt x="1039" y="160"/>
                  <a:pt x="1040" y="160"/>
                  <a:pt x="1040" y="160"/>
                </a:cubicBezTo>
                <a:cubicBezTo>
                  <a:pt x="1114" y="86"/>
                  <a:pt x="1114" y="86"/>
                  <a:pt x="1114" y="86"/>
                </a:cubicBezTo>
                <a:cubicBezTo>
                  <a:pt x="1117" y="83"/>
                  <a:pt x="1117" y="79"/>
                  <a:pt x="111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338" name="Picture 2" descr="Ecua-volley - Wikipedia">
            <a:extLst>
              <a:ext uri="{FF2B5EF4-FFF2-40B4-BE49-F238E27FC236}">
                <a16:creationId xmlns:a16="http://schemas.microsoft.com/office/drawing/2014/main" id="{A92CF071-916D-449D-98C3-EB0917DB77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7994" y="1557184"/>
            <a:ext cx="5640502" cy="375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11898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>
            <a:extLst>
              <a:ext uri="{FF2B5EF4-FFF2-40B4-BE49-F238E27FC236}">
                <a16:creationId xmlns:a16="http://schemas.microsoft.com/office/drawing/2014/main" id="{166BF9EE-F7AC-4FA5-AC7E-001B3A642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72" name="Freeform 11">
              <a:extLst>
                <a:ext uri="{FF2B5EF4-FFF2-40B4-BE49-F238E27FC236}">
                  <a16:creationId xmlns:a16="http://schemas.microsoft.com/office/drawing/2014/main" id="{3B48D182-44E3-4D8B-ACEF-F1A900BE44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3" name="Freeform 12">
              <a:extLst>
                <a:ext uri="{FF2B5EF4-FFF2-40B4-BE49-F238E27FC236}">
                  <a16:creationId xmlns:a16="http://schemas.microsoft.com/office/drawing/2014/main" id="{355A535A-A489-477F-A314-593AA8CAFB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954C2D4C-FD83-4EF4-9312-04442ABD6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5" name="Freeform 14">
              <a:extLst>
                <a:ext uri="{FF2B5EF4-FFF2-40B4-BE49-F238E27FC236}">
                  <a16:creationId xmlns:a16="http://schemas.microsoft.com/office/drawing/2014/main" id="{C20701C2-CD9A-4698-BC97-E1085820C2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6" name="Freeform 15">
              <a:extLst>
                <a:ext uri="{FF2B5EF4-FFF2-40B4-BE49-F238E27FC236}">
                  <a16:creationId xmlns:a16="http://schemas.microsoft.com/office/drawing/2014/main" id="{62575C35-466F-42AE-87A1-D691849AB8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id="{58236F37-6119-45AC-80A0-CD2C311B50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8" name="Freeform 17">
              <a:extLst>
                <a:ext uri="{FF2B5EF4-FFF2-40B4-BE49-F238E27FC236}">
                  <a16:creationId xmlns:a16="http://schemas.microsoft.com/office/drawing/2014/main" id="{F3FDD799-39FE-4D6F-9A64-2F472B2150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9" name="Freeform 18">
              <a:extLst>
                <a:ext uri="{FF2B5EF4-FFF2-40B4-BE49-F238E27FC236}">
                  <a16:creationId xmlns:a16="http://schemas.microsoft.com/office/drawing/2014/main" id="{9820D241-1D49-442C-A95A-00BC1BF9E2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0" name="Freeform 19">
              <a:extLst>
                <a:ext uri="{FF2B5EF4-FFF2-40B4-BE49-F238E27FC236}">
                  <a16:creationId xmlns:a16="http://schemas.microsoft.com/office/drawing/2014/main" id="{EBC2197C-B383-4866-8ABD-74222400BE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1" name="Freeform 20">
              <a:extLst>
                <a:ext uri="{FF2B5EF4-FFF2-40B4-BE49-F238E27FC236}">
                  <a16:creationId xmlns:a16="http://schemas.microsoft.com/office/drawing/2014/main" id="{404B06AA-FC93-4471-9DE4-56A401E70A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2" name="Freeform 21">
              <a:extLst>
                <a:ext uri="{FF2B5EF4-FFF2-40B4-BE49-F238E27FC236}">
                  <a16:creationId xmlns:a16="http://schemas.microsoft.com/office/drawing/2014/main" id="{E580600C-013F-4FAF-8FB7-4CC0FA80A9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3" name="Freeform 22">
              <a:extLst>
                <a:ext uri="{FF2B5EF4-FFF2-40B4-BE49-F238E27FC236}">
                  <a16:creationId xmlns:a16="http://schemas.microsoft.com/office/drawing/2014/main" id="{9BFCF199-64B2-4AEE-88C4-E954ABF362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312DBA5-56D8-42B2-BA94-28168C2A6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86" name="Freeform 27">
              <a:extLst>
                <a:ext uri="{FF2B5EF4-FFF2-40B4-BE49-F238E27FC236}">
                  <a16:creationId xmlns:a16="http://schemas.microsoft.com/office/drawing/2014/main" id="{7AD46C74-3117-46B0-B267-0F61B57CA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7" name="Freeform 28">
              <a:extLst>
                <a:ext uri="{FF2B5EF4-FFF2-40B4-BE49-F238E27FC236}">
                  <a16:creationId xmlns:a16="http://schemas.microsoft.com/office/drawing/2014/main" id="{8C13B810-9664-45D8-8510-D6ED0ADD72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8" name="Freeform 29">
              <a:extLst>
                <a:ext uri="{FF2B5EF4-FFF2-40B4-BE49-F238E27FC236}">
                  <a16:creationId xmlns:a16="http://schemas.microsoft.com/office/drawing/2014/main" id="{10306E52-A922-4458-BCCE-C3C840CC7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9" name="Freeform 30">
              <a:extLst>
                <a:ext uri="{FF2B5EF4-FFF2-40B4-BE49-F238E27FC236}">
                  <a16:creationId xmlns:a16="http://schemas.microsoft.com/office/drawing/2014/main" id="{CB578819-B7E7-4250-932F-52AE2A2A9A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0" name="Freeform 31">
              <a:extLst>
                <a:ext uri="{FF2B5EF4-FFF2-40B4-BE49-F238E27FC236}">
                  <a16:creationId xmlns:a16="http://schemas.microsoft.com/office/drawing/2014/main" id="{454B9C91-B623-424A-B16E-F764F189D3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1" name="Freeform 32">
              <a:extLst>
                <a:ext uri="{FF2B5EF4-FFF2-40B4-BE49-F238E27FC236}">
                  <a16:creationId xmlns:a16="http://schemas.microsoft.com/office/drawing/2014/main" id="{EFD03C4A-8484-41E6-B458-032F1DCA7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2" name="Freeform 33">
              <a:extLst>
                <a:ext uri="{FF2B5EF4-FFF2-40B4-BE49-F238E27FC236}">
                  <a16:creationId xmlns:a16="http://schemas.microsoft.com/office/drawing/2014/main" id="{DDC2F3C3-1D4E-4913-9C5C-F9A65B47E5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3" name="Freeform 34">
              <a:extLst>
                <a:ext uri="{FF2B5EF4-FFF2-40B4-BE49-F238E27FC236}">
                  <a16:creationId xmlns:a16="http://schemas.microsoft.com/office/drawing/2014/main" id="{1E15BCA2-2420-4C53-ADE9-40FBAC2384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4" name="Freeform 35">
              <a:extLst>
                <a:ext uri="{FF2B5EF4-FFF2-40B4-BE49-F238E27FC236}">
                  <a16:creationId xmlns:a16="http://schemas.microsoft.com/office/drawing/2014/main" id="{73D5FBF4-7129-4C51-B603-E3BC334195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5" name="Freeform 36">
              <a:extLst>
                <a:ext uri="{FF2B5EF4-FFF2-40B4-BE49-F238E27FC236}">
                  <a16:creationId xmlns:a16="http://schemas.microsoft.com/office/drawing/2014/main" id="{0165B164-CE2A-494C-88FC-507232B37C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6" name="Freeform 37">
              <a:extLst>
                <a:ext uri="{FF2B5EF4-FFF2-40B4-BE49-F238E27FC236}">
                  <a16:creationId xmlns:a16="http://schemas.microsoft.com/office/drawing/2014/main" id="{87F127E5-B10B-4D18-BCF0-E7C3C7F401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7" name="Freeform 38">
              <a:extLst>
                <a:ext uri="{FF2B5EF4-FFF2-40B4-BE49-F238E27FC236}">
                  <a16:creationId xmlns:a16="http://schemas.microsoft.com/office/drawing/2014/main" id="{FC692D59-F28D-4E42-B435-225F2C6CFA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1996130F-9AB5-4DE9-8574-3AF891C5C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1" name="Freeform 6">
            <a:extLst>
              <a:ext uri="{FF2B5EF4-FFF2-40B4-BE49-F238E27FC236}">
                <a16:creationId xmlns:a16="http://schemas.microsoft.com/office/drawing/2014/main" id="{3623DEAC-F39C-45D6-86DC-1033F64295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03" name="Rectangle 102">
            <a:extLst>
              <a:ext uri="{FF2B5EF4-FFF2-40B4-BE49-F238E27FC236}">
                <a16:creationId xmlns:a16="http://schemas.microsoft.com/office/drawing/2014/main" id="{A692209D-B607-46C3-8560-07AF722916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94874638-CF15-4908-BC4B-4908744D0B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4639734" cy="6858000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EFB21D-4B4B-49E3-A892-6422FC9B4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279" y="967417"/>
            <a:ext cx="3778870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>
                <a:solidFill>
                  <a:srgbClr val="FEFFFF"/>
                </a:solidFill>
              </a:rPr>
              <a:t>Fistball:</a:t>
            </a:r>
          </a:p>
        </p:txBody>
      </p:sp>
      <p:sp>
        <p:nvSpPr>
          <p:cNvPr id="107" name="Freeform 5">
            <a:extLst>
              <a:ext uri="{FF2B5EF4-FFF2-40B4-BE49-F238E27FC236}">
                <a16:creationId xmlns:a16="http://schemas.microsoft.com/office/drawing/2014/main" id="{5F1B8348-CD6E-4561-A704-C232D9A26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5033007"/>
            <a:ext cx="5404022" cy="857047"/>
          </a:xfrm>
          <a:custGeom>
            <a:avLst/>
            <a:gdLst>
              <a:gd name="T0" fmla="*/ 1114 w 1117"/>
              <a:gd name="T1" fmla="*/ 77 h 163"/>
              <a:gd name="T2" fmla="*/ 1040 w 1117"/>
              <a:gd name="T3" fmla="*/ 3 h 163"/>
              <a:gd name="T4" fmla="*/ 1039 w 1117"/>
              <a:gd name="T5" fmla="*/ 2 h 163"/>
              <a:gd name="T6" fmla="*/ 1034 w 1117"/>
              <a:gd name="T7" fmla="*/ 0 h 163"/>
              <a:gd name="T8" fmla="*/ 578 w 1117"/>
              <a:gd name="T9" fmla="*/ 0 h 163"/>
              <a:gd name="T10" fmla="*/ 562 w 1117"/>
              <a:gd name="T11" fmla="*/ 0 h 163"/>
              <a:gd name="T12" fmla="*/ 440 w 1117"/>
              <a:gd name="T13" fmla="*/ 0 h 163"/>
              <a:gd name="T14" fmla="*/ 106 w 1117"/>
              <a:gd name="T15" fmla="*/ 0 h 163"/>
              <a:gd name="T16" fmla="*/ 0 w 1117"/>
              <a:gd name="T17" fmla="*/ 0 h 163"/>
              <a:gd name="T18" fmla="*/ 0 w 1117"/>
              <a:gd name="T19" fmla="*/ 163 h 163"/>
              <a:gd name="T20" fmla="*/ 106 w 1117"/>
              <a:gd name="T21" fmla="*/ 163 h 163"/>
              <a:gd name="T22" fmla="*/ 440 w 1117"/>
              <a:gd name="T23" fmla="*/ 163 h 163"/>
              <a:gd name="T24" fmla="*/ 562 w 1117"/>
              <a:gd name="T25" fmla="*/ 163 h 163"/>
              <a:gd name="T26" fmla="*/ 578 w 1117"/>
              <a:gd name="T27" fmla="*/ 163 h 163"/>
              <a:gd name="T28" fmla="*/ 1034 w 1117"/>
              <a:gd name="T29" fmla="*/ 163 h 163"/>
              <a:gd name="T30" fmla="*/ 1039 w 1117"/>
              <a:gd name="T31" fmla="*/ 161 h 163"/>
              <a:gd name="T32" fmla="*/ 1040 w 1117"/>
              <a:gd name="T33" fmla="*/ 160 h 163"/>
              <a:gd name="T34" fmla="*/ 1114 w 1117"/>
              <a:gd name="T35" fmla="*/ 86 h 163"/>
              <a:gd name="T36" fmla="*/ 1114 w 1117"/>
              <a:gd name="T37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7" h="163">
                <a:moveTo>
                  <a:pt x="1114" y="77"/>
                </a:moveTo>
                <a:cubicBezTo>
                  <a:pt x="1040" y="3"/>
                  <a:pt x="1040" y="3"/>
                  <a:pt x="1040" y="3"/>
                </a:cubicBezTo>
                <a:cubicBezTo>
                  <a:pt x="1040" y="2"/>
                  <a:pt x="1039" y="2"/>
                  <a:pt x="1039" y="2"/>
                </a:cubicBezTo>
                <a:cubicBezTo>
                  <a:pt x="1038" y="1"/>
                  <a:pt x="1036" y="0"/>
                  <a:pt x="1034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8" y="163"/>
                  <a:pt x="578" y="163"/>
                  <a:pt x="578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6" y="163"/>
                  <a:pt x="1038" y="162"/>
                  <a:pt x="1039" y="161"/>
                </a:cubicBezTo>
                <a:cubicBezTo>
                  <a:pt x="1039" y="160"/>
                  <a:pt x="1040" y="160"/>
                  <a:pt x="1040" y="160"/>
                </a:cubicBezTo>
                <a:cubicBezTo>
                  <a:pt x="1114" y="86"/>
                  <a:pt x="1114" y="86"/>
                  <a:pt x="1114" y="86"/>
                </a:cubicBezTo>
                <a:cubicBezTo>
                  <a:pt x="1117" y="83"/>
                  <a:pt x="1117" y="79"/>
                  <a:pt x="111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410" name="Picture 2" descr="New Zealand earn maiden win on IFA World Fistball Championship debut">
            <a:extLst>
              <a:ext uri="{FF2B5EF4-FFF2-40B4-BE49-F238E27FC236}">
                <a16:creationId xmlns:a16="http://schemas.microsoft.com/office/drawing/2014/main" id="{7E267F25-8899-40F9-890F-641A78A3B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7994" y="1550133"/>
            <a:ext cx="5640502" cy="3765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553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C6CE984-1707-434E-960E-21691AD39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Origins</a:t>
            </a:r>
            <a:r>
              <a:rPr lang="cs-CZ" dirty="0"/>
              <a:t>: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7912855-6D50-4F4F-BC1A-B92259AB6C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It </a:t>
            </a:r>
            <a:r>
              <a:rPr lang="cs-CZ" dirty="0" err="1"/>
              <a:t>was</a:t>
            </a:r>
            <a:r>
              <a:rPr lang="cs-CZ" dirty="0"/>
              <a:t> </a:t>
            </a:r>
            <a:r>
              <a:rPr lang="cs-CZ" dirty="0" err="1"/>
              <a:t>originally</a:t>
            </a:r>
            <a:r>
              <a:rPr lang="cs-CZ" dirty="0"/>
              <a:t> </a:t>
            </a:r>
            <a:r>
              <a:rPr lang="cs-CZ" dirty="0" err="1"/>
              <a:t>named</a:t>
            </a:r>
            <a:r>
              <a:rPr lang="cs-CZ" dirty="0"/>
              <a:t> </a:t>
            </a:r>
            <a:r>
              <a:rPr lang="cs-CZ" dirty="0" err="1"/>
              <a:t>Mintonette</a:t>
            </a:r>
            <a:endParaRPr lang="cs-CZ" dirty="0"/>
          </a:p>
          <a:p>
            <a:r>
              <a:rPr lang="cs-CZ" dirty="0"/>
              <a:t>It </a:t>
            </a:r>
            <a:r>
              <a:rPr lang="cs-CZ" dirty="0" err="1"/>
              <a:t>took</a:t>
            </a:r>
            <a:r>
              <a:rPr lang="cs-CZ" dirty="0"/>
              <a:t> </a:t>
            </a:r>
            <a:r>
              <a:rPr lang="cs-CZ" dirty="0" err="1"/>
              <a:t>some</a:t>
            </a:r>
            <a:r>
              <a:rPr lang="cs-CZ" dirty="0"/>
              <a:t> </a:t>
            </a:r>
            <a:r>
              <a:rPr lang="cs-CZ" dirty="0" err="1"/>
              <a:t>characteristics</a:t>
            </a:r>
            <a:r>
              <a:rPr lang="cs-CZ" dirty="0"/>
              <a:t> </a:t>
            </a:r>
            <a:r>
              <a:rPr lang="cs-CZ" dirty="0" err="1"/>
              <a:t>from</a:t>
            </a:r>
            <a:r>
              <a:rPr lang="cs-CZ" dirty="0"/>
              <a:t> </a:t>
            </a:r>
            <a:r>
              <a:rPr lang="cs-CZ" dirty="0" err="1"/>
              <a:t>tennis</a:t>
            </a:r>
            <a:r>
              <a:rPr lang="cs-CZ" dirty="0"/>
              <a:t> and </a:t>
            </a:r>
            <a:r>
              <a:rPr lang="cs-CZ" dirty="0" err="1"/>
              <a:t>handball</a:t>
            </a:r>
            <a:endParaRPr lang="cs-CZ" dirty="0"/>
          </a:p>
          <a:p>
            <a:r>
              <a:rPr lang="cs-CZ" dirty="0" err="1"/>
              <a:t>The</a:t>
            </a:r>
            <a:r>
              <a:rPr lang="cs-CZ" dirty="0"/>
              <a:t> sport </a:t>
            </a:r>
            <a:r>
              <a:rPr lang="cs-CZ" dirty="0" err="1"/>
              <a:t>is</a:t>
            </a:r>
            <a:r>
              <a:rPr lang="cs-CZ" dirty="0"/>
              <a:t> </a:t>
            </a:r>
            <a:r>
              <a:rPr lang="cs-CZ" dirty="0" err="1"/>
              <a:t>now</a:t>
            </a:r>
            <a:r>
              <a:rPr lang="cs-CZ" dirty="0"/>
              <a:t> </a:t>
            </a:r>
            <a:r>
              <a:rPr lang="cs-CZ" dirty="0" err="1"/>
              <a:t>popular</a:t>
            </a:r>
            <a:r>
              <a:rPr lang="cs-CZ" dirty="0"/>
              <a:t> </a:t>
            </a:r>
            <a:r>
              <a:rPr lang="cs-CZ" dirty="0" err="1"/>
              <a:t>all</a:t>
            </a:r>
            <a:r>
              <a:rPr lang="cs-CZ" dirty="0"/>
              <a:t> </a:t>
            </a:r>
            <a:r>
              <a:rPr lang="cs-CZ" dirty="0" err="1"/>
              <a:t>around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world</a:t>
            </a:r>
            <a:endParaRPr lang="cs-CZ" dirty="0"/>
          </a:p>
          <a:p>
            <a:r>
              <a:rPr lang="cs-CZ" dirty="0" err="1"/>
              <a:t>Beachvolleyball</a:t>
            </a:r>
            <a:endParaRPr lang="cs-CZ" dirty="0"/>
          </a:p>
          <a:p>
            <a:r>
              <a:rPr lang="cs-CZ" dirty="0" err="1"/>
              <a:t>Summer</a:t>
            </a:r>
            <a:r>
              <a:rPr lang="cs-CZ" dirty="0"/>
              <a:t> </a:t>
            </a:r>
            <a:r>
              <a:rPr lang="cs-CZ" dirty="0" err="1"/>
              <a:t>Olympics</a:t>
            </a:r>
            <a:endParaRPr lang="cs-CZ" dirty="0"/>
          </a:p>
          <a:p>
            <a:endParaRPr lang="cs-CZ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828BD81-CDA5-4F80-BF5A-AD8FAA1AA4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4001" y="3429000"/>
            <a:ext cx="2206949" cy="311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6809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>
            <a:extLst>
              <a:ext uri="{FF2B5EF4-FFF2-40B4-BE49-F238E27FC236}">
                <a16:creationId xmlns:a16="http://schemas.microsoft.com/office/drawing/2014/main" id="{166BF9EE-F7AC-4FA5-AC7E-001B3A642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72" name="Freeform 11">
              <a:extLst>
                <a:ext uri="{FF2B5EF4-FFF2-40B4-BE49-F238E27FC236}">
                  <a16:creationId xmlns:a16="http://schemas.microsoft.com/office/drawing/2014/main" id="{3B48D182-44E3-4D8B-ACEF-F1A900BE44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3" name="Freeform 12">
              <a:extLst>
                <a:ext uri="{FF2B5EF4-FFF2-40B4-BE49-F238E27FC236}">
                  <a16:creationId xmlns:a16="http://schemas.microsoft.com/office/drawing/2014/main" id="{355A535A-A489-477F-A314-593AA8CAFB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954C2D4C-FD83-4EF4-9312-04442ABD6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5" name="Freeform 14">
              <a:extLst>
                <a:ext uri="{FF2B5EF4-FFF2-40B4-BE49-F238E27FC236}">
                  <a16:creationId xmlns:a16="http://schemas.microsoft.com/office/drawing/2014/main" id="{C20701C2-CD9A-4698-BC97-E1085820C2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6" name="Freeform 15">
              <a:extLst>
                <a:ext uri="{FF2B5EF4-FFF2-40B4-BE49-F238E27FC236}">
                  <a16:creationId xmlns:a16="http://schemas.microsoft.com/office/drawing/2014/main" id="{62575C35-466F-42AE-87A1-D691849AB8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id="{58236F37-6119-45AC-80A0-CD2C311B50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8" name="Freeform 17">
              <a:extLst>
                <a:ext uri="{FF2B5EF4-FFF2-40B4-BE49-F238E27FC236}">
                  <a16:creationId xmlns:a16="http://schemas.microsoft.com/office/drawing/2014/main" id="{F3FDD799-39FE-4D6F-9A64-2F472B2150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9" name="Freeform 18">
              <a:extLst>
                <a:ext uri="{FF2B5EF4-FFF2-40B4-BE49-F238E27FC236}">
                  <a16:creationId xmlns:a16="http://schemas.microsoft.com/office/drawing/2014/main" id="{9820D241-1D49-442C-A95A-00BC1BF9E2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0" name="Freeform 19">
              <a:extLst>
                <a:ext uri="{FF2B5EF4-FFF2-40B4-BE49-F238E27FC236}">
                  <a16:creationId xmlns:a16="http://schemas.microsoft.com/office/drawing/2014/main" id="{EBC2197C-B383-4866-8ABD-74222400BE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1" name="Freeform 20">
              <a:extLst>
                <a:ext uri="{FF2B5EF4-FFF2-40B4-BE49-F238E27FC236}">
                  <a16:creationId xmlns:a16="http://schemas.microsoft.com/office/drawing/2014/main" id="{404B06AA-FC93-4471-9DE4-56A401E70A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2" name="Freeform 21">
              <a:extLst>
                <a:ext uri="{FF2B5EF4-FFF2-40B4-BE49-F238E27FC236}">
                  <a16:creationId xmlns:a16="http://schemas.microsoft.com/office/drawing/2014/main" id="{E580600C-013F-4FAF-8FB7-4CC0FA80A9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3" name="Freeform 22">
              <a:extLst>
                <a:ext uri="{FF2B5EF4-FFF2-40B4-BE49-F238E27FC236}">
                  <a16:creationId xmlns:a16="http://schemas.microsoft.com/office/drawing/2014/main" id="{9BFCF199-64B2-4AEE-88C4-E954ABF362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312DBA5-56D8-42B2-BA94-28168C2A6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86" name="Freeform 27">
              <a:extLst>
                <a:ext uri="{FF2B5EF4-FFF2-40B4-BE49-F238E27FC236}">
                  <a16:creationId xmlns:a16="http://schemas.microsoft.com/office/drawing/2014/main" id="{7AD46C74-3117-46B0-B267-0F61B57CA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7" name="Freeform 28">
              <a:extLst>
                <a:ext uri="{FF2B5EF4-FFF2-40B4-BE49-F238E27FC236}">
                  <a16:creationId xmlns:a16="http://schemas.microsoft.com/office/drawing/2014/main" id="{8C13B810-9664-45D8-8510-D6ED0ADD72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8" name="Freeform 29">
              <a:extLst>
                <a:ext uri="{FF2B5EF4-FFF2-40B4-BE49-F238E27FC236}">
                  <a16:creationId xmlns:a16="http://schemas.microsoft.com/office/drawing/2014/main" id="{10306E52-A922-4458-BCCE-C3C840CC7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9" name="Freeform 30">
              <a:extLst>
                <a:ext uri="{FF2B5EF4-FFF2-40B4-BE49-F238E27FC236}">
                  <a16:creationId xmlns:a16="http://schemas.microsoft.com/office/drawing/2014/main" id="{CB578819-B7E7-4250-932F-52AE2A2A9A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0" name="Freeform 31">
              <a:extLst>
                <a:ext uri="{FF2B5EF4-FFF2-40B4-BE49-F238E27FC236}">
                  <a16:creationId xmlns:a16="http://schemas.microsoft.com/office/drawing/2014/main" id="{454B9C91-B623-424A-B16E-F764F189D3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1" name="Freeform 32">
              <a:extLst>
                <a:ext uri="{FF2B5EF4-FFF2-40B4-BE49-F238E27FC236}">
                  <a16:creationId xmlns:a16="http://schemas.microsoft.com/office/drawing/2014/main" id="{EFD03C4A-8484-41E6-B458-032F1DCA7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2" name="Freeform 33">
              <a:extLst>
                <a:ext uri="{FF2B5EF4-FFF2-40B4-BE49-F238E27FC236}">
                  <a16:creationId xmlns:a16="http://schemas.microsoft.com/office/drawing/2014/main" id="{DDC2F3C3-1D4E-4913-9C5C-F9A65B47E5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3" name="Freeform 34">
              <a:extLst>
                <a:ext uri="{FF2B5EF4-FFF2-40B4-BE49-F238E27FC236}">
                  <a16:creationId xmlns:a16="http://schemas.microsoft.com/office/drawing/2014/main" id="{1E15BCA2-2420-4C53-ADE9-40FBAC2384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4" name="Freeform 35">
              <a:extLst>
                <a:ext uri="{FF2B5EF4-FFF2-40B4-BE49-F238E27FC236}">
                  <a16:creationId xmlns:a16="http://schemas.microsoft.com/office/drawing/2014/main" id="{73D5FBF4-7129-4C51-B603-E3BC334195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5" name="Freeform 36">
              <a:extLst>
                <a:ext uri="{FF2B5EF4-FFF2-40B4-BE49-F238E27FC236}">
                  <a16:creationId xmlns:a16="http://schemas.microsoft.com/office/drawing/2014/main" id="{0165B164-CE2A-494C-88FC-507232B37C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6" name="Freeform 37">
              <a:extLst>
                <a:ext uri="{FF2B5EF4-FFF2-40B4-BE49-F238E27FC236}">
                  <a16:creationId xmlns:a16="http://schemas.microsoft.com/office/drawing/2014/main" id="{87F127E5-B10B-4D18-BCF0-E7C3C7F401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7" name="Freeform 38">
              <a:extLst>
                <a:ext uri="{FF2B5EF4-FFF2-40B4-BE49-F238E27FC236}">
                  <a16:creationId xmlns:a16="http://schemas.microsoft.com/office/drawing/2014/main" id="{FC692D59-F28D-4E42-B435-225F2C6CFA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1996130F-9AB5-4DE9-8574-3AF891C5C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1" name="Freeform 6">
            <a:extLst>
              <a:ext uri="{FF2B5EF4-FFF2-40B4-BE49-F238E27FC236}">
                <a16:creationId xmlns:a16="http://schemas.microsoft.com/office/drawing/2014/main" id="{3623DEAC-F39C-45D6-86DC-1033F64295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03" name="Rectangle 102">
            <a:extLst>
              <a:ext uri="{FF2B5EF4-FFF2-40B4-BE49-F238E27FC236}">
                <a16:creationId xmlns:a16="http://schemas.microsoft.com/office/drawing/2014/main" id="{A692209D-B607-46C3-8560-07AF722916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94874638-CF15-4908-BC4B-4908744D0B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4639734" cy="6858000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8744F3C-4811-4095-8599-7B77E18AA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279" y="967417"/>
            <a:ext cx="3778870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>
                <a:solidFill>
                  <a:srgbClr val="FEFFFF"/>
                </a:solidFill>
              </a:rPr>
              <a:t>Footbag net:</a:t>
            </a:r>
          </a:p>
        </p:txBody>
      </p:sp>
      <p:sp>
        <p:nvSpPr>
          <p:cNvPr id="107" name="Freeform 5">
            <a:extLst>
              <a:ext uri="{FF2B5EF4-FFF2-40B4-BE49-F238E27FC236}">
                <a16:creationId xmlns:a16="http://schemas.microsoft.com/office/drawing/2014/main" id="{5F1B8348-CD6E-4561-A704-C232D9A26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5033007"/>
            <a:ext cx="5404022" cy="857047"/>
          </a:xfrm>
          <a:custGeom>
            <a:avLst/>
            <a:gdLst>
              <a:gd name="T0" fmla="*/ 1114 w 1117"/>
              <a:gd name="T1" fmla="*/ 77 h 163"/>
              <a:gd name="T2" fmla="*/ 1040 w 1117"/>
              <a:gd name="T3" fmla="*/ 3 h 163"/>
              <a:gd name="T4" fmla="*/ 1039 w 1117"/>
              <a:gd name="T5" fmla="*/ 2 h 163"/>
              <a:gd name="T6" fmla="*/ 1034 w 1117"/>
              <a:gd name="T7" fmla="*/ 0 h 163"/>
              <a:gd name="T8" fmla="*/ 578 w 1117"/>
              <a:gd name="T9" fmla="*/ 0 h 163"/>
              <a:gd name="T10" fmla="*/ 562 w 1117"/>
              <a:gd name="T11" fmla="*/ 0 h 163"/>
              <a:gd name="T12" fmla="*/ 440 w 1117"/>
              <a:gd name="T13" fmla="*/ 0 h 163"/>
              <a:gd name="T14" fmla="*/ 106 w 1117"/>
              <a:gd name="T15" fmla="*/ 0 h 163"/>
              <a:gd name="T16" fmla="*/ 0 w 1117"/>
              <a:gd name="T17" fmla="*/ 0 h 163"/>
              <a:gd name="T18" fmla="*/ 0 w 1117"/>
              <a:gd name="T19" fmla="*/ 163 h 163"/>
              <a:gd name="T20" fmla="*/ 106 w 1117"/>
              <a:gd name="T21" fmla="*/ 163 h 163"/>
              <a:gd name="T22" fmla="*/ 440 w 1117"/>
              <a:gd name="T23" fmla="*/ 163 h 163"/>
              <a:gd name="T24" fmla="*/ 562 w 1117"/>
              <a:gd name="T25" fmla="*/ 163 h 163"/>
              <a:gd name="T26" fmla="*/ 578 w 1117"/>
              <a:gd name="T27" fmla="*/ 163 h 163"/>
              <a:gd name="T28" fmla="*/ 1034 w 1117"/>
              <a:gd name="T29" fmla="*/ 163 h 163"/>
              <a:gd name="T30" fmla="*/ 1039 w 1117"/>
              <a:gd name="T31" fmla="*/ 161 h 163"/>
              <a:gd name="T32" fmla="*/ 1040 w 1117"/>
              <a:gd name="T33" fmla="*/ 160 h 163"/>
              <a:gd name="T34" fmla="*/ 1114 w 1117"/>
              <a:gd name="T35" fmla="*/ 86 h 163"/>
              <a:gd name="T36" fmla="*/ 1114 w 1117"/>
              <a:gd name="T37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7" h="163">
                <a:moveTo>
                  <a:pt x="1114" y="77"/>
                </a:moveTo>
                <a:cubicBezTo>
                  <a:pt x="1040" y="3"/>
                  <a:pt x="1040" y="3"/>
                  <a:pt x="1040" y="3"/>
                </a:cubicBezTo>
                <a:cubicBezTo>
                  <a:pt x="1040" y="2"/>
                  <a:pt x="1039" y="2"/>
                  <a:pt x="1039" y="2"/>
                </a:cubicBezTo>
                <a:cubicBezTo>
                  <a:pt x="1038" y="1"/>
                  <a:pt x="1036" y="0"/>
                  <a:pt x="1034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8" y="163"/>
                  <a:pt x="578" y="163"/>
                  <a:pt x="578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6" y="163"/>
                  <a:pt x="1038" y="162"/>
                  <a:pt x="1039" y="161"/>
                </a:cubicBezTo>
                <a:cubicBezTo>
                  <a:pt x="1039" y="160"/>
                  <a:pt x="1040" y="160"/>
                  <a:pt x="1040" y="160"/>
                </a:cubicBezTo>
                <a:cubicBezTo>
                  <a:pt x="1114" y="86"/>
                  <a:pt x="1114" y="86"/>
                  <a:pt x="1114" y="86"/>
                </a:cubicBezTo>
                <a:cubicBezTo>
                  <a:pt x="1117" y="83"/>
                  <a:pt x="1117" y="79"/>
                  <a:pt x="111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362" name="Picture 2" descr="WRC Footbag - Net Sessions 3 - YouTube">
            <a:extLst>
              <a:ext uri="{FF2B5EF4-FFF2-40B4-BE49-F238E27FC236}">
                <a16:creationId xmlns:a16="http://schemas.microsoft.com/office/drawing/2014/main" id="{FE8C63FF-F46D-40AF-A725-2A44DF361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7994" y="1846260"/>
            <a:ext cx="5640502" cy="3172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319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>
            <a:extLst>
              <a:ext uri="{FF2B5EF4-FFF2-40B4-BE49-F238E27FC236}">
                <a16:creationId xmlns:a16="http://schemas.microsoft.com/office/drawing/2014/main" id="{166BF9EE-F7AC-4FA5-AC7E-001B3A642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72" name="Freeform 11">
              <a:extLst>
                <a:ext uri="{FF2B5EF4-FFF2-40B4-BE49-F238E27FC236}">
                  <a16:creationId xmlns:a16="http://schemas.microsoft.com/office/drawing/2014/main" id="{3B48D182-44E3-4D8B-ACEF-F1A900BE44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3" name="Freeform 12">
              <a:extLst>
                <a:ext uri="{FF2B5EF4-FFF2-40B4-BE49-F238E27FC236}">
                  <a16:creationId xmlns:a16="http://schemas.microsoft.com/office/drawing/2014/main" id="{355A535A-A489-477F-A314-593AA8CAFB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954C2D4C-FD83-4EF4-9312-04442ABD6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5" name="Freeform 14">
              <a:extLst>
                <a:ext uri="{FF2B5EF4-FFF2-40B4-BE49-F238E27FC236}">
                  <a16:creationId xmlns:a16="http://schemas.microsoft.com/office/drawing/2014/main" id="{C20701C2-CD9A-4698-BC97-E1085820C2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6" name="Freeform 15">
              <a:extLst>
                <a:ext uri="{FF2B5EF4-FFF2-40B4-BE49-F238E27FC236}">
                  <a16:creationId xmlns:a16="http://schemas.microsoft.com/office/drawing/2014/main" id="{62575C35-466F-42AE-87A1-D691849AB8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id="{58236F37-6119-45AC-80A0-CD2C311B50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8" name="Freeform 17">
              <a:extLst>
                <a:ext uri="{FF2B5EF4-FFF2-40B4-BE49-F238E27FC236}">
                  <a16:creationId xmlns:a16="http://schemas.microsoft.com/office/drawing/2014/main" id="{F3FDD799-39FE-4D6F-9A64-2F472B2150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9" name="Freeform 18">
              <a:extLst>
                <a:ext uri="{FF2B5EF4-FFF2-40B4-BE49-F238E27FC236}">
                  <a16:creationId xmlns:a16="http://schemas.microsoft.com/office/drawing/2014/main" id="{9820D241-1D49-442C-A95A-00BC1BF9E2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0" name="Freeform 19">
              <a:extLst>
                <a:ext uri="{FF2B5EF4-FFF2-40B4-BE49-F238E27FC236}">
                  <a16:creationId xmlns:a16="http://schemas.microsoft.com/office/drawing/2014/main" id="{EBC2197C-B383-4866-8ABD-74222400BE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1" name="Freeform 20">
              <a:extLst>
                <a:ext uri="{FF2B5EF4-FFF2-40B4-BE49-F238E27FC236}">
                  <a16:creationId xmlns:a16="http://schemas.microsoft.com/office/drawing/2014/main" id="{404B06AA-FC93-4471-9DE4-56A401E70A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2" name="Freeform 21">
              <a:extLst>
                <a:ext uri="{FF2B5EF4-FFF2-40B4-BE49-F238E27FC236}">
                  <a16:creationId xmlns:a16="http://schemas.microsoft.com/office/drawing/2014/main" id="{E580600C-013F-4FAF-8FB7-4CC0FA80A9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3" name="Freeform 22">
              <a:extLst>
                <a:ext uri="{FF2B5EF4-FFF2-40B4-BE49-F238E27FC236}">
                  <a16:creationId xmlns:a16="http://schemas.microsoft.com/office/drawing/2014/main" id="{9BFCF199-64B2-4AEE-88C4-E954ABF362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312DBA5-56D8-42B2-BA94-28168C2A6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86" name="Freeform 27">
              <a:extLst>
                <a:ext uri="{FF2B5EF4-FFF2-40B4-BE49-F238E27FC236}">
                  <a16:creationId xmlns:a16="http://schemas.microsoft.com/office/drawing/2014/main" id="{7AD46C74-3117-46B0-B267-0F61B57CA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7" name="Freeform 28">
              <a:extLst>
                <a:ext uri="{FF2B5EF4-FFF2-40B4-BE49-F238E27FC236}">
                  <a16:creationId xmlns:a16="http://schemas.microsoft.com/office/drawing/2014/main" id="{8C13B810-9664-45D8-8510-D6ED0ADD72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8" name="Freeform 29">
              <a:extLst>
                <a:ext uri="{FF2B5EF4-FFF2-40B4-BE49-F238E27FC236}">
                  <a16:creationId xmlns:a16="http://schemas.microsoft.com/office/drawing/2014/main" id="{10306E52-A922-4458-BCCE-C3C840CC7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9" name="Freeform 30">
              <a:extLst>
                <a:ext uri="{FF2B5EF4-FFF2-40B4-BE49-F238E27FC236}">
                  <a16:creationId xmlns:a16="http://schemas.microsoft.com/office/drawing/2014/main" id="{CB578819-B7E7-4250-932F-52AE2A2A9A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0" name="Freeform 31">
              <a:extLst>
                <a:ext uri="{FF2B5EF4-FFF2-40B4-BE49-F238E27FC236}">
                  <a16:creationId xmlns:a16="http://schemas.microsoft.com/office/drawing/2014/main" id="{454B9C91-B623-424A-B16E-F764F189D3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1" name="Freeform 32">
              <a:extLst>
                <a:ext uri="{FF2B5EF4-FFF2-40B4-BE49-F238E27FC236}">
                  <a16:creationId xmlns:a16="http://schemas.microsoft.com/office/drawing/2014/main" id="{EFD03C4A-8484-41E6-B458-032F1DCA7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2" name="Freeform 33">
              <a:extLst>
                <a:ext uri="{FF2B5EF4-FFF2-40B4-BE49-F238E27FC236}">
                  <a16:creationId xmlns:a16="http://schemas.microsoft.com/office/drawing/2014/main" id="{DDC2F3C3-1D4E-4913-9C5C-F9A65B47E5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3" name="Freeform 34">
              <a:extLst>
                <a:ext uri="{FF2B5EF4-FFF2-40B4-BE49-F238E27FC236}">
                  <a16:creationId xmlns:a16="http://schemas.microsoft.com/office/drawing/2014/main" id="{1E15BCA2-2420-4C53-ADE9-40FBAC2384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4" name="Freeform 35">
              <a:extLst>
                <a:ext uri="{FF2B5EF4-FFF2-40B4-BE49-F238E27FC236}">
                  <a16:creationId xmlns:a16="http://schemas.microsoft.com/office/drawing/2014/main" id="{73D5FBF4-7129-4C51-B603-E3BC334195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5" name="Freeform 36">
              <a:extLst>
                <a:ext uri="{FF2B5EF4-FFF2-40B4-BE49-F238E27FC236}">
                  <a16:creationId xmlns:a16="http://schemas.microsoft.com/office/drawing/2014/main" id="{0165B164-CE2A-494C-88FC-507232B37C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6" name="Freeform 37">
              <a:extLst>
                <a:ext uri="{FF2B5EF4-FFF2-40B4-BE49-F238E27FC236}">
                  <a16:creationId xmlns:a16="http://schemas.microsoft.com/office/drawing/2014/main" id="{87F127E5-B10B-4D18-BCF0-E7C3C7F401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7" name="Freeform 38">
              <a:extLst>
                <a:ext uri="{FF2B5EF4-FFF2-40B4-BE49-F238E27FC236}">
                  <a16:creationId xmlns:a16="http://schemas.microsoft.com/office/drawing/2014/main" id="{FC692D59-F28D-4E42-B435-225F2C6CFA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1996130F-9AB5-4DE9-8574-3AF891C5C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1" name="Freeform 6">
            <a:extLst>
              <a:ext uri="{FF2B5EF4-FFF2-40B4-BE49-F238E27FC236}">
                <a16:creationId xmlns:a16="http://schemas.microsoft.com/office/drawing/2014/main" id="{3623DEAC-F39C-45D6-86DC-1033F64295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03" name="Rectangle 102">
            <a:extLst>
              <a:ext uri="{FF2B5EF4-FFF2-40B4-BE49-F238E27FC236}">
                <a16:creationId xmlns:a16="http://schemas.microsoft.com/office/drawing/2014/main" id="{A692209D-B607-46C3-8560-07AF722916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94874638-CF15-4908-BC4B-4908744D0B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4639734" cy="6858000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DC70CB2-3EC4-4BD9-8E53-778ED5FF2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279" y="967417"/>
            <a:ext cx="3778870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>
                <a:solidFill>
                  <a:srgbClr val="FEFFFF"/>
                </a:solidFill>
              </a:rPr>
              <a:t>Hooverball:</a:t>
            </a:r>
          </a:p>
        </p:txBody>
      </p:sp>
      <p:sp>
        <p:nvSpPr>
          <p:cNvPr id="107" name="Freeform 5">
            <a:extLst>
              <a:ext uri="{FF2B5EF4-FFF2-40B4-BE49-F238E27FC236}">
                <a16:creationId xmlns:a16="http://schemas.microsoft.com/office/drawing/2014/main" id="{5F1B8348-CD6E-4561-A704-C232D9A26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5033007"/>
            <a:ext cx="5404022" cy="857047"/>
          </a:xfrm>
          <a:custGeom>
            <a:avLst/>
            <a:gdLst>
              <a:gd name="T0" fmla="*/ 1114 w 1117"/>
              <a:gd name="T1" fmla="*/ 77 h 163"/>
              <a:gd name="T2" fmla="*/ 1040 w 1117"/>
              <a:gd name="T3" fmla="*/ 3 h 163"/>
              <a:gd name="T4" fmla="*/ 1039 w 1117"/>
              <a:gd name="T5" fmla="*/ 2 h 163"/>
              <a:gd name="T6" fmla="*/ 1034 w 1117"/>
              <a:gd name="T7" fmla="*/ 0 h 163"/>
              <a:gd name="T8" fmla="*/ 578 w 1117"/>
              <a:gd name="T9" fmla="*/ 0 h 163"/>
              <a:gd name="T10" fmla="*/ 562 w 1117"/>
              <a:gd name="T11" fmla="*/ 0 h 163"/>
              <a:gd name="T12" fmla="*/ 440 w 1117"/>
              <a:gd name="T13" fmla="*/ 0 h 163"/>
              <a:gd name="T14" fmla="*/ 106 w 1117"/>
              <a:gd name="T15" fmla="*/ 0 h 163"/>
              <a:gd name="T16" fmla="*/ 0 w 1117"/>
              <a:gd name="T17" fmla="*/ 0 h 163"/>
              <a:gd name="T18" fmla="*/ 0 w 1117"/>
              <a:gd name="T19" fmla="*/ 163 h 163"/>
              <a:gd name="T20" fmla="*/ 106 w 1117"/>
              <a:gd name="T21" fmla="*/ 163 h 163"/>
              <a:gd name="T22" fmla="*/ 440 w 1117"/>
              <a:gd name="T23" fmla="*/ 163 h 163"/>
              <a:gd name="T24" fmla="*/ 562 w 1117"/>
              <a:gd name="T25" fmla="*/ 163 h 163"/>
              <a:gd name="T26" fmla="*/ 578 w 1117"/>
              <a:gd name="T27" fmla="*/ 163 h 163"/>
              <a:gd name="T28" fmla="*/ 1034 w 1117"/>
              <a:gd name="T29" fmla="*/ 163 h 163"/>
              <a:gd name="T30" fmla="*/ 1039 w 1117"/>
              <a:gd name="T31" fmla="*/ 161 h 163"/>
              <a:gd name="T32" fmla="*/ 1040 w 1117"/>
              <a:gd name="T33" fmla="*/ 160 h 163"/>
              <a:gd name="T34" fmla="*/ 1114 w 1117"/>
              <a:gd name="T35" fmla="*/ 86 h 163"/>
              <a:gd name="T36" fmla="*/ 1114 w 1117"/>
              <a:gd name="T37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7" h="163">
                <a:moveTo>
                  <a:pt x="1114" y="77"/>
                </a:moveTo>
                <a:cubicBezTo>
                  <a:pt x="1040" y="3"/>
                  <a:pt x="1040" y="3"/>
                  <a:pt x="1040" y="3"/>
                </a:cubicBezTo>
                <a:cubicBezTo>
                  <a:pt x="1040" y="2"/>
                  <a:pt x="1039" y="2"/>
                  <a:pt x="1039" y="2"/>
                </a:cubicBezTo>
                <a:cubicBezTo>
                  <a:pt x="1038" y="1"/>
                  <a:pt x="1036" y="0"/>
                  <a:pt x="1034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8" y="163"/>
                  <a:pt x="578" y="163"/>
                  <a:pt x="578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6" y="163"/>
                  <a:pt x="1038" y="162"/>
                  <a:pt x="1039" y="161"/>
                </a:cubicBezTo>
                <a:cubicBezTo>
                  <a:pt x="1039" y="160"/>
                  <a:pt x="1040" y="160"/>
                  <a:pt x="1040" y="160"/>
                </a:cubicBezTo>
                <a:cubicBezTo>
                  <a:pt x="1114" y="86"/>
                  <a:pt x="1114" y="86"/>
                  <a:pt x="1114" y="86"/>
                </a:cubicBezTo>
                <a:cubicBezTo>
                  <a:pt x="1117" y="83"/>
                  <a:pt x="1117" y="79"/>
                  <a:pt x="111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386" name="Picture 2" descr="Hooverball Leagues - PINE GROVE HEALTH &amp; COUNTRY CLUB">
            <a:extLst>
              <a:ext uri="{FF2B5EF4-FFF2-40B4-BE49-F238E27FC236}">
                <a16:creationId xmlns:a16="http://schemas.microsoft.com/office/drawing/2014/main" id="{912EF683-E8D5-4FFF-BA72-14909A4243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7994" y="1557184"/>
            <a:ext cx="5640502" cy="375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44385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FF2A9DB-AC05-4088-BD60-6B35194D5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0276" y="2743200"/>
            <a:ext cx="9304336" cy="2276475"/>
          </a:xfrm>
        </p:spPr>
        <p:txBody>
          <a:bodyPr>
            <a:normAutofit/>
          </a:bodyPr>
          <a:lstStyle/>
          <a:p>
            <a:r>
              <a:rPr lang="cs-CZ" sz="2400" dirty="0" err="1"/>
              <a:t>Jollyball</a:t>
            </a:r>
            <a:r>
              <a:rPr lang="cs-CZ" sz="2400" dirty="0"/>
              <a:t>, </a:t>
            </a:r>
            <a:r>
              <a:rPr lang="cs-CZ" sz="2400" dirty="0" err="1"/>
              <a:t>Newcomb</a:t>
            </a:r>
            <a:r>
              <a:rPr lang="cs-CZ" sz="2400" dirty="0"/>
              <a:t> </a:t>
            </a:r>
            <a:r>
              <a:rPr lang="cs-CZ" sz="2400" dirty="0" err="1"/>
              <a:t>ball</a:t>
            </a:r>
            <a:r>
              <a:rPr lang="cs-CZ" sz="2400" dirty="0"/>
              <a:t>, </a:t>
            </a:r>
            <a:r>
              <a:rPr lang="cs-CZ" sz="2400" dirty="0" err="1"/>
              <a:t>Nine</a:t>
            </a:r>
            <a:r>
              <a:rPr lang="cs-CZ" sz="2400" dirty="0"/>
              <a:t>-man </a:t>
            </a:r>
            <a:r>
              <a:rPr lang="cs-CZ" sz="2400" dirty="0" err="1"/>
              <a:t>volleyball</a:t>
            </a:r>
            <a:r>
              <a:rPr lang="cs-CZ" sz="2400" dirty="0"/>
              <a:t>, </a:t>
            </a:r>
            <a:r>
              <a:rPr lang="cs-CZ" sz="2400" dirty="0" err="1"/>
              <a:t>Pioneerball</a:t>
            </a:r>
            <a:r>
              <a:rPr lang="cs-CZ" sz="2400" dirty="0"/>
              <a:t>, </a:t>
            </a:r>
            <a:r>
              <a:rPr lang="cs-CZ" sz="2400" dirty="0" err="1"/>
              <a:t>Seprak</a:t>
            </a:r>
            <a:r>
              <a:rPr lang="cs-CZ" sz="2400" dirty="0"/>
              <a:t> </a:t>
            </a:r>
            <a:r>
              <a:rPr lang="cs-CZ" sz="2400" dirty="0" err="1"/>
              <a:t>Takraw</a:t>
            </a:r>
            <a:r>
              <a:rPr lang="cs-CZ" sz="2400" dirty="0"/>
              <a:t>, </a:t>
            </a:r>
            <a:r>
              <a:rPr lang="cs-CZ" sz="2400" dirty="0" err="1"/>
              <a:t>Shooting</a:t>
            </a:r>
            <a:r>
              <a:rPr lang="cs-CZ" sz="2400" dirty="0"/>
              <a:t> </a:t>
            </a:r>
            <a:r>
              <a:rPr lang="cs-CZ" sz="2400" dirty="0" err="1"/>
              <a:t>volleyball</a:t>
            </a:r>
            <a:r>
              <a:rPr lang="cs-CZ" sz="2400" dirty="0"/>
              <a:t>, </a:t>
            </a:r>
            <a:r>
              <a:rPr lang="cs-CZ" sz="2400" dirty="0" err="1"/>
              <a:t>Sitting</a:t>
            </a:r>
            <a:r>
              <a:rPr lang="cs-CZ" sz="2400" dirty="0"/>
              <a:t> </a:t>
            </a:r>
            <a:r>
              <a:rPr lang="cs-CZ" sz="2400" dirty="0" err="1"/>
              <a:t>volleyball</a:t>
            </a:r>
            <a:r>
              <a:rPr lang="cs-CZ" sz="2400" dirty="0"/>
              <a:t>, Soft </a:t>
            </a:r>
            <a:r>
              <a:rPr lang="cs-CZ" sz="2400" dirty="0" err="1"/>
              <a:t>volleyball</a:t>
            </a:r>
            <a:r>
              <a:rPr lang="cs-CZ" sz="2400" dirty="0"/>
              <a:t>, </a:t>
            </a:r>
            <a:r>
              <a:rPr lang="cs-CZ" sz="2400" dirty="0" err="1"/>
              <a:t>Wallyball</a:t>
            </a:r>
            <a:endParaRPr lang="cs-CZ" sz="2400" dirty="0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59FC7A48-2059-4C23-9F44-F6E110689525}"/>
              </a:ext>
            </a:extLst>
          </p:cNvPr>
          <p:cNvSpPr txBox="1"/>
          <p:nvPr/>
        </p:nvSpPr>
        <p:spPr>
          <a:xfrm>
            <a:off x="2485231" y="333375"/>
            <a:ext cx="8734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err="1"/>
              <a:t>Another</a:t>
            </a:r>
            <a:r>
              <a:rPr lang="cs-CZ" sz="3600" dirty="0"/>
              <a:t> </a:t>
            </a:r>
            <a:r>
              <a:rPr lang="cs-CZ" sz="3600" dirty="0" err="1"/>
              <a:t>variations</a:t>
            </a:r>
            <a:r>
              <a:rPr lang="cs-CZ" sz="36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924272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A0E5D65-4672-4E89-9A42-0CAEB24AC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 </a:t>
            </a:r>
            <a:r>
              <a:rPr lang="cs-CZ" dirty="0" err="1"/>
              <a:t>simple</a:t>
            </a:r>
            <a:r>
              <a:rPr lang="cs-CZ" dirty="0"/>
              <a:t> test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knowledge</a:t>
            </a:r>
            <a:r>
              <a:rPr lang="cs-CZ" dirty="0"/>
              <a:t>: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B142EB6-49D9-4ADF-B1C5-08C50CAB67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Do </a:t>
            </a:r>
            <a:r>
              <a:rPr lang="cs-CZ" dirty="0" err="1"/>
              <a:t>you</a:t>
            </a:r>
            <a:r>
              <a:rPr lang="cs-CZ" dirty="0"/>
              <a:t> </a:t>
            </a:r>
            <a:r>
              <a:rPr lang="cs-CZ" dirty="0" err="1"/>
              <a:t>remember</a:t>
            </a:r>
            <a:r>
              <a:rPr lang="cs-CZ" dirty="0"/>
              <a:t> </a:t>
            </a:r>
            <a:r>
              <a:rPr lang="cs-CZ" dirty="0" err="1"/>
              <a:t>at</a:t>
            </a:r>
            <a:r>
              <a:rPr lang="cs-CZ" dirty="0"/>
              <a:t> least 3 </a:t>
            </a:r>
            <a:r>
              <a:rPr lang="cs-CZ" dirty="0" err="1"/>
              <a:t>out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6 basic </a:t>
            </a:r>
            <a:r>
              <a:rPr lang="cs-CZ" dirty="0" err="1"/>
              <a:t>skills</a:t>
            </a:r>
            <a:r>
              <a:rPr lang="cs-CZ" dirty="0"/>
              <a:t> in </a:t>
            </a:r>
            <a:r>
              <a:rPr lang="cs-CZ" dirty="0" err="1"/>
              <a:t>volleyball</a:t>
            </a:r>
            <a:r>
              <a:rPr lang="cs-CZ" dirty="0"/>
              <a:t>?</a:t>
            </a:r>
          </a:p>
          <a:p>
            <a:r>
              <a:rPr lang="cs-CZ" dirty="0" err="1"/>
              <a:t>Which</a:t>
            </a:r>
            <a:r>
              <a:rPr lang="cs-CZ" dirty="0"/>
              <a:t> </a:t>
            </a:r>
            <a:r>
              <a:rPr lang="cs-CZ" dirty="0" err="1"/>
              <a:t>position</a:t>
            </a:r>
            <a:r>
              <a:rPr lang="cs-CZ" dirty="0"/>
              <a:t> </a:t>
            </a:r>
            <a:r>
              <a:rPr lang="cs-CZ" dirty="0" err="1"/>
              <a:t>needs</a:t>
            </a:r>
            <a:r>
              <a:rPr lang="cs-CZ" dirty="0"/>
              <a:t> to </a:t>
            </a:r>
            <a:r>
              <a:rPr lang="cs-CZ" dirty="0" err="1"/>
              <a:t>wear</a:t>
            </a:r>
            <a:r>
              <a:rPr lang="cs-CZ" dirty="0"/>
              <a:t> a </a:t>
            </a:r>
            <a:r>
              <a:rPr lang="cs-CZ" dirty="0" err="1"/>
              <a:t>different</a:t>
            </a:r>
            <a:r>
              <a:rPr lang="cs-CZ" dirty="0"/>
              <a:t> </a:t>
            </a:r>
            <a:r>
              <a:rPr lang="cs-CZ" dirty="0" err="1"/>
              <a:t>colour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jersey</a:t>
            </a:r>
            <a:r>
              <a:rPr lang="cs-CZ" dirty="0"/>
              <a:t> in a game?</a:t>
            </a:r>
          </a:p>
          <a:p>
            <a:r>
              <a:rPr lang="cs-CZ" dirty="0" err="1"/>
              <a:t>How</a:t>
            </a:r>
            <a:r>
              <a:rPr lang="cs-CZ" dirty="0"/>
              <a:t> many </a:t>
            </a:r>
            <a:r>
              <a:rPr lang="cs-CZ" dirty="0" err="1"/>
              <a:t>variations</a:t>
            </a:r>
            <a:r>
              <a:rPr lang="cs-CZ" dirty="0"/>
              <a:t> do </a:t>
            </a:r>
            <a:r>
              <a:rPr lang="cs-CZ" dirty="0" err="1"/>
              <a:t>you</a:t>
            </a:r>
            <a:r>
              <a:rPr lang="cs-CZ" dirty="0"/>
              <a:t> </a:t>
            </a:r>
            <a:r>
              <a:rPr lang="cs-CZ" dirty="0" err="1"/>
              <a:t>recall</a:t>
            </a:r>
            <a:r>
              <a:rPr lang="cs-CZ" dirty="0"/>
              <a:t>?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475118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93F3C75-13F1-4170-AF72-01E6860BE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 </a:t>
            </a:r>
            <a:r>
              <a:rPr lang="cs-CZ" dirty="0" err="1"/>
              <a:t>little</a:t>
            </a:r>
            <a:r>
              <a:rPr lang="cs-CZ" dirty="0"/>
              <a:t> </a:t>
            </a:r>
            <a:r>
              <a:rPr lang="cs-CZ" dirty="0" err="1"/>
              <a:t>discussion</a:t>
            </a:r>
            <a:r>
              <a:rPr lang="cs-CZ" dirty="0"/>
              <a:t> </a:t>
            </a:r>
            <a:r>
              <a:rPr lang="cs-CZ" dirty="0" err="1"/>
              <a:t>at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end: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693FBBD-DD51-4DC9-9C46-F11502359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/>
              <a:t>Have</a:t>
            </a:r>
            <a:r>
              <a:rPr lang="cs-CZ" dirty="0"/>
              <a:t> </a:t>
            </a:r>
            <a:r>
              <a:rPr lang="cs-CZ" dirty="0" err="1"/>
              <a:t>you</a:t>
            </a:r>
            <a:r>
              <a:rPr lang="cs-CZ" dirty="0"/>
              <a:t> </a:t>
            </a:r>
            <a:r>
              <a:rPr lang="cs-CZ" dirty="0" err="1"/>
              <a:t>ever</a:t>
            </a:r>
            <a:r>
              <a:rPr lang="cs-CZ" dirty="0"/>
              <a:t> </a:t>
            </a:r>
            <a:r>
              <a:rPr lang="cs-CZ" dirty="0" err="1"/>
              <a:t>heard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some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these </a:t>
            </a:r>
            <a:r>
              <a:rPr lang="cs-CZ" dirty="0" err="1"/>
              <a:t>volleyball</a:t>
            </a:r>
            <a:r>
              <a:rPr lang="cs-CZ" dirty="0"/>
              <a:t> </a:t>
            </a:r>
            <a:r>
              <a:rPr lang="cs-CZ" dirty="0" err="1"/>
              <a:t>variations</a:t>
            </a:r>
            <a:r>
              <a:rPr lang="cs-CZ" dirty="0"/>
              <a:t>?</a:t>
            </a:r>
          </a:p>
          <a:p>
            <a:r>
              <a:rPr lang="cs-CZ" dirty="0" err="1"/>
              <a:t>What</a:t>
            </a:r>
            <a:r>
              <a:rPr lang="cs-CZ" dirty="0"/>
              <a:t> </a:t>
            </a:r>
            <a:r>
              <a:rPr lang="cs-CZ" dirty="0" err="1"/>
              <a:t>variation</a:t>
            </a:r>
            <a:r>
              <a:rPr lang="cs-CZ" dirty="0"/>
              <a:t> </a:t>
            </a:r>
            <a:r>
              <a:rPr lang="cs-CZ" dirty="0" err="1"/>
              <a:t>did</a:t>
            </a:r>
            <a:r>
              <a:rPr lang="cs-CZ" dirty="0"/>
              <a:t> </a:t>
            </a:r>
            <a:r>
              <a:rPr lang="cs-CZ" dirty="0" err="1"/>
              <a:t>you</a:t>
            </a:r>
            <a:r>
              <a:rPr lang="cs-CZ" dirty="0"/>
              <a:t> </a:t>
            </a:r>
            <a:r>
              <a:rPr lang="cs-CZ" dirty="0" err="1"/>
              <a:t>find</a:t>
            </a:r>
            <a:r>
              <a:rPr lang="cs-CZ" dirty="0"/>
              <a:t> most </a:t>
            </a:r>
            <a:r>
              <a:rPr lang="cs-CZ" dirty="0" err="1"/>
              <a:t>interesting</a:t>
            </a:r>
            <a:r>
              <a:rPr lang="cs-CZ" dirty="0"/>
              <a:t>?</a:t>
            </a:r>
          </a:p>
          <a:p>
            <a:r>
              <a:rPr lang="cs-CZ" dirty="0"/>
              <a:t>Do </a:t>
            </a:r>
            <a:r>
              <a:rPr lang="cs-CZ" dirty="0" err="1"/>
              <a:t>you</a:t>
            </a:r>
            <a:r>
              <a:rPr lang="cs-CZ" dirty="0"/>
              <a:t> </a:t>
            </a:r>
            <a:r>
              <a:rPr lang="cs-CZ" dirty="0" err="1"/>
              <a:t>prefer</a:t>
            </a:r>
            <a:r>
              <a:rPr lang="cs-CZ" dirty="0"/>
              <a:t> </a:t>
            </a:r>
            <a:r>
              <a:rPr lang="cs-CZ" dirty="0" err="1"/>
              <a:t>Beach</a:t>
            </a:r>
            <a:r>
              <a:rPr lang="cs-CZ" dirty="0"/>
              <a:t> </a:t>
            </a:r>
            <a:r>
              <a:rPr lang="cs-CZ" dirty="0" err="1"/>
              <a:t>volleyball</a:t>
            </a:r>
            <a:r>
              <a:rPr lang="cs-CZ" dirty="0"/>
              <a:t> </a:t>
            </a:r>
            <a:r>
              <a:rPr lang="cs-CZ" dirty="0" err="1"/>
              <a:t>or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traditional</a:t>
            </a:r>
            <a:r>
              <a:rPr lang="cs-CZ" dirty="0"/>
              <a:t> </a:t>
            </a:r>
            <a:r>
              <a:rPr lang="cs-CZ" dirty="0" err="1"/>
              <a:t>one</a:t>
            </a:r>
            <a:r>
              <a:rPr lang="cs-CZ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05550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2AA092D-267C-4879-A50F-3A8A9CB04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Skills</a:t>
            </a:r>
            <a:r>
              <a:rPr lang="cs-CZ" dirty="0"/>
              <a:t>: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67F282A-70F6-4760-A028-94218571A9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Serve</a:t>
            </a:r>
          </a:p>
          <a:p>
            <a:r>
              <a:rPr lang="cs-CZ" dirty="0" err="1"/>
              <a:t>Pass</a:t>
            </a:r>
            <a:endParaRPr lang="cs-CZ" dirty="0"/>
          </a:p>
          <a:p>
            <a:r>
              <a:rPr lang="cs-CZ" dirty="0"/>
              <a:t>Set</a:t>
            </a:r>
          </a:p>
          <a:p>
            <a:r>
              <a:rPr lang="cs-CZ" dirty="0" err="1"/>
              <a:t>Spike</a:t>
            </a:r>
            <a:r>
              <a:rPr lang="cs-CZ" dirty="0"/>
              <a:t> (</a:t>
            </a:r>
            <a:r>
              <a:rPr lang="cs-CZ" dirty="0" err="1"/>
              <a:t>Attack</a:t>
            </a:r>
            <a:r>
              <a:rPr lang="cs-CZ" dirty="0"/>
              <a:t>)</a:t>
            </a:r>
          </a:p>
          <a:p>
            <a:r>
              <a:rPr lang="cs-CZ" dirty="0" err="1"/>
              <a:t>Block</a:t>
            </a:r>
            <a:endParaRPr lang="cs-CZ" dirty="0"/>
          </a:p>
          <a:p>
            <a:r>
              <a:rPr lang="cs-CZ" dirty="0" err="1"/>
              <a:t>Dig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44931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768BFCA-7EFF-4A8F-B9A2-A78916C56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7669" y="624110"/>
            <a:ext cx="4137059" cy="1280890"/>
          </a:xfrm>
        </p:spPr>
        <p:txBody>
          <a:bodyPr>
            <a:normAutofit/>
          </a:bodyPr>
          <a:lstStyle/>
          <a:p>
            <a:r>
              <a:rPr lang="cs-CZ" sz="3200"/>
              <a:t>Serve: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CDF4F96-38FD-46FE-9E69-2C1235FED9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3956" y="2115231"/>
            <a:ext cx="4140772" cy="3777622"/>
          </a:xfrm>
        </p:spPr>
        <p:txBody>
          <a:bodyPr>
            <a:normAutofit/>
          </a:bodyPr>
          <a:lstStyle/>
          <a:p>
            <a:r>
              <a:rPr lang="cs-CZ" dirty="0" err="1">
                <a:solidFill>
                  <a:srgbClr val="000000"/>
                </a:solidFill>
              </a:rPr>
              <a:t>Underhand</a:t>
            </a:r>
            <a:endParaRPr lang="cs-CZ" dirty="0">
              <a:solidFill>
                <a:srgbClr val="000000"/>
              </a:solidFill>
            </a:endParaRPr>
          </a:p>
          <a:p>
            <a:r>
              <a:rPr lang="cs-CZ" dirty="0" err="1">
                <a:solidFill>
                  <a:srgbClr val="000000"/>
                </a:solidFill>
              </a:rPr>
              <a:t>Skyball</a:t>
            </a:r>
            <a:r>
              <a:rPr lang="cs-CZ" dirty="0">
                <a:solidFill>
                  <a:srgbClr val="000000"/>
                </a:solidFill>
              </a:rPr>
              <a:t> serve</a:t>
            </a:r>
          </a:p>
          <a:p>
            <a:r>
              <a:rPr lang="cs-CZ" dirty="0">
                <a:solidFill>
                  <a:srgbClr val="000000"/>
                </a:solidFill>
              </a:rPr>
              <a:t>Topspin</a:t>
            </a:r>
          </a:p>
          <a:p>
            <a:r>
              <a:rPr lang="cs-CZ" dirty="0" err="1">
                <a:solidFill>
                  <a:srgbClr val="000000"/>
                </a:solidFill>
              </a:rPr>
              <a:t>Float</a:t>
            </a:r>
            <a:endParaRPr lang="cs-CZ" dirty="0">
              <a:solidFill>
                <a:srgbClr val="000000"/>
              </a:solidFill>
            </a:endParaRPr>
          </a:p>
          <a:p>
            <a:r>
              <a:rPr lang="cs-CZ" dirty="0" err="1">
                <a:solidFill>
                  <a:srgbClr val="000000"/>
                </a:solidFill>
              </a:rPr>
              <a:t>Jump</a:t>
            </a:r>
            <a:r>
              <a:rPr lang="cs-CZ" dirty="0">
                <a:solidFill>
                  <a:srgbClr val="000000"/>
                </a:solidFill>
              </a:rPr>
              <a:t> serve</a:t>
            </a:r>
          </a:p>
          <a:p>
            <a:r>
              <a:rPr lang="cs-CZ" dirty="0" err="1">
                <a:solidFill>
                  <a:srgbClr val="000000"/>
                </a:solidFill>
              </a:rPr>
              <a:t>Jump</a:t>
            </a:r>
            <a:r>
              <a:rPr lang="cs-CZ" dirty="0">
                <a:solidFill>
                  <a:srgbClr val="000000"/>
                </a:solidFill>
              </a:rPr>
              <a:t> </a:t>
            </a:r>
            <a:r>
              <a:rPr lang="cs-CZ" dirty="0" err="1">
                <a:solidFill>
                  <a:srgbClr val="000000"/>
                </a:solidFill>
              </a:rPr>
              <a:t>float</a:t>
            </a:r>
            <a:endParaRPr lang="cs-CZ" dirty="0">
              <a:solidFill>
                <a:srgbClr val="000000"/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9286ED9-2043-4C10-8A7D-212909F96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6705" y="645106"/>
            <a:ext cx="3962048" cy="5247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5675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EB9B5B69-A297-4D2F-8B89-529DA8A27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74" name="Freeform 11">
              <a:extLst>
                <a:ext uri="{FF2B5EF4-FFF2-40B4-BE49-F238E27FC236}">
                  <a16:creationId xmlns:a16="http://schemas.microsoft.com/office/drawing/2014/main" id="{3E39D215-BF38-4094-82D7-61DED11452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5" name="Freeform 12">
              <a:extLst>
                <a:ext uri="{FF2B5EF4-FFF2-40B4-BE49-F238E27FC236}">
                  <a16:creationId xmlns:a16="http://schemas.microsoft.com/office/drawing/2014/main" id="{7412700A-91C4-4126-8F17-3B9449DBB3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6" name="Freeform 13">
              <a:extLst>
                <a:ext uri="{FF2B5EF4-FFF2-40B4-BE49-F238E27FC236}">
                  <a16:creationId xmlns:a16="http://schemas.microsoft.com/office/drawing/2014/main" id="{DF985802-25A8-4B99-89F0-2A42EC325F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7" name="Freeform 14">
              <a:extLst>
                <a:ext uri="{FF2B5EF4-FFF2-40B4-BE49-F238E27FC236}">
                  <a16:creationId xmlns:a16="http://schemas.microsoft.com/office/drawing/2014/main" id="{F54C35AF-DB92-4205-A779-2A385B7143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8" name="Freeform 15">
              <a:extLst>
                <a:ext uri="{FF2B5EF4-FFF2-40B4-BE49-F238E27FC236}">
                  <a16:creationId xmlns:a16="http://schemas.microsoft.com/office/drawing/2014/main" id="{9F845211-1F53-4E0A-891E-B78A206F07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9" name="Freeform 16">
              <a:extLst>
                <a:ext uri="{FF2B5EF4-FFF2-40B4-BE49-F238E27FC236}">
                  <a16:creationId xmlns:a16="http://schemas.microsoft.com/office/drawing/2014/main" id="{9149C7DD-9998-4805-BFC8-CEF5F5DF31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0" name="Freeform 17">
              <a:extLst>
                <a:ext uri="{FF2B5EF4-FFF2-40B4-BE49-F238E27FC236}">
                  <a16:creationId xmlns:a16="http://schemas.microsoft.com/office/drawing/2014/main" id="{47C8036D-3ECA-43DA-BAF5-3C65CF4112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1" name="Freeform 18">
              <a:extLst>
                <a:ext uri="{FF2B5EF4-FFF2-40B4-BE49-F238E27FC236}">
                  <a16:creationId xmlns:a16="http://schemas.microsoft.com/office/drawing/2014/main" id="{29C15912-CDE8-4DF3-9324-273FB4C86D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2" name="Freeform 19">
              <a:extLst>
                <a:ext uri="{FF2B5EF4-FFF2-40B4-BE49-F238E27FC236}">
                  <a16:creationId xmlns:a16="http://schemas.microsoft.com/office/drawing/2014/main" id="{37C68D51-B7DA-4572-AB7E-708540B3C6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3" name="Freeform 20">
              <a:extLst>
                <a:ext uri="{FF2B5EF4-FFF2-40B4-BE49-F238E27FC236}">
                  <a16:creationId xmlns:a16="http://schemas.microsoft.com/office/drawing/2014/main" id="{1AF802CB-4E9E-4895-9363-C119914909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4" name="Freeform 21">
              <a:extLst>
                <a:ext uri="{FF2B5EF4-FFF2-40B4-BE49-F238E27FC236}">
                  <a16:creationId xmlns:a16="http://schemas.microsoft.com/office/drawing/2014/main" id="{615760E5-5F27-4735-B01C-78E05F3FBB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5" name="Freeform 22">
              <a:extLst>
                <a:ext uri="{FF2B5EF4-FFF2-40B4-BE49-F238E27FC236}">
                  <a16:creationId xmlns:a16="http://schemas.microsoft.com/office/drawing/2014/main" id="{DB9C6516-B2DB-432F-BD3A-A1792BD46F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BC9C8D0D-644B-4B97-B83C-CC8E64361D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88" name="Freeform 27">
              <a:extLst>
                <a:ext uri="{FF2B5EF4-FFF2-40B4-BE49-F238E27FC236}">
                  <a16:creationId xmlns:a16="http://schemas.microsoft.com/office/drawing/2014/main" id="{F8BE1EA6-80CF-446B-A4FE-3F935A51C0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9" name="Freeform 28">
              <a:extLst>
                <a:ext uri="{FF2B5EF4-FFF2-40B4-BE49-F238E27FC236}">
                  <a16:creationId xmlns:a16="http://schemas.microsoft.com/office/drawing/2014/main" id="{10E39808-F4F7-43DE-AB53-82B7B55EA4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0" name="Freeform 29">
              <a:extLst>
                <a:ext uri="{FF2B5EF4-FFF2-40B4-BE49-F238E27FC236}">
                  <a16:creationId xmlns:a16="http://schemas.microsoft.com/office/drawing/2014/main" id="{6ED5109A-600A-4C23-9BB3-C4C19C2D9F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1" name="Freeform 30">
              <a:extLst>
                <a:ext uri="{FF2B5EF4-FFF2-40B4-BE49-F238E27FC236}">
                  <a16:creationId xmlns:a16="http://schemas.microsoft.com/office/drawing/2014/main" id="{D76FF73F-8CA3-42B0-A680-353805CD2A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2" name="Freeform 31">
              <a:extLst>
                <a:ext uri="{FF2B5EF4-FFF2-40B4-BE49-F238E27FC236}">
                  <a16:creationId xmlns:a16="http://schemas.microsoft.com/office/drawing/2014/main" id="{B26A6949-3BEB-422A-854C-D4E26E4CF1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3" name="Freeform 32">
              <a:extLst>
                <a:ext uri="{FF2B5EF4-FFF2-40B4-BE49-F238E27FC236}">
                  <a16:creationId xmlns:a16="http://schemas.microsoft.com/office/drawing/2014/main" id="{FE07AD25-30AF-40CD-B901-DF1EDBD682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4" name="Freeform 33">
              <a:extLst>
                <a:ext uri="{FF2B5EF4-FFF2-40B4-BE49-F238E27FC236}">
                  <a16:creationId xmlns:a16="http://schemas.microsoft.com/office/drawing/2014/main" id="{5AA460AF-7760-4F15-881A-6F0BFDBCDF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5" name="Freeform 34">
              <a:extLst>
                <a:ext uri="{FF2B5EF4-FFF2-40B4-BE49-F238E27FC236}">
                  <a16:creationId xmlns:a16="http://schemas.microsoft.com/office/drawing/2014/main" id="{EE53C70E-5D92-4C42-A34F-9F7D16006B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6" name="Freeform 35">
              <a:extLst>
                <a:ext uri="{FF2B5EF4-FFF2-40B4-BE49-F238E27FC236}">
                  <a16:creationId xmlns:a16="http://schemas.microsoft.com/office/drawing/2014/main" id="{C27614EE-0086-4D34-99BD-52F03708DC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7" name="Freeform 36">
              <a:extLst>
                <a:ext uri="{FF2B5EF4-FFF2-40B4-BE49-F238E27FC236}">
                  <a16:creationId xmlns:a16="http://schemas.microsoft.com/office/drawing/2014/main" id="{326919B9-3ED4-4744-A713-326B3BAF62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8" name="Freeform 37">
              <a:extLst>
                <a:ext uri="{FF2B5EF4-FFF2-40B4-BE49-F238E27FC236}">
                  <a16:creationId xmlns:a16="http://schemas.microsoft.com/office/drawing/2014/main" id="{898BDBF5-8AA3-49CD-999A-ABA1F7AE34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9" name="Freeform 38">
              <a:extLst>
                <a:ext uri="{FF2B5EF4-FFF2-40B4-BE49-F238E27FC236}">
                  <a16:creationId xmlns:a16="http://schemas.microsoft.com/office/drawing/2014/main" id="{AF8ED3E0-CBE7-48C4-8F9E-FF98079CDB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101" name="Rectangle 100">
            <a:extLst>
              <a:ext uri="{FF2B5EF4-FFF2-40B4-BE49-F238E27FC236}">
                <a16:creationId xmlns:a16="http://schemas.microsoft.com/office/drawing/2014/main" id="{A84F153B-2093-4171-BD2D-1631695C9B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3" name="Freeform 6">
            <a:extLst>
              <a:ext uri="{FF2B5EF4-FFF2-40B4-BE49-F238E27FC236}">
                <a16:creationId xmlns:a16="http://schemas.microsoft.com/office/drawing/2014/main" id="{DB5BC99D-7BEA-4F13-B82B-A956E2D097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05" name="Rectangle 104">
            <a:extLst>
              <a:ext uri="{FF2B5EF4-FFF2-40B4-BE49-F238E27FC236}">
                <a16:creationId xmlns:a16="http://schemas.microsoft.com/office/drawing/2014/main" id="{FC59DA47-0B3E-4C84-B322-4D0AB409F6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6F7C0CF3-8632-43CE-B87A-053125D41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4639734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C333A31-0436-4667-9A0E-952593BB6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279" y="967417"/>
            <a:ext cx="3778870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>
                <a:solidFill>
                  <a:srgbClr val="FEFFFF"/>
                </a:solidFill>
              </a:rPr>
              <a:t>Pass:</a:t>
            </a:r>
          </a:p>
        </p:txBody>
      </p:sp>
      <p:sp>
        <p:nvSpPr>
          <p:cNvPr id="109" name="Freeform 5">
            <a:extLst>
              <a:ext uri="{FF2B5EF4-FFF2-40B4-BE49-F238E27FC236}">
                <a16:creationId xmlns:a16="http://schemas.microsoft.com/office/drawing/2014/main" id="{1E280319-321A-4944-A828-08032D4E9C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5033007"/>
            <a:ext cx="5404022" cy="857047"/>
          </a:xfrm>
          <a:custGeom>
            <a:avLst/>
            <a:gdLst>
              <a:gd name="T0" fmla="*/ 1114 w 1117"/>
              <a:gd name="T1" fmla="*/ 77 h 163"/>
              <a:gd name="T2" fmla="*/ 1040 w 1117"/>
              <a:gd name="T3" fmla="*/ 3 h 163"/>
              <a:gd name="T4" fmla="*/ 1039 w 1117"/>
              <a:gd name="T5" fmla="*/ 2 h 163"/>
              <a:gd name="T6" fmla="*/ 1034 w 1117"/>
              <a:gd name="T7" fmla="*/ 0 h 163"/>
              <a:gd name="T8" fmla="*/ 578 w 1117"/>
              <a:gd name="T9" fmla="*/ 0 h 163"/>
              <a:gd name="T10" fmla="*/ 562 w 1117"/>
              <a:gd name="T11" fmla="*/ 0 h 163"/>
              <a:gd name="T12" fmla="*/ 440 w 1117"/>
              <a:gd name="T13" fmla="*/ 0 h 163"/>
              <a:gd name="T14" fmla="*/ 106 w 1117"/>
              <a:gd name="T15" fmla="*/ 0 h 163"/>
              <a:gd name="T16" fmla="*/ 0 w 1117"/>
              <a:gd name="T17" fmla="*/ 0 h 163"/>
              <a:gd name="T18" fmla="*/ 0 w 1117"/>
              <a:gd name="T19" fmla="*/ 163 h 163"/>
              <a:gd name="T20" fmla="*/ 106 w 1117"/>
              <a:gd name="T21" fmla="*/ 163 h 163"/>
              <a:gd name="T22" fmla="*/ 440 w 1117"/>
              <a:gd name="T23" fmla="*/ 163 h 163"/>
              <a:gd name="T24" fmla="*/ 562 w 1117"/>
              <a:gd name="T25" fmla="*/ 163 h 163"/>
              <a:gd name="T26" fmla="*/ 578 w 1117"/>
              <a:gd name="T27" fmla="*/ 163 h 163"/>
              <a:gd name="T28" fmla="*/ 1034 w 1117"/>
              <a:gd name="T29" fmla="*/ 163 h 163"/>
              <a:gd name="T30" fmla="*/ 1039 w 1117"/>
              <a:gd name="T31" fmla="*/ 161 h 163"/>
              <a:gd name="T32" fmla="*/ 1040 w 1117"/>
              <a:gd name="T33" fmla="*/ 160 h 163"/>
              <a:gd name="T34" fmla="*/ 1114 w 1117"/>
              <a:gd name="T35" fmla="*/ 86 h 163"/>
              <a:gd name="T36" fmla="*/ 1114 w 1117"/>
              <a:gd name="T37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7" h="163">
                <a:moveTo>
                  <a:pt x="1114" y="77"/>
                </a:moveTo>
                <a:cubicBezTo>
                  <a:pt x="1040" y="3"/>
                  <a:pt x="1040" y="3"/>
                  <a:pt x="1040" y="3"/>
                </a:cubicBezTo>
                <a:cubicBezTo>
                  <a:pt x="1040" y="2"/>
                  <a:pt x="1039" y="2"/>
                  <a:pt x="1039" y="2"/>
                </a:cubicBezTo>
                <a:cubicBezTo>
                  <a:pt x="1038" y="1"/>
                  <a:pt x="1036" y="0"/>
                  <a:pt x="1034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8" y="163"/>
                  <a:pt x="578" y="163"/>
                  <a:pt x="578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6" y="163"/>
                  <a:pt x="1038" y="162"/>
                  <a:pt x="1039" y="161"/>
                </a:cubicBezTo>
                <a:cubicBezTo>
                  <a:pt x="1039" y="160"/>
                  <a:pt x="1040" y="160"/>
                  <a:pt x="1040" y="160"/>
                </a:cubicBezTo>
                <a:cubicBezTo>
                  <a:pt x="1114" y="86"/>
                  <a:pt x="1114" y="86"/>
                  <a:pt x="1114" y="86"/>
                </a:cubicBezTo>
                <a:cubicBezTo>
                  <a:pt x="1117" y="83"/>
                  <a:pt x="1117" y="79"/>
                  <a:pt x="111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6" name="Picture 4" descr="Volleyball Skills Passing | How to Pass?">
            <a:extLst>
              <a:ext uri="{FF2B5EF4-FFF2-40B4-BE49-F238E27FC236}">
                <a16:creationId xmlns:a16="http://schemas.microsoft.com/office/drawing/2014/main" id="{681E8967-DDA0-4803-A345-34BEFA8620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7994" y="1544108"/>
            <a:ext cx="2738388" cy="377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Basic Volleyball Terminology A Short Glossary of Terms For Passers">
            <a:extLst>
              <a:ext uri="{FF2B5EF4-FFF2-40B4-BE49-F238E27FC236}">
                <a16:creationId xmlns:a16="http://schemas.microsoft.com/office/drawing/2014/main" id="{8E0D4C1F-A8C8-4AA9-8748-329B43791A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90108" y="1845180"/>
            <a:ext cx="2738388" cy="3174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4967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2" name="Group 72">
            <a:extLst>
              <a:ext uri="{FF2B5EF4-FFF2-40B4-BE49-F238E27FC236}">
                <a16:creationId xmlns:a16="http://schemas.microsoft.com/office/drawing/2014/main" id="{EB9B5B69-A297-4D2F-8B89-529DA8A27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74" name="Freeform 11">
              <a:extLst>
                <a:ext uri="{FF2B5EF4-FFF2-40B4-BE49-F238E27FC236}">
                  <a16:creationId xmlns:a16="http://schemas.microsoft.com/office/drawing/2014/main" id="{3E39D215-BF38-4094-82D7-61DED11452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5" name="Freeform 12">
              <a:extLst>
                <a:ext uri="{FF2B5EF4-FFF2-40B4-BE49-F238E27FC236}">
                  <a16:creationId xmlns:a16="http://schemas.microsoft.com/office/drawing/2014/main" id="{7412700A-91C4-4126-8F17-3B9449DBB3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6" name="Freeform 13">
              <a:extLst>
                <a:ext uri="{FF2B5EF4-FFF2-40B4-BE49-F238E27FC236}">
                  <a16:creationId xmlns:a16="http://schemas.microsoft.com/office/drawing/2014/main" id="{DF985802-25A8-4B99-89F0-2A42EC325F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7" name="Freeform 14">
              <a:extLst>
                <a:ext uri="{FF2B5EF4-FFF2-40B4-BE49-F238E27FC236}">
                  <a16:creationId xmlns:a16="http://schemas.microsoft.com/office/drawing/2014/main" id="{F54C35AF-DB92-4205-A779-2A385B7143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8" name="Freeform 15">
              <a:extLst>
                <a:ext uri="{FF2B5EF4-FFF2-40B4-BE49-F238E27FC236}">
                  <a16:creationId xmlns:a16="http://schemas.microsoft.com/office/drawing/2014/main" id="{9F845211-1F53-4E0A-891E-B78A206F07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9" name="Freeform 16">
              <a:extLst>
                <a:ext uri="{FF2B5EF4-FFF2-40B4-BE49-F238E27FC236}">
                  <a16:creationId xmlns:a16="http://schemas.microsoft.com/office/drawing/2014/main" id="{9149C7DD-9998-4805-BFC8-CEF5F5DF31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0" name="Freeform 17">
              <a:extLst>
                <a:ext uri="{FF2B5EF4-FFF2-40B4-BE49-F238E27FC236}">
                  <a16:creationId xmlns:a16="http://schemas.microsoft.com/office/drawing/2014/main" id="{47C8036D-3ECA-43DA-BAF5-3C65CF4112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1" name="Freeform 18">
              <a:extLst>
                <a:ext uri="{FF2B5EF4-FFF2-40B4-BE49-F238E27FC236}">
                  <a16:creationId xmlns:a16="http://schemas.microsoft.com/office/drawing/2014/main" id="{29C15912-CDE8-4DF3-9324-273FB4C86D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2" name="Freeform 19">
              <a:extLst>
                <a:ext uri="{FF2B5EF4-FFF2-40B4-BE49-F238E27FC236}">
                  <a16:creationId xmlns:a16="http://schemas.microsoft.com/office/drawing/2014/main" id="{37C68D51-B7DA-4572-AB7E-708540B3C6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3" name="Freeform 20">
              <a:extLst>
                <a:ext uri="{FF2B5EF4-FFF2-40B4-BE49-F238E27FC236}">
                  <a16:creationId xmlns:a16="http://schemas.microsoft.com/office/drawing/2014/main" id="{1AF802CB-4E9E-4895-9363-C119914909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4" name="Freeform 21">
              <a:extLst>
                <a:ext uri="{FF2B5EF4-FFF2-40B4-BE49-F238E27FC236}">
                  <a16:creationId xmlns:a16="http://schemas.microsoft.com/office/drawing/2014/main" id="{615760E5-5F27-4735-B01C-78E05F3FBB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5" name="Freeform 22">
              <a:extLst>
                <a:ext uri="{FF2B5EF4-FFF2-40B4-BE49-F238E27FC236}">
                  <a16:creationId xmlns:a16="http://schemas.microsoft.com/office/drawing/2014/main" id="{DB9C6516-B2DB-432F-BD3A-A1792BD46F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103" name="Group 86">
            <a:extLst>
              <a:ext uri="{FF2B5EF4-FFF2-40B4-BE49-F238E27FC236}">
                <a16:creationId xmlns:a16="http://schemas.microsoft.com/office/drawing/2014/main" id="{BC9C8D0D-644B-4B97-B83C-CC8E64361D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88" name="Freeform 27">
              <a:extLst>
                <a:ext uri="{FF2B5EF4-FFF2-40B4-BE49-F238E27FC236}">
                  <a16:creationId xmlns:a16="http://schemas.microsoft.com/office/drawing/2014/main" id="{F8BE1EA6-80CF-446B-A4FE-3F935A51C0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9" name="Freeform 28">
              <a:extLst>
                <a:ext uri="{FF2B5EF4-FFF2-40B4-BE49-F238E27FC236}">
                  <a16:creationId xmlns:a16="http://schemas.microsoft.com/office/drawing/2014/main" id="{10E39808-F4F7-43DE-AB53-82B7B55EA4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0" name="Freeform 29">
              <a:extLst>
                <a:ext uri="{FF2B5EF4-FFF2-40B4-BE49-F238E27FC236}">
                  <a16:creationId xmlns:a16="http://schemas.microsoft.com/office/drawing/2014/main" id="{6ED5109A-600A-4C23-9BB3-C4C19C2D9F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1" name="Freeform 30">
              <a:extLst>
                <a:ext uri="{FF2B5EF4-FFF2-40B4-BE49-F238E27FC236}">
                  <a16:creationId xmlns:a16="http://schemas.microsoft.com/office/drawing/2014/main" id="{D76FF73F-8CA3-42B0-A680-353805CD2A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2" name="Freeform 31">
              <a:extLst>
                <a:ext uri="{FF2B5EF4-FFF2-40B4-BE49-F238E27FC236}">
                  <a16:creationId xmlns:a16="http://schemas.microsoft.com/office/drawing/2014/main" id="{B26A6949-3BEB-422A-854C-D4E26E4CF1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3" name="Freeform 32">
              <a:extLst>
                <a:ext uri="{FF2B5EF4-FFF2-40B4-BE49-F238E27FC236}">
                  <a16:creationId xmlns:a16="http://schemas.microsoft.com/office/drawing/2014/main" id="{FE07AD25-30AF-40CD-B901-DF1EDBD682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4" name="Freeform 33">
              <a:extLst>
                <a:ext uri="{FF2B5EF4-FFF2-40B4-BE49-F238E27FC236}">
                  <a16:creationId xmlns:a16="http://schemas.microsoft.com/office/drawing/2014/main" id="{5AA460AF-7760-4F15-881A-6F0BFDBCDF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5" name="Freeform 34">
              <a:extLst>
                <a:ext uri="{FF2B5EF4-FFF2-40B4-BE49-F238E27FC236}">
                  <a16:creationId xmlns:a16="http://schemas.microsoft.com/office/drawing/2014/main" id="{EE53C70E-5D92-4C42-A34F-9F7D16006B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6" name="Freeform 35">
              <a:extLst>
                <a:ext uri="{FF2B5EF4-FFF2-40B4-BE49-F238E27FC236}">
                  <a16:creationId xmlns:a16="http://schemas.microsoft.com/office/drawing/2014/main" id="{C27614EE-0086-4D34-99BD-52F03708DC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7" name="Freeform 36">
              <a:extLst>
                <a:ext uri="{FF2B5EF4-FFF2-40B4-BE49-F238E27FC236}">
                  <a16:creationId xmlns:a16="http://schemas.microsoft.com/office/drawing/2014/main" id="{326919B9-3ED4-4744-A713-326B3BAF62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8" name="Freeform 37">
              <a:extLst>
                <a:ext uri="{FF2B5EF4-FFF2-40B4-BE49-F238E27FC236}">
                  <a16:creationId xmlns:a16="http://schemas.microsoft.com/office/drawing/2014/main" id="{898BDBF5-8AA3-49CD-999A-ABA1F7AE34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9" name="Freeform 38">
              <a:extLst>
                <a:ext uri="{FF2B5EF4-FFF2-40B4-BE49-F238E27FC236}">
                  <a16:creationId xmlns:a16="http://schemas.microsoft.com/office/drawing/2014/main" id="{AF8ED3E0-CBE7-48C4-8F9E-FF98079CDB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4104" name="Rectangle 100">
            <a:extLst>
              <a:ext uri="{FF2B5EF4-FFF2-40B4-BE49-F238E27FC236}">
                <a16:creationId xmlns:a16="http://schemas.microsoft.com/office/drawing/2014/main" id="{A84F153B-2093-4171-BD2D-1631695C9B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105" name="Freeform 6">
            <a:extLst>
              <a:ext uri="{FF2B5EF4-FFF2-40B4-BE49-F238E27FC236}">
                <a16:creationId xmlns:a16="http://schemas.microsoft.com/office/drawing/2014/main" id="{DB5BC99D-7BEA-4F13-B82B-A956E2D097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4106" name="Rectangle 104">
            <a:extLst>
              <a:ext uri="{FF2B5EF4-FFF2-40B4-BE49-F238E27FC236}">
                <a16:creationId xmlns:a16="http://schemas.microsoft.com/office/drawing/2014/main" id="{FC59DA47-0B3E-4C84-B322-4D0AB409F6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07" name="Rectangle 106">
            <a:extLst>
              <a:ext uri="{FF2B5EF4-FFF2-40B4-BE49-F238E27FC236}">
                <a16:creationId xmlns:a16="http://schemas.microsoft.com/office/drawing/2014/main" id="{6F7C0CF3-8632-43CE-B87A-053125D41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4639734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0625D3A-CC5F-453F-811F-11FA036C0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279" y="967417"/>
            <a:ext cx="3778870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>
                <a:solidFill>
                  <a:srgbClr val="FEFFFF"/>
                </a:solidFill>
              </a:rPr>
              <a:t>Set:</a:t>
            </a:r>
          </a:p>
        </p:txBody>
      </p:sp>
      <p:sp>
        <p:nvSpPr>
          <p:cNvPr id="4108" name="Freeform 5">
            <a:extLst>
              <a:ext uri="{FF2B5EF4-FFF2-40B4-BE49-F238E27FC236}">
                <a16:creationId xmlns:a16="http://schemas.microsoft.com/office/drawing/2014/main" id="{1E280319-321A-4944-A828-08032D4E9C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5033007"/>
            <a:ext cx="5404022" cy="857047"/>
          </a:xfrm>
          <a:custGeom>
            <a:avLst/>
            <a:gdLst>
              <a:gd name="T0" fmla="*/ 1114 w 1117"/>
              <a:gd name="T1" fmla="*/ 77 h 163"/>
              <a:gd name="T2" fmla="*/ 1040 w 1117"/>
              <a:gd name="T3" fmla="*/ 3 h 163"/>
              <a:gd name="T4" fmla="*/ 1039 w 1117"/>
              <a:gd name="T5" fmla="*/ 2 h 163"/>
              <a:gd name="T6" fmla="*/ 1034 w 1117"/>
              <a:gd name="T7" fmla="*/ 0 h 163"/>
              <a:gd name="T8" fmla="*/ 578 w 1117"/>
              <a:gd name="T9" fmla="*/ 0 h 163"/>
              <a:gd name="T10" fmla="*/ 562 w 1117"/>
              <a:gd name="T11" fmla="*/ 0 h 163"/>
              <a:gd name="T12" fmla="*/ 440 w 1117"/>
              <a:gd name="T13" fmla="*/ 0 h 163"/>
              <a:gd name="T14" fmla="*/ 106 w 1117"/>
              <a:gd name="T15" fmla="*/ 0 h 163"/>
              <a:gd name="T16" fmla="*/ 0 w 1117"/>
              <a:gd name="T17" fmla="*/ 0 h 163"/>
              <a:gd name="T18" fmla="*/ 0 w 1117"/>
              <a:gd name="T19" fmla="*/ 163 h 163"/>
              <a:gd name="T20" fmla="*/ 106 w 1117"/>
              <a:gd name="T21" fmla="*/ 163 h 163"/>
              <a:gd name="T22" fmla="*/ 440 w 1117"/>
              <a:gd name="T23" fmla="*/ 163 h 163"/>
              <a:gd name="T24" fmla="*/ 562 w 1117"/>
              <a:gd name="T25" fmla="*/ 163 h 163"/>
              <a:gd name="T26" fmla="*/ 578 w 1117"/>
              <a:gd name="T27" fmla="*/ 163 h 163"/>
              <a:gd name="T28" fmla="*/ 1034 w 1117"/>
              <a:gd name="T29" fmla="*/ 163 h 163"/>
              <a:gd name="T30" fmla="*/ 1039 w 1117"/>
              <a:gd name="T31" fmla="*/ 161 h 163"/>
              <a:gd name="T32" fmla="*/ 1040 w 1117"/>
              <a:gd name="T33" fmla="*/ 160 h 163"/>
              <a:gd name="T34" fmla="*/ 1114 w 1117"/>
              <a:gd name="T35" fmla="*/ 86 h 163"/>
              <a:gd name="T36" fmla="*/ 1114 w 1117"/>
              <a:gd name="T37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7" h="163">
                <a:moveTo>
                  <a:pt x="1114" y="77"/>
                </a:moveTo>
                <a:cubicBezTo>
                  <a:pt x="1040" y="3"/>
                  <a:pt x="1040" y="3"/>
                  <a:pt x="1040" y="3"/>
                </a:cubicBezTo>
                <a:cubicBezTo>
                  <a:pt x="1040" y="2"/>
                  <a:pt x="1039" y="2"/>
                  <a:pt x="1039" y="2"/>
                </a:cubicBezTo>
                <a:cubicBezTo>
                  <a:pt x="1038" y="1"/>
                  <a:pt x="1036" y="0"/>
                  <a:pt x="1034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8" y="163"/>
                  <a:pt x="578" y="163"/>
                  <a:pt x="578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6" y="163"/>
                  <a:pt x="1038" y="162"/>
                  <a:pt x="1039" y="161"/>
                </a:cubicBezTo>
                <a:cubicBezTo>
                  <a:pt x="1039" y="160"/>
                  <a:pt x="1040" y="160"/>
                  <a:pt x="1040" y="160"/>
                </a:cubicBezTo>
                <a:cubicBezTo>
                  <a:pt x="1114" y="86"/>
                  <a:pt x="1114" y="86"/>
                  <a:pt x="1114" y="86"/>
                </a:cubicBezTo>
                <a:cubicBezTo>
                  <a:pt x="1117" y="83"/>
                  <a:pt x="1117" y="79"/>
                  <a:pt x="111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8" name="Picture 2" descr="Volleyball Set Tips for Improving Your Setting | Volleyball set, Volleyball  setter, Volleyball skills">
            <a:extLst>
              <a:ext uri="{FF2B5EF4-FFF2-40B4-BE49-F238E27FC236}">
                <a16:creationId xmlns:a16="http://schemas.microsoft.com/office/drawing/2014/main" id="{637FCBEB-AAA0-4AAC-B7BA-4D73A25F6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7994" y="1480587"/>
            <a:ext cx="2738388" cy="3904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EV - Confédération Européenne de Volleyball">
            <a:extLst>
              <a:ext uri="{FF2B5EF4-FFF2-40B4-BE49-F238E27FC236}">
                <a16:creationId xmlns:a16="http://schemas.microsoft.com/office/drawing/2014/main" id="{CD1E0BD8-FF2F-4F77-A0AA-54B79EC1B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90108" y="2518714"/>
            <a:ext cx="2738388" cy="1827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603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6" name="Group 72">
            <a:extLst>
              <a:ext uri="{FF2B5EF4-FFF2-40B4-BE49-F238E27FC236}">
                <a16:creationId xmlns:a16="http://schemas.microsoft.com/office/drawing/2014/main" id="{EB9B5B69-A297-4D2F-8B89-529DA8A27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74" name="Freeform 11">
              <a:extLst>
                <a:ext uri="{FF2B5EF4-FFF2-40B4-BE49-F238E27FC236}">
                  <a16:creationId xmlns:a16="http://schemas.microsoft.com/office/drawing/2014/main" id="{3E39D215-BF38-4094-82D7-61DED11452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5" name="Freeform 12">
              <a:extLst>
                <a:ext uri="{FF2B5EF4-FFF2-40B4-BE49-F238E27FC236}">
                  <a16:creationId xmlns:a16="http://schemas.microsoft.com/office/drawing/2014/main" id="{7412700A-91C4-4126-8F17-3B9449DBB3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6" name="Freeform 13">
              <a:extLst>
                <a:ext uri="{FF2B5EF4-FFF2-40B4-BE49-F238E27FC236}">
                  <a16:creationId xmlns:a16="http://schemas.microsoft.com/office/drawing/2014/main" id="{DF985802-25A8-4B99-89F0-2A42EC325F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7" name="Freeform 14">
              <a:extLst>
                <a:ext uri="{FF2B5EF4-FFF2-40B4-BE49-F238E27FC236}">
                  <a16:creationId xmlns:a16="http://schemas.microsoft.com/office/drawing/2014/main" id="{F54C35AF-DB92-4205-A779-2A385B7143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8" name="Freeform 15">
              <a:extLst>
                <a:ext uri="{FF2B5EF4-FFF2-40B4-BE49-F238E27FC236}">
                  <a16:creationId xmlns:a16="http://schemas.microsoft.com/office/drawing/2014/main" id="{9F845211-1F53-4E0A-891E-B78A206F07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9" name="Freeform 16">
              <a:extLst>
                <a:ext uri="{FF2B5EF4-FFF2-40B4-BE49-F238E27FC236}">
                  <a16:creationId xmlns:a16="http://schemas.microsoft.com/office/drawing/2014/main" id="{9149C7DD-9998-4805-BFC8-CEF5F5DF31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0" name="Freeform 17">
              <a:extLst>
                <a:ext uri="{FF2B5EF4-FFF2-40B4-BE49-F238E27FC236}">
                  <a16:creationId xmlns:a16="http://schemas.microsoft.com/office/drawing/2014/main" id="{47C8036D-3ECA-43DA-BAF5-3C65CF4112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1" name="Freeform 18">
              <a:extLst>
                <a:ext uri="{FF2B5EF4-FFF2-40B4-BE49-F238E27FC236}">
                  <a16:creationId xmlns:a16="http://schemas.microsoft.com/office/drawing/2014/main" id="{29C15912-CDE8-4DF3-9324-273FB4C86D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2" name="Freeform 19">
              <a:extLst>
                <a:ext uri="{FF2B5EF4-FFF2-40B4-BE49-F238E27FC236}">
                  <a16:creationId xmlns:a16="http://schemas.microsoft.com/office/drawing/2014/main" id="{37C68D51-B7DA-4572-AB7E-708540B3C6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3" name="Freeform 20">
              <a:extLst>
                <a:ext uri="{FF2B5EF4-FFF2-40B4-BE49-F238E27FC236}">
                  <a16:creationId xmlns:a16="http://schemas.microsoft.com/office/drawing/2014/main" id="{1AF802CB-4E9E-4895-9363-C119914909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4" name="Freeform 21">
              <a:extLst>
                <a:ext uri="{FF2B5EF4-FFF2-40B4-BE49-F238E27FC236}">
                  <a16:creationId xmlns:a16="http://schemas.microsoft.com/office/drawing/2014/main" id="{615760E5-5F27-4735-B01C-78E05F3FBB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5" name="Freeform 22">
              <a:extLst>
                <a:ext uri="{FF2B5EF4-FFF2-40B4-BE49-F238E27FC236}">
                  <a16:creationId xmlns:a16="http://schemas.microsoft.com/office/drawing/2014/main" id="{DB9C6516-B2DB-432F-BD3A-A1792BD46F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5127" name="Group 86">
            <a:extLst>
              <a:ext uri="{FF2B5EF4-FFF2-40B4-BE49-F238E27FC236}">
                <a16:creationId xmlns:a16="http://schemas.microsoft.com/office/drawing/2014/main" id="{BC9C8D0D-644B-4B97-B83C-CC8E64361D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88" name="Freeform 27">
              <a:extLst>
                <a:ext uri="{FF2B5EF4-FFF2-40B4-BE49-F238E27FC236}">
                  <a16:creationId xmlns:a16="http://schemas.microsoft.com/office/drawing/2014/main" id="{F8BE1EA6-80CF-446B-A4FE-3F935A51C0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9" name="Freeform 28">
              <a:extLst>
                <a:ext uri="{FF2B5EF4-FFF2-40B4-BE49-F238E27FC236}">
                  <a16:creationId xmlns:a16="http://schemas.microsoft.com/office/drawing/2014/main" id="{10E39808-F4F7-43DE-AB53-82B7B55EA4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0" name="Freeform 29">
              <a:extLst>
                <a:ext uri="{FF2B5EF4-FFF2-40B4-BE49-F238E27FC236}">
                  <a16:creationId xmlns:a16="http://schemas.microsoft.com/office/drawing/2014/main" id="{6ED5109A-600A-4C23-9BB3-C4C19C2D9F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1" name="Freeform 30">
              <a:extLst>
                <a:ext uri="{FF2B5EF4-FFF2-40B4-BE49-F238E27FC236}">
                  <a16:creationId xmlns:a16="http://schemas.microsoft.com/office/drawing/2014/main" id="{D76FF73F-8CA3-42B0-A680-353805CD2A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2" name="Freeform 31">
              <a:extLst>
                <a:ext uri="{FF2B5EF4-FFF2-40B4-BE49-F238E27FC236}">
                  <a16:creationId xmlns:a16="http://schemas.microsoft.com/office/drawing/2014/main" id="{B26A6949-3BEB-422A-854C-D4E26E4CF1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3" name="Freeform 32">
              <a:extLst>
                <a:ext uri="{FF2B5EF4-FFF2-40B4-BE49-F238E27FC236}">
                  <a16:creationId xmlns:a16="http://schemas.microsoft.com/office/drawing/2014/main" id="{FE07AD25-30AF-40CD-B901-DF1EDBD682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4" name="Freeform 33">
              <a:extLst>
                <a:ext uri="{FF2B5EF4-FFF2-40B4-BE49-F238E27FC236}">
                  <a16:creationId xmlns:a16="http://schemas.microsoft.com/office/drawing/2014/main" id="{5AA460AF-7760-4F15-881A-6F0BFDBCDF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5" name="Freeform 34">
              <a:extLst>
                <a:ext uri="{FF2B5EF4-FFF2-40B4-BE49-F238E27FC236}">
                  <a16:creationId xmlns:a16="http://schemas.microsoft.com/office/drawing/2014/main" id="{EE53C70E-5D92-4C42-A34F-9F7D16006B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6" name="Freeform 35">
              <a:extLst>
                <a:ext uri="{FF2B5EF4-FFF2-40B4-BE49-F238E27FC236}">
                  <a16:creationId xmlns:a16="http://schemas.microsoft.com/office/drawing/2014/main" id="{C27614EE-0086-4D34-99BD-52F03708DC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7" name="Freeform 36">
              <a:extLst>
                <a:ext uri="{FF2B5EF4-FFF2-40B4-BE49-F238E27FC236}">
                  <a16:creationId xmlns:a16="http://schemas.microsoft.com/office/drawing/2014/main" id="{326919B9-3ED4-4744-A713-326B3BAF62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8" name="Freeform 37">
              <a:extLst>
                <a:ext uri="{FF2B5EF4-FFF2-40B4-BE49-F238E27FC236}">
                  <a16:creationId xmlns:a16="http://schemas.microsoft.com/office/drawing/2014/main" id="{898BDBF5-8AA3-49CD-999A-ABA1F7AE34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9" name="Freeform 38">
              <a:extLst>
                <a:ext uri="{FF2B5EF4-FFF2-40B4-BE49-F238E27FC236}">
                  <a16:creationId xmlns:a16="http://schemas.microsoft.com/office/drawing/2014/main" id="{AF8ED3E0-CBE7-48C4-8F9E-FF98079CDB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5128" name="Rectangle 100">
            <a:extLst>
              <a:ext uri="{FF2B5EF4-FFF2-40B4-BE49-F238E27FC236}">
                <a16:creationId xmlns:a16="http://schemas.microsoft.com/office/drawing/2014/main" id="{A84F153B-2093-4171-BD2D-1631695C9B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129" name="Freeform 6">
            <a:extLst>
              <a:ext uri="{FF2B5EF4-FFF2-40B4-BE49-F238E27FC236}">
                <a16:creationId xmlns:a16="http://schemas.microsoft.com/office/drawing/2014/main" id="{DB5BC99D-7BEA-4F13-B82B-A956E2D097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5130" name="Rectangle 104">
            <a:extLst>
              <a:ext uri="{FF2B5EF4-FFF2-40B4-BE49-F238E27FC236}">
                <a16:creationId xmlns:a16="http://schemas.microsoft.com/office/drawing/2014/main" id="{B7961235-F42C-4C83-B51B-7416382FB1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31" name="Rectangle 106">
            <a:extLst>
              <a:ext uri="{FF2B5EF4-FFF2-40B4-BE49-F238E27FC236}">
                <a16:creationId xmlns:a16="http://schemas.microsoft.com/office/drawing/2014/main" id="{254A09A1-AE33-4C84-B62F-DC061FD56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2" y="0"/>
            <a:ext cx="6111243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64DB146-5DD0-4B11-8A6C-4E7E75F4A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279" y="967417"/>
            <a:ext cx="5280460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>
                <a:solidFill>
                  <a:srgbClr val="FEFFFF"/>
                </a:solidFill>
              </a:rPr>
              <a:t>Attack:</a:t>
            </a:r>
          </a:p>
        </p:txBody>
      </p:sp>
      <p:sp>
        <p:nvSpPr>
          <p:cNvPr id="5132" name="Freeform 27">
            <a:extLst>
              <a:ext uri="{FF2B5EF4-FFF2-40B4-BE49-F238E27FC236}">
                <a16:creationId xmlns:a16="http://schemas.microsoft.com/office/drawing/2014/main" id="{D62F2749-B982-4ADE-B1EF-679002587B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5033007"/>
            <a:ext cx="6881206" cy="857047"/>
          </a:xfrm>
          <a:custGeom>
            <a:avLst/>
            <a:gdLst>
              <a:gd name="connsiteX0" fmla="*/ 0 w 6881206"/>
              <a:gd name="connsiteY0" fmla="*/ 0 h 857047"/>
              <a:gd name="connsiteX1" fmla="*/ 653445 w 6881206"/>
              <a:gd name="connsiteY1" fmla="*/ 0 h 857047"/>
              <a:gd name="connsiteX2" fmla="*/ 1156123 w 6881206"/>
              <a:gd name="connsiteY2" fmla="*/ 0 h 857047"/>
              <a:gd name="connsiteX3" fmla="*/ 1380221 w 6881206"/>
              <a:gd name="connsiteY3" fmla="*/ 0 h 857047"/>
              <a:gd name="connsiteX4" fmla="*/ 1444324 w 6881206"/>
              <a:gd name="connsiteY4" fmla="*/ 0 h 857047"/>
              <a:gd name="connsiteX5" fmla="*/ 1522072 w 6881206"/>
              <a:gd name="connsiteY5" fmla="*/ 0 h 857047"/>
              <a:gd name="connsiteX6" fmla="*/ 1596570 w 6881206"/>
              <a:gd name="connsiteY6" fmla="*/ 0 h 857047"/>
              <a:gd name="connsiteX7" fmla="*/ 1893047 w 6881206"/>
              <a:gd name="connsiteY7" fmla="*/ 0 h 857047"/>
              <a:gd name="connsiteX8" fmla="*/ 1978260 w 6881206"/>
              <a:gd name="connsiteY8" fmla="*/ 0 h 857047"/>
              <a:gd name="connsiteX9" fmla="*/ 2032793 w 6881206"/>
              <a:gd name="connsiteY9" fmla="*/ 0 h 857047"/>
              <a:gd name="connsiteX10" fmla="*/ 2095032 w 6881206"/>
              <a:gd name="connsiteY10" fmla="*/ 0 h 857047"/>
              <a:gd name="connsiteX11" fmla="*/ 2574748 w 6881206"/>
              <a:gd name="connsiteY11" fmla="*/ 0 h 857047"/>
              <a:gd name="connsiteX12" fmla="*/ 2712413 w 6881206"/>
              <a:gd name="connsiteY12" fmla="*/ 0 h 857047"/>
              <a:gd name="connsiteX13" fmla="*/ 2724164 w 6881206"/>
              <a:gd name="connsiteY13" fmla="*/ 0 h 857047"/>
              <a:gd name="connsiteX14" fmla="*/ 2806423 w 6881206"/>
              <a:gd name="connsiteY14" fmla="*/ 0 h 857047"/>
              <a:gd name="connsiteX15" fmla="*/ 2975563 w 6881206"/>
              <a:gd name="connsiteY15" fmla="*/ 0 h 857047"/>
              <a:gd name="connsiteX16" fmla="*/ 3029696 w 6881206"/>
              <a:gd name="connsiteY16" fmla="*/ 0 h 857047"/>
              <a:gd name="connsiteX17" fmla="*/ 3216247 w 6881206"/>
              <a:gd name="connsiteY17" fmla="*/ 0 h 857047"/>
              <a:gd name="connsiteX18" fmla="*/ 3464491 w 6881206"/>
              <a:gd name="connsiteY18" fmla="*/ 0 h 857047"/>
              <a:gd name="connsiteX19" fmla="*/ 3476820 w 6881206"/>
              <a:gd name="connsiteY19" fmla="*/ 0 h 857047"/>
              <a:gd name="connsiteX20" fmla="*/ 3508932 w 6881206"/>
              <a:gd name="connsiteY20" fmla="*/ 0 h 857047"/>
              <a:gd name="connsiteX21" fmla="*/ 3518154 w 6881206"/>
              <a:gd name="connsiteY21" fmla="*/ 0 h 857047"/>
              <a:gd name="connsiteX22" fmla="*/ 3563124 w 6881206"/>
              <a:gd name="connsiteY22" fmla="*/ 0 h 857047"/>
              <a:gd name="connsiteX23" fmla="*/ 3568615 w 6881206"/>
              <a:gd name="connsiteY23" fmla="*/ 0 h 857047"/>
              <a:gd name="connsiteX24" fmla="*/ 3582711 w 6881206"/>
              <a:gd name="connsiteY24" fmla="*/ 0 h 857047"/>
              <a:gd name="connsiteX25" fmla="*/ 3607047 w 6881206"/>
              <a:gd name="connsiteY25" fmla="*/ 0 h 857047"/>
              <a:gd name="connsiteX26" fmla="*/ 3711363 w 6881206"/>
              <a:gd name="connsiteY26" fmla="*/ 0 h 857047"/>
              <a:gd name="connsiteX27" fmla="*/ 3757936 w 6881206"/>
              <a:gd name="connsiteY27" fmla="*/ 0 h 857047"/>
              <a:gd name="connsiteX28" fmla="*/ 3914505 w 6881206"/>
              <a:gd name="connsiteY28" fmla="*/ 0 h 857047"/>
              <a:gd name="connsiteX29" fmla="*/ 4099165 w 6881206"/>
              <a:gd name="connsiteY29" fmla="*/ 0 h 857047"/>
              <a:gd name="connsiteX30" fmla="*/ 4176573 w 6881206"/>
              <a:gd name="connsiteY30" fmla="*/ 0 h 857047"/>
              <a:gd name="connsiteX31" fmla="*/ 4211043 w 6881206"/>
              <a:gd name="connsiteY31" fmla="*/ 0 h 857047"/>
              <a:gd name="connsiteX32" fmla="*/ 4249415 w 6881206"/>
              <a:gd name="connsiteY32" fmla="*/ 0 h 857047"/>
              <a:gd name="connsiteX33" fmla="*/ 4292911 w 6881206"/>
              <a:gd name="connsiteY33" fmla="*/ 0 h 857047"/>
              <a:gd name="connsiteX34" fmla="*/ 4715176 w 6881206"/>
              <a:gd name="connsiteY34" fmla="*/ 0 h 857047"/>
              <a:gd name="connsiteX35" fmla="*/ 4749035 w 6881206"/>
              <a:gd name="connsiteY35" fmla="*/ 0 h 857047"/>
              <a:gd name="connsiteX36" fmla="*/ 5107279 w 6881206"/>
              <a:gd name="connsiteY36" fmla="*/ 0 h 857047"/>
              <a:gd name="connsiteX37" fmla="*/ 5446306 w 6881206"/>
              <a:gd name="connsiteY37" fmla="*/ 0 h 857047"/>
              <a:gd name="connsiteX38" fmla="*/ 5654500 w 6881206"/>
              <a:gd name="connsiteY38" fmla="*/ 0 h 857047"/>
              <a:gd name="connsiteX39" fmla="*/ 5879355 w 6881206"/>
              <a:gd name="connsiteY39" fmla="*/ 0 h 857047"/>
              <a:gd name="connsiteX40" fmla="*/ 6374171 w 6881206"/>
              <a:gd name="connsiteY40" fmla="*/ 0 h 857047"/>
              <a:gd name="connsiteX41" fmla="*/ 6382691 w 6881206"/>
              <a:gd name="connsiteY41" fmla="*/ 0 h 857047"/>
              <a:gd name="connsiteX42" fmla="*/ 6406881 w 6881206"/>
              <a:gd name="connsiteY42" fmla="*/ 10516 h 857047"/>
              <a:gd name="connsiteX43" fmla="*/ 6411719 w 6881206"/>
              <a:gd name="connsiteY43" fmla="*/ 15774 h 857047"/>
              <a:gd name="connsiteX44" fmla="*/ 6412418 w 6881206"/>
              <a:gd name="connsiteY44" fmla="*/ 16534 h 857047"/>
              <a:gd name="connsiteX45" fmla="*/ 6413765 w 6881206"/>
              <a:gd name="connsiteY45" fmla="*/ 17998 h 857047"/>
              <a:gd name="connsiteX46" fmla="*/ 6418286 w 6881206"/>
              <a:gd name="connsiteY46" fmla="*/ 21854 h 857047"/>
              <a:gd name="connsiteX47" fmla="*/ 6867337 w 6881206"/>
              <a:gd name="connsiteY47" fmla="*/ 404863 h 857047"/>
              <a:gd name="connsiteX48" fmla="*/ 6867337 w 6881206"/>
              <a:gd name="connsiteY48" fmla="*/ 452185 h 857047"/>
              <a:gd name="connsiteX49" fmla="*/ 6491457 w 6881206"/>
              <a:gd name="connsiteY49" fmla="*/ 772784 h 857047"/>
              <a:gd name="connsiteX50" fmla="*/ 6413765 w 6881206"/>
              <a:gd name="connsiteY50" fmla="*/ 839050 h 857047"/>
              <a:gd name="connsiteX51" fmla="*/ 6411719 w 6881206"/>
              <a:gd name="connsiteY51" fmla="*/ 841273 h 857047"/>
              <a:gd name="connsiteX52" fmla="*/ 6406881 w 6881206"/>
              <a:gd name="connsiteY52" fmla="*/ 846531 h 857047"/>
              <a:gd name="connsiteX53" fmla="*/ 6382691 w 6881206"/>
              <a:gd name="connsiteY53" fmla="*/ 857047 h 857047"/>
              <a:gd name="connsiteX54" fmla="*/ 6374171 w 6881206"/>
              <a:gd name="connsiteY54" fmla="*/ 857047 h 857047"/>
              <a:gd name="connsiteX55" fmla="*/ 6368680 w 6881206"/>
              <a:gd name="connsiteY55" fmla="*/ 857047 h 857047"/>
              <a:gd name="connsiteX56" fmla="*/ 6348221 w 6881206"/>
              <a:gd name="connsiteY56" fmla="*/ 857047 h 857047"/>
              <a:gd name="connsiteX57" fmla="*/ 6330248 w 6881206"/>
              <a:gd name="connsiteY57" fmla="*/ 857047 h 857047"/>
              <a:gd name="connsiteX58" fmla="*/ 6266353 w 6881206"/>
              <a:gd name="connsiteY58" fmla="*/ 857047 h 857047"/>
              <a:gd name="connsiteX59" fmla="*/ 6225932 w 6881206"/>
              <a:gd name="connsiteY59" fmla="*/ 857047 h 857047"/>
              <a:gd name="connsiteX60" fmla="*/ 6106926 w 6881206"/>
              <a:gd name="connsiteY60" fmla="*/ 857047 h 857047"/>
              <a:gd name="connsiteX61" fmla="*/ 6022790 w 6881206"/>
              <a:gd name="connsiteY61" fmla="*/ 857047 h 857047"/>
              <a:gd name="connsiteX62" fmla="*/ 5844088 w 6881206"/>
              <a:gd name="connsiteY62" fmla="*/ 857047 h 857047"/>
              <a:gd name="connsiteX63" fmla="*/ 5687880 w 6881206"/>
              <a:gd name="connsiteY63" fmla="*/ 857047 h 857047"/>
              <a:gd name="connsiteX64" fmla="*/ 5451985 w 6881206"/>
              <a:gd name="connsiteY64" fmla="*/ 857047 h 857047"/>
              <a:gd name="connsiteX65" fmla="*/ 5188261 w 6881206"/>
              <a:gd name="connsiteY65" fmla="*/ 857047 h 857047"/>
              <a:gd name="connsiteX66" fmla="*/ 4904764 w 6881206"/>
              <a:gd name="connsiteY66" fmla="*/ 857047 h 857047"/>
              <a:gd name="connsiteX67" fmla="*/ 4490989 w 6881206"/>
              <a:gd name="connsiteY67" fmla="*/ 857047 h 857047"/>
              <a:gd name="connsiteX68" fmla="*/ 4176573 w 6881206"/>
              <a:gd name="connsiteY68" fmla="*/ 857047 h 857047"/>
              <a:gd name="connsiteX69" fmla="*/ 4099165 w 6881206"/>
              <a:gd name="connsiteY69" fmla="*/ 857047 h 857047"/>
              <a:gd name="connsiteX70" fmla="*/ 4089943 w 6881206"/>
              <a:gd name="connsiteY70" fmla="*/ 857047 h 857047"/>
              <a:gd name="connsiteX71" fmla="*/ 4057940 w 6881206"/>
              <a:gd name="connsiteY71" fmla="*/ 857047 h 857047"/>
              <a:gd name="connsiteX72" fmla="*/ 4025386 w 6881206"/>
              <a:gd name="connsiteY72" fmla="*/ 857047 h 857047"/>
              <a:gd name="connsiteX73" fmla="*/ 3850160 w 6881206"/>
              <a:gd name="connsiteY73" fmla="*/ 857047 h 857047"/>
              <a:gd name="connsiteX74" fmla="*/ 3563124 w 6881206"/>
              <a:gd name="connsiteY74" fmla="*/ 857047 h 857047"/>
              <a:gd name="connsiteX75" fmla="*/ 3550795 w 6881206"/>
              <a:gd name="connsiteY75" fmla="*/ 857047 h 857047"/>
              <a:gd name="connsiteX76" fmla="*/ 3508932 w 6881206"/>
              <a:gd name="connsiteY76" fmla="*/ 857047 h 857047"/>
              <a:gd name="connsiteX77" fmla="*/ 3483683 w 6881206"/>
              <a:gd name="connsiteY77" fmla="*/ 857047 h 857047"/>
              <a:gd name="connsiteX78" fmla="*/ 3464491 w 6881206"/>
              <a:gd name="connsiteY78" fmla="*/ 857047 h 857047"/>
              <a:gd name="connsiteX79" fmla="*/ 3452740 w 6881206"/>
              <a:gd name="connsiteY79" fmla="*/ 857047 h 857047"/>
              <a:gd name="connsiteX80" fmla="*/ 3423719 w 6881206"/>
              <a:gd name="connsiteY80" fmla="*/ 857047 h 857047"/>
              <a:gd name="connsiteX81" fmla="*/ 3370481 w 6881206"/>
              <a:gd name="connsiteY81" fmla="*/ 857047 h 857047"/>
              <a:gd name="connsiteX82" fmla="*/ 3306946 w 6881206"/>
              <a:gd name="connsiteY82" fmla="*/ 857047 h 857047"/>
              <a:gd name="connsiteX83" fmla="*/ 3147208 w 6881206"/>
              <a:gd name="connsiteY83" fmla="*/ 857047 h 857047"/>
              <a:gd name="connsiteX84" fmla="*/ 3114429 w 6881206"/>
              <a:gd name="connsiteY84" fmla="*/ 857047 h 857047"/>
              <a:gd name="connsiteX85" fmla="*/ 2960658 w 6881206"/>
              <a:gd name="connsiteY85" fmla="*/ 857047 h 857047"/>
              <a:gd name="connsiteX86" fmla="*/ 2827230 w 6881206"/>
              <a:gd name="connsiteY86" fmla="*/ 857047 h 857047"/>
              <a:gd name="connsiteX87" fmla="*/ 2712413 w 6881206"/>
              <a:gd name="connsiteY87" fmla="*/ 857047 h 857047"/>
              <a:gd name="connsiteX88" fmla="*/ 2680242 w 6881206"/>
              <a:gd name="connsiteY88" fmla="*/ 857047 h 857047"/>
              <a:gd name="connsiteX89" fmla="*/ 2603835 w 6881206"/>
              <a:gd name="connsiteY89" fmla="*/ 857047 h 857047"/>
              <a:gd name="connsiteX90" fmla="*/ 2455042 w 6881206"/>
              <a:gd name="connsiteY90" fmla="*/ 857047 h 857047"/>
              <a:gd name="connsiteX91" fmla="*/ 2426415 w 6881206"/>
              <a:gd name="connsiteY91" fmla="*/ 857047 h 857047"/>
              <a:gd name="connsiteX92" fmla="*/ 2209736 w 6881206"/>
              <a:gd name="connsiteY92" fmla="*/ 857047 h 857047"/>
              <a:gd name="connsiteX93" fmla="*/ 1893047 w 6881206"/>
              <a:gd name="connsiteY93" fmla="*/ 857047 h 857047"/>
              <a:gd name="connsiteX94" fmla="*/ 1885034 w 6881206"/>
              <a:gd name="connsiteY94" fmla="*/ 857047 h 857047"/>
              <a:gd name="connsiteX95" fmla="*/ 1843786 w 6881206"/>
              <a:gd name="connsiteY95" fmla="*/ 857047 h 857047"/>
              <a:gd name="connsiteX96" fmla="*/ 1828944 w 6881206"/>
              <a:gd name="connsiteY96" fmla="*/ 857047 h 857047"/>
              <a:gd name="connsiteX97" fmla="*/ 1380221 w 6881206"/>
              <a:gd name="connsiteY97" fmla="*/ 857047 h 857047"/>
              <a:gd name="connsiteX98" fmla="*/ 1333065 w 6881206"/>
              <a:gd name="connsiteY98" fmla="*/ 857047 h 857047"/>
              <a:gd name="connsiteX99" fmla="*/ 653445 w 6881206"/>
              <a:gd name="connsiteY99" fmla="*/ 857047 h 857047"/>
              <a:gd name="connsiteX100" fmla="*/ 0 w 6881206"/>
              <a:gd name="connsiteY100" fmla="*/ 857047 h 857047"/>
              <a:gd name="connsiteX101" fmla="*/ 0 w 6881206"/>
              <a:gd name="connsiteY101" fmla="*/ 0 h 857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6881206" h="857047">
                <a:moveTo>
                  <a:pt x="0" y="0"/>
                </a:moveTo>
                <a:cubicBezTo>
                  <a:pt x="0" y="0"/>
                  <a:pt x="0" y="0"/>
                  <a:pt x="653445" y="0"/>
                </a:cubicBezTo>
                <a:cubicBezTo>
                  <a:pt x="653445" y="0"/>
                  <a:pt x="653445" y="0"/>
                  <a:pt x="1156123" y="0"/>
                </a:cubicBezTo>
                <a:lnTo>
                  <a:pt x="1380221" y="0"/>
                </a:lnTo>
                <a:cubicBezTo>
                  <a:pt x="1380221" y="0"/>
                  <a:pt x="1380221" y="0"/>
                  <a:pt x="1444324" y="0"/>
                </a:cubicBezTo>
                <a:lnTo>
                  <a:pt x="1522072" y="0"/>
                </a:lnTo>
                <a:lnTo>
                  <a:pt x="1596570" y="0"/>
                </a:lnTo>
                <a:cubicBezTo>
                  <a:pt x="1668686" y="0"/>
                  <a:pt x="1764840" y="0"/>
                  <a:pt x="1893047" y="0"/>
                </a:cubicBezTo>
                <a:cubicBezTo>
                  <a:pt x="1893047" y="0"/>
                  <a:pt x="1893047" y="0"/>
                  <a:pt x="1978260" y="0"/>
                </a:cubicBezTo>
                <a:lnTo>
                  <a:pt x="2032793" y="0"/>
                </a:lnTo>
                <a:lnTo>
                  <a:pt x="2095032" y="0"/>
                </a:lnTo>
                <a:cubicBezTo>
                  <a:pt x="2196025" y="0"/>
                  <a:pt x="2347515" y="0"/>
                  <a:pt x="2574748" y="0"/>
                </a:cubicBezTo>
                <a:lnTo>
                  <a:pt x="2712413" y="0"/>
                </a:lnTo>
                <a:lnTo>
                  <a:pt x="2724164" y="0"/>
                </a:lnTo>
                <a:lnTo>
                  <a:pt x="2806423" y="0"/>
                </a:lnTo>
                <a:lnTo>
                  <a:pt x="2975563" y="0"/>
                </a:lnTo>
                <a:lnTo>
                  <a:pt x="3029696" y="0"/>
                </a:lnTo>
                <a:lnTo>
                  <a:pt x="3216247" y="0"/>
                </a:lnTo>
                <a:lnTo>
                  <a:pt x="3464491" y="0"/>
                </a:lnTo>
                <a:lnTo>
                  <a:pt x="3476820" y="0"/>
                </a:lnTo>
                <a:lnTo>
                  <a:pt x="3508932" y="0"/>
                </a:lnTo>
                <a:cubicBezTo>
                  <a:pt x="3508932" y="0"/>
                  <a:pt x="3508932" y="0"/>
                  <a:pt x="3518154" y="0"/>
                </a:cubicBezTo>
                <a:lnTo>
                  <a:pt x="3563124" y="0"/>
                </a:lnTo>
                <a:lnTo>
                  <a:pt x="3568615" y="0"/>
                </a:lnTo>
                <a:lnTo>
                  <a:pt x="3582711" y="0"/>
                </a:lnTo>
                <a:lnTo>
                  <a:pt x="3607047" y="0"/>
                </a:lnTo>
                <a:lnTo>
                  <a:pt x="3711363" y="0"/>
                </a:lnTo>
                <a:lnTo>
                  <a:pt x="3757936" y="0"/>
                </a:lnTo>
                <a:lnTo>
                  <a:pt x="3914505" y="0"/>
                </a:lnTo>
                <a:lnTo>
                  <a:pt x="4099165" y="0"/>
                </a:lnTo>
                <a:cubicBezTo>
                  <a:pt x="4099165" y="0"/>
                  <a:pt x="4099165" y="0"/>
                  <a:pt x="4176573" y="0"/>
                </a:cubicBezTo>
                <a:cubicBezTo>
                  <a:pt x="4176573" y="0"/>
                  <a:pt x="4176573" y="0"/>
                  <a:pt x="4211043" y="0"/>
                </a:cubicBezTo>
                <a:lnTo>
                  <a:pt x="4249415" y="0"/>
                </a:lnTo>
                <a:lnTo>
                  <a:pt x="4292911" y="0"/>
                </a:lnTo>
                <a:cubicBezTo>
                  <a:pt x="4370470" y="0"/>
                  <a:pt x="4499735" y="0"/>
                  <a:pt x="4715176" y="0"/>
                </a:cubicBezTo>
                <a:lnTo>
                  <a:pt x="4749035" y="0"/>
                </a:lnTo>
                <a:lnTo>
                  <a:pt x="5107279" y="0"/>
                </a:lnTo>
                <a:lnTo>
                  <a:pt x="5446306" y="0"/>
                </a:lnTo>
                <a:lnTo>
                  <a:pt x="5654500" y="0"/>
                </a:lnTo>
                <a:lnTo>
                  <a:pt x="5879355" y="0"/>
                </a:lnTo>
                <a:lnTo>
                  <a:pt x="6374171" y="0"/>
                </a:lnTo>
                <a:lnTo>
                  <a:pt x="6382691" y="0"/>
                </a:lnTo>
                <a:cubicBezTo>
                  <a:pt x="6392367" y="0"/>
                  <a:pt x="6402043" y="5258"/>
                  <a:pt x="6406881" y="10516"/>
                </a:cubicBezTo>
                <a:cubicBezTo>
                  <a:pt x="6406881" y="10516"/>
                  <a:pt x="6411719" y="10516"/>
                  <a:pt x="6411719" y="15774"/>
                </a:cubicBezTo>
                <a:cubicBezTo>
                  <a:pt x="6411719" y="15774"/>
                  <a:pt x="6411719" y="15774"/>
                  <a:pt x="6412418" y="16534"/>
                </a:cubicBezTo>
                <a:lnTo>
                  <a:pt x="6413765" y="17998"/>
                </a:lnTo>
                <a:lnTo>
                  <a:pt x="6418286" y="21854"/>
                </a:lnTo>
                <a:cubicBezTo>
                  <a:pt x="6439669" y="40092"/>
                  <a:pt x="6525203" y="113046"/>
                  <a:pt x="6867337" y="404863"/>
                </a:cubicBezTo>
                <a:cubicBezTo>
                  <a:pt x="6885830" y="415379"/>
                  <a:pt x="6885830" y="436411"/>
                  <a:pt x="6867337" y="452185"/>
                </a:cubicBezTo>
                <a:cubicBezTo>
                  <a:pt x="6867337" y="452185"/>
                  <a:pt x="6867337" y="452185"/>
                  <a:pt x="6491457" y="772784"/>
                </a:cubicBezTo>
                <a:lnTo>
                  <a:pt x="6413765" y="839050"/>
                </a:lnTo>
                <a:lnTo>
                  <a:pt x="6411719" y="841273"/>
                </a:lnTo>
                <a:cubicBezTo>
                  <a:pt x="6411719" y="841273"/>
                  <a:pt x="6406881" y="841273"/>
                  <a:pt x="6406881" y="846531"/>
                </a:cubicBezTo>
                <a:cubicBezTo>
                  <a:pt x="6402043" y="851789"/>
                  <a:pt x="6392367" y="857047"/>
                  <a:pt x="6382691" y="857047"/>
                </a:cubicBezTo>
                <a:lnTo>
                  <a:pt x="6374171" y="857047"/>
                </a:lnTo>
                <a:lnTo>
                  <a:pt x="6368680" y="857047"/>
                </a:lnTo>
                <a:lnTo>
                  <a:pt x="6348221" y="857047"/>
                </a:lnTo>
                <a:lnTo>
                  <a:pt x="6330248" y="857047"/>
                </a:lnTo>
                <a:lnTo>
                  <a:pt x="6266353" y="857047"/>
                </a:lnTo>
                <a:lnTo>
                  <a:pt x="6225932" y="857047"/>
                </a:lnTo>
                <a:lnTo>
                  <a:pt x="6106926" y="857047"/>
                </a:lnTo>
                <a:lnTo>
                  <a:pt x="6022790" y="857047"/>
                </a:lnTo>
                <a:lnTo>
                  <a:pt x="5844088" y="857047"/>
                </a:lnTo>
                <a:lnTo>
                  <a:pt x="5687880" y="857047"/>
                </a:lnTo>
                <a:lnTo>
                  <a:pt x="5451985" y="857047"/>
                </a:lnTo>
                <a:lnTo>
                  <a:pt x="5188261" y="857047"/>
                </a:lnTo>
                <a:lnTo>
                  <a:pt x="4904764" y="857047"/>
                </a:lnTo>
                <a:lnTo>
                  <a:pt x="4490989" y="857047"/>
                </a:lnTo>
                <a:lnTo>
                  <a:pt x="4176573" y="857047"/>
                </a:lnTo>
                <a:cubicBezTo>
                  <a:pt x="4176573" y="857047"/>
                  <a:pt x="4176573" y="857047"/>
                  <a:pt x="4099165" y="857047"/>
                </a:cubicBezTo>
                <a:cubicBezTo>
                  <a:pt x="4099165" y="857047"/>
                  <a:pt x="4099165" y="857047"/>
                  <a:pt x="4089943" y="857047"/>
                </a:cubicBezTo>
                <a:lnTo>
                  <a:pt x="4057940" y="857047"/>
                </a:lnTo>
                <a:lnTo>
                  <a:pt x="4025386" y="857047"/>
                </a:lnTo>
                <a:cubicBezTo>
                  <a:pt x="3988496" y="857047"/>
                  <a:pt x="3933162" y="857047"/>
                  <a:pt x="3850160" y="857047"/>
                </a:cubicBezTo>
                <a:lnTo>
                  <a:pt x="3563124" y="857047"/>
                </a:lnTo>
                <a:lnTo>
                  <a:pt x="3550795" y="857047"/>
                </a:lnTo>
                <a:lnTo>
                  <a:pt x="3508932" y="857047"/>
                </a:lnTo>
                <a:cubicBezTo>
                  <a:pt x="3508932" y="857047"/>
                  <a:pt x="3508932" y="857047"/>
                  <a:pt x="3483683" y="857047"/>
                </a:cubicBezTo>
                <a:lnTo>
                  <a:pt x="3464491" y="857047"/>
                </a:lnTo>
                <a:lnTo>
                  <a:pt x="3452740" y="857047"/>
                </a:lnTo>
                <a:lnTo>
                  <a:pt x="3423719" y="857047"/>
                </a:lnTo>
                <a:lnTo>
                  <a:pt x="3370481" y="857047"/>
                </a:lnTo>
                <a:lnTo>
                  <a:pt x="3306946" y="857047"/>
                </a:lnTo>
                <a:lnTo>
                  <a:pt x="3147208" y="857047"/>
                </a:lnTo>
                <a:lnTo>
                  <a:pt x="3114429" y="857047"/>
                </a:lnTo>
                <a:lnTo>
                  <a:pt x="2960658" y="857047"/>
                </a:lnTo>
                <a:lnTo>
                  <a:pt x="2827230" y="857047"/>
                </a:lnTo>
                <a:lnTo>
                  <a:pt x="2712413" y="857047"/>
                </a:lnTo>
                <a:lnTo>
                  <a:pt x="2680242" y="857047"/>
                </a:lnTo>
                <a:lnTo>
                  <a:pt x="2603835" y="857047"/>
                </a:lnTo>
                <a:lnTo>
                  <a:pt x="2455042" y="857047"/>
                </a:lnTo>
                <a:lnTo>
                  <a:pt x="2426415" y="857047"/>
                </a:lnTo>
                <a:lnTo>
                  <a:pt x="2209736" y="857047"/>
                </a:lnTo>
                <a:lnTo>
                  <a:pt x="1893047" y="857047"/>
                </a:lnTo>
                <a:cubicBezTo>
                  <a:pt x="1893047" y="857047"/>
                  <a:pt x="1893047" y="857047"/>
                  <a:pt x="1885034" y="857047"/>
                </a:cubicBezTo>
                <a:lnTo>
                  <a:pt x="1843786" y="857047"/>
                </a:lnTo>
                <a:lnTo>
                  <a:pt x="1828944" y="857047"/>
                </a:lnTo>
                <a:cubicBezTo>
                  <a:pt x="1764840" y="857047"/>
                  <a:pt x="1636634" y="857047"/>
                  <a:pt x="1380221" y="857047"/>
                </a:cubicBezTo>
                <a:lnTo>
                  <a:pt x="1333065" y="857047"/>
                </a:lnTo>
                <a:cubicBezTo>
                  <a:pt x="1136016" y="857047"/>
                  <a:pt x="910816" y="857047"/>
                  <a:pt x="653445" y="857047"/>
                </a:cubicBezTo>
                <a:cubicBezTo>
                  <a:pt x="653445" y="857047"/>
                  <a:pt x="653445" y="857047"/>
                  <a:pt x="0" y="857047"/>
                </a:cubicBezTo>
                <a:cubicBezTo>
                  <a:pt x="0" y="857047"/>
                  <a:pt x="0" y="857047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5124" name="Picture 4" descr="Volleyball - Complete Information You Don't Want to Miss - Ataax">
            <a:extLst>
              <a:ext uri="{FF2B5EF4-FFF2-40B4-BE49-F238E27FC236}">
                <a16:creationId xmlns:a16="http://schemas.microsoft.com/office/drawing/2014/main" id="{7FCF3AAF-AD54-4B98-B2C0-E5F228899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74745" y="996233"/>
            <a:ext cx="4153750" cy="2305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ow Professional Volleyball Players Improve Their Hitting | VolleyCountry">
            <a:extLst>
              <a:ext uri="{FF2B5EF4-FFF2-40B4-BE49-F238E27FC236}">
                <a16:creationId xmlns:a16="http://schemas.microsoft.com/office/drawing/2014/main" id="{ED1D11E0-ADD3-4FDF-BDB4-E941352FAF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1441" y="3508288"/>
            <a:ext cx="3980358" cy="2398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6263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EB9B5B69-A297-4D2F-8B89-529DA8A27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74" name="Freeform 11">
              <a:extLst>
                <a:ext uri="{FF2B5EF4-FFF2-40B4-BE49-F238E27FC236}">
                  <a16:creationId xmlns:a16="http://schemas.microsoft.com/office/drawing/2014/main" id="{3E39D215-BF38-4094-82D7-61DED11452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5" name="Freeform 12">
              <a:extLst>
                <a:ext uri="{FF2B5EF4-FFF2-40B4-BE49-F238E27FC236}">
                  <a16:creationId xmlns:a16="http://schemas.microsoft.com/office/drawing/2014/main" id="{7412700A-91C4-4126-8F17-3B9449DBB3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6" name="Freeform 13">
              <a:extLst>
                <a:ext uri="{FF2B5EF4-FFF2-40B4-BE49-F238E27FC236}">
                  <a16:creationId xmlns:a16="http://schemas.microsoft.com/office/drawing/2014/main" id="{DF985802-25A8-4B99-89F0-2A42EC325F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7" name="Freeform 14">
              <a:extLst>
                <a:ext uri="{FF2B5EF4-FFF2-40B4-BE49-F238E27FC236}">
                  <a16:creationId xmlns:a16="http://schemas.microsoft.com/office/drawing/2014/main" id="{F54C35AF-DB92-4205-A779-2A385B7143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8" name="Freeform 15">
              <a:extLst>
                <a:ext uri="{FF2B5EF4-FFF2-40B4-BE49-F238E27FC236}">
                  <a16:creationId xmlns:a16="http://schemas.microsoft.com/office/drawing/2014/main" id="{9F845211-1F53-4E0A-891E-B78A206F07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9" name="Freeform 16">
              <a:extLst>
                <a:ext uri="{FF2B5EF4-FFF2-40B4-BE49-F238E27FC236}">
                  <a16:creationId xmlns:a16="http://schemas.microsoft.com/office/drawing/2014/main" id="{9149C7DD-9998-4805-BFC8-CEF5F5DF31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0" name="Freeform 17">
              <a:extLst>
                <a:ext uri="{FF2B5EF4-FFF2-40B4-BE49-F238E27FC236}">
                  <a16:creationId xmlns:a16="http://schemas.microsoft.com/office/drawing/2014/main" id="{47C8036D-3ECA-43DA-BAF5-3C65CF4112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1" name="Freeform 18">
              <a:extLst>
                <a:ext uri="{FF2B5EF4-FFF2-40B4-BE49-F238E27FC236}">
                  <a16:creationId xmlns:a16="http://schemas.microsoft.com/office/drawing/2014/main" id="{29C15912-CDE8-4DF3-9324-273FB4C86D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2" name="Freeform 19">
              <a:extLst>
                <a:ext uri="{FF2B5EF4-FFF2-40B4-BE49-F238E27FC236}">
                  <a16:creationId xmlns:a16="http://schemas.microsoft.com/office/drawing/2014/main" id="{37C68D51-B7DA-4572-AB7E-708540B3C6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3" name="Freeform 20">
              <a:extLst>
                <a:ext uri="{FF2B5EF4-FFF2-40B4-BE49-F238E27FC236}">
                  <a16:creationId xmlns:a16="http://schemas.microsoft.com/office/drawing/2014/main" id="{1AF802CB-4E9E-4895-9363-C119914909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4" name="Freeform 21">
              <a:extLst>
                <a:ext uri="{FF2B5EF4-FFF2-40B4-BE49-F238E27FC236}">
                  <a16:creationId xmlns:a16="http://schemas.microsoft.com/office/drawing/2014/main" id="{615760E5-5F27-4735-B01C-78E05F3FBB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5" name="Freeform 22">
              <a:extLst>
                <a:ext uri="{FF2B5EF4-FFF2-40B4-BE49-F238E27FC236}">
                  <a16:creationId xmlns:a16="http://schemas.microsoft.com/office/drawing/2014/main" id="{DB9C6516-B2DB-432F-BD3A-A1792BD46F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BC9C8D0D-644B-4B97-B83C-CC8E64361D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88" name="Freeform 27">
              <a:extLst>
                <a:ext uri="{FF2B5EF4-FFF2-40B4-BE49-F238E27FC236}">
                  <a16:creationId xmlns:a16="http://schemas.microsoft.com/office/drawing/2014/main" id="{F8BE1EA6-80CF-446B-A4FE-3F935A51C0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9" name="Freeform 28">
              <a:extLst>
                <a:ext uri="{FF2B5EF4-FFF2-40B4-BE49-F238E27FC236}">
                  <a16:creationId xmlns:a16="http://schemas.microsoft.com/office/drawing/2014/main" id="{10E39808-F4F7-43DE-AB53-82B7B55EA4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0" name="Freeform 29">
              <a:extLst>
                <a:ext uri="{FF2B5EF4-FFF2-40B4-BE49-F238E27FC236}">
                  <a16:creationId xmlns:a16="http://schemas.microsoft.com/office/drawing/2014/main" id="{6ED5109A-600A-4C23-9BB3-C4C19C2D9F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1" name="Freeform 30">
              <a:extLst>
                <a:ext uri="{FF2B5EF4-FFF2-40B4-BE49-F238E27FC236}">
                  <a16:creationId xmlns:a16="http://schemas.microsoft.com/office/drawing/2014/main" id="{D76FF73F-8CA3-42B0-A680-353805CD2A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2" name="Freeform 31">
              <a:extLst>
                <a:ext uri="{FF2B5EF4-FFF2-40B4-BE49-F238E27FC236}">
                  <a16:creationId xmlns:a16="http://schemas.microsoft.com/office/drawing/2014/main" id="{B26A6949-3BEB-422A-854C-D4E26E4CF1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3" name="Freeform 32">
              <a:extLst>
                <a:ext uri="{FF2B5EF4-FFF2-40B4-BE49-F238E27FC236}">
                  <a16:creationId xmlns:a16="http://schemas.microsoft.com/office/drawing/2014/main" id="{FE07AD25-30AF-40CD-B901-DF1EDBD682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4" name="Freeform 33">
              <a:extLst>
                <a:ext uri="{FF2B5EF4-FFF2-40B4-BE49-F238E27FC236}">
                  <a16:creationId xmlns:a16="http://schemas.microsoft.com/office/drawing/2014/main" id="{5AA460AF-7760-4F15-881A-6F0BFDBCDF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5" name="Freeform 34">
              <a:extLst>
                <a:ext uri="{FF2B5EF4-FFF2-40B4-BE49-F238E27FC236}">
                  <a16:creationId xmlns:a16="http://schemas.microsoft.com/office/drawing/2014/main" id="{EE53C70E-5D92-4C42-A34F-9F7D16006B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6" name="Freeform 35">
              <a:extLst>
                <a:ext uri="{FF2B5EF4-FFF2-40B4-BE49-F238E27FC236}">
                  <a16:creationId xmlns:a16="http://schemas.microsoft.com/office/drawing/2014/main" id="{C27614EE-0086-4D34-99BD-52F03708DC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7" name="Freeform 36">
              <a:extLst>
                <a:ext uri="{FF2B5EF4-FFF2-40B4-BE49-F238E27FC236}">
                  <a16:creationId xmlns:a16="http://schemas.microsoft.com/office/drawing/2014/main" id="{326919B9-3ED4-4744-A713-326B3BAF62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8" name="Freeform 37">
              <a:extLst>
                <a:ext uri="{FF2B5EF4-FFF2-40B4-BE49-F238E27FC236}">
                  <a16:creationId xmlns:a16="http://schemas.microsoft.com/office/drawing/2014/main" id="{898BDBF5-8AA3-49CD-999A-ABA1F7AE34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9" name="Freeform 38">
              <a:extLst>
                <a:ext uri="{FF2B5EF4-FFF2-40B4-BE49-F238E27FC236}">
                  <a16:creationId xmlns:a16="http://schemas.microsoft.com/office/drawing/2014/main" id="{AF8ED3E0-CBE7-48C4-8F9E-FF98079CDB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101" name="Rectangle 100">
            <a:extLst>
              <a:ext uri="{FF2B5EF4-FFF2-40B4-BE49-F238E27FC236}">
                <a16:creationId xmlns:a16="http://schemas.microsoft.com/office/drawing/2014/main" id="{A84F153B-2093-4171-BD2D-1631695C9B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3" name="Freeform 6">
            <a:extLst>
              <a:ext uri="{FF2B5EF4-FFF2-40B4-BE49-F238E27FC236}">
                <a16:creationId xmlns:a16="http://schemas.microsoft.com/office/drawing/2014/main" id="{DB5BC99D-7BEA-4F13-B82B-A956E2D097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05" name="Rectangle 104">
            <a:extLst>
              <a:ext uri="{FF2B5EF4-FFF2-40B4-BE49-F238E27FC236}">
                <a16:creationId xmlns:a16="http://schemas.microsoft.com/office/drawing/2014/main" id="{FC59DA47-0B3E-4C84-B322-4D0AB409F6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6F7C0CF3-8632-43CE-B87A-053125D41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4639734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756D856-22C2-41BD-AF4F-EBEDB24D4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279" y="967417"/>
            <a:ext cx="3778870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>
                <a:solidFill>
                  <a:srgbClr val="FEFFFF"/>
                </a:solidFill>
              </a:rPr>
              <a:t>Block:</a:t>
            </a:r>
          </a:p>
        </p:txBody>
      </p:sp>
      <p:sp>
        <p:nvSpPr>
          <p:cNvPr id="109" name="Freeform 5">
            <a:extLst>
              <a:ext uri="{FF2B5EF4-FFF2-40B4-BE49-F238E27FC236}">
                <a16:creationId xmlns:a16="http://schemas.microsoft.com/office/drawing/2014/main" id="{1E280319-321A-4944-A828-08032D4E9C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5033007"/>
            <a:ext cx="5404022" cy="857047"/>
          </a:xfrm>
          <a:custGeom>
            <a:avLst/>
            <a:gdLst>
              <a:gd name="T0" fmla="*/ 1114 w 1117"/>
              <a:gd name="T1" fmla="*/ 77 h 163"/>
              <a:gd name="T2" fmla="*/ 1040 w 1117"/>
              <a:gd name="T3" fmla="*/ 3 h 163"/>
              <a:gd name="T4" fmla="*/ 1039 w 1117"/>
              <a:gd name="T5" fmla="*/ 2 h 163"/>
              <a:gd name="T6" fmla="*/ 1034 w 1117"/>
              <a:gd name="T7" fmla="*/ 0 h 163"/>
              <a:gd name="T8" fmla="*/ 578 w 1117"/>
              <a:gd name="T9" fmla="*/ 0 h 163"/>
              <a:gd name="T10" fmla="*/ 562 w 1117"/>
              <a:gd name="T11" fmla="*/ 0 h 163"/>
              <a:gd name="T12" fmla="*/ 440 w 1117"/>
              <a:gd name="T13" fmla="*/ 0 h 163"/>
              <a:gd name="T14" fmla="*/ 106 w 1117"/>
              <a:gd name="T15" fmla="*/ 0 h 163"/>
              <a:gd name="T16" fmla="*/ 0 w 1117"/>
              <a:gd name="T17" fmla="*/ 0 h 163"/>
              <a:gd name="T18" fmla="*/ 0 w 1117"/>
              <a:gd name="T19" fmla="*/ 163 h 163"/>
              <a:gd name="T20" fmla="*/ 106 w 1117"/>
              <a:gd name="T21" fmla="*/ 163 h 163"/>
              <a:gd name="T22" fmla="*/ 440 w 1117"/>
              <a:gd name="T23" fmla="*/ 163 h 163"/>
              <a:gd name="T24" fmla="*/ 562 w 1117"/>
              <a:gd name="T25" fmla="*/ 163 h 163"/>
              <a:gd name="T26" fmla="*/ 578 w 1117"/>
              <a:gd name="T27" fmla="*/ 163 h 163"/>
              <a:gd name="T28" fmla="*/ 1034 w 1117"/>
              <a:gd name="T29" fmla="*/ 163 h 163"/>
              <a:gd name="T30" fmla="*/ 1039 w 1117"/>
              <a:gd name="T31" fmla="*/ 161 h 163"/>
              <a:gd name="T32" fmla="*/ 1040 w 1117"/>
              <a:gd name="T33" fmla="*/ 160 h 163"/>
              <a:gd name="T34" fmla="*/ 1114 w 1117"/>
              <a:gd name="T35" fmla="*/ 86 h 163"/>
              <a:gd name="T36" fmla="*/ 1114 w 1117"/>
              <a:gd name="T37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7" h="163">
                <a:moveTo>
                  <a:pt x="1114" y="77"/>
                </a:moveTo>
                <a:cubicBezTo>
                  <a:pt x="1040" y="3"/>
                  <a:pt x="1040" y="3"/>
                  <a:pt x="1040" y="3"/>
                </a:cubicBezTo>
                <a:cubicBezTo>
                  <a:pt x="1040" y="2"/>
                  <a:pt x="1039" y="2"/>
                  <a:pt x="1039" y="2"/>
                </a:cubicBezTo>
                <a:cubicBezTo>
                  <a:pt x="1038" y="1"/>
                  <a:pt x="1036" y="0"/>
                  <a:pt x="1034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8" y="163"/>
                  <a:pt x="578" y="163"/>
                  <a:pt x="578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6" y="163"/>
                  <a:pt x="1038" y="162"/>
                  <a:pt x="1039" y="161"/>
                </a:cubicBezTo>
                <a:cubicBezTo>
                  <a:pt x="1039" y="160"/>
                  <a:pt x="1040" y="160"/>
                  <a:pt x="1040" y="160"/>
                </a:cubicBezTo>
                <a:cubicBezTo>
                  <a:pt x="1114" y="86"/>
                  <a:pt x="1114" y="86"/>
                  <a:pt x="1114" y="86"/>
                </a:cubicBezTo>
                <a:cubicBezTo>
                  <a:pt x="1117" y="83"/>
                  <a:pt x="1117" y="79"/>
                  <a:pt x="111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8" name="Picture 4" descr="Blocking Or Spiking The Serve In Volleyball – Better At Volleyball">
            <a:extLst>
              <a:ext uri="{FF2B5EF4-FFF2-40B4-BE49-F238E27FC236}">
                <a16:creationId xmlns:a16="http://schemas.microsoft.com/office/drawing/2014/main" id="{CB2EB684-6C4E-4BFC-861B-D19F3A009A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50688" y="2515005"/>
            <a:ext cx="3117330" cy="210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Block - Volleyball Basics">
            <a:extLst>
              <a:ext uri="{FF2B5EF4-FFF2-40B4-BE49-F238E27FC236}">
                <a16:creationId xmlns:a16="http://schemas.microsoft.com/office/drawing/2014/main" id="{D52790F7-0361-4702-A0E6-562FB2CC16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90107" y="2546098"/>
            <a:ext cx="3201705" cy="207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6742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EB9B5B69-A297-4D2F-8B89-529DA8A27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74" name="Freeform 11">
              <a:extLst>
                <a:ext uri="{FF2B5EF4-FFF2-40B4-BE49-F238E27FC236}">
                  <a16:creationId xmlns:a16="http://schemas.microsoft.com/office/drawing/2014/main" id="{3E39D215-BF38-4094-82D7-61DED11452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5" name="Freeform 12">
              <a:extLst>
                <a:ext uri="{FF2B5EF4-FFF2-40B4-BE49-F238E27FC236}">
                  <a16:creationId xmlns:a16="http://schemas.microsoft.com/office/drawing/2014/main" id="{7412700A-91C4-4126-8F17-3B9449DBB3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6" name="Freeform 13">
              <a:extLst>
                <a:ext uri="{FF2B5EF4-FFF2-40B4-BE49-F238E27FC236}">
                  <a16:creationId xmlns:a16="http://schemas.microsoft.com/office/drawing/2014/main" id="{DF985802-25A8-4B99-89F0-2A42EC325F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7" name="Freeform 14">
              <a:extLst>
                <a:ext uri="{FF2B5EF4-FFF2-40B4-BE49-F238E27FC236}">
                  <a16:creationId xmlns:a16="http://schemas.microsoft.com/office/drawing/2014/main" id="{F54C35AF-DB92-4205-A779-2A385B7143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8" name="Freeform 15">
              <a:extLst>
                <a:ext uri="{FF2B5EF4-FFF2-40B4-BE49-F238E27FC236}">
                  <a16:creationId xmlns:a16="http://schemas.microsoft.com/office/drawing/2014/main" id="{9F845211-1F53-4E0A-891E-B78A206F07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9" name="Freeform 16">
              <a:extLst>
                <a:ext uri="{FF2B5EF4-FFF2-40B4-BE49-F238E27FC236}">
                  <a16:creationId xmlns:a16="http://schemas.microsoft.com/office/drawing/2014/main" id="{9149C7DD-9998-4805-BFC8-CEF5F5DF31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0" name="Freeform 17">
              <a:extLst>
                <a:ext uri="{FF2B5EF4-FFF2-40B4-BE49-F238E27FC236}">
                  <a16:creationId xmlns:a16="http://schemas.microsoft.com/office/drawing/2014/main" id="{47C8036D-3ECA-43DA-BAF5-3C65CF4112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1" name="Freeform 18">
              <a:extLst>
                <a:ext uri="{FF2B5EF4-FFF2-40B4-BE49-F238E27FC236}">
                  <a16:creationId xmlns:a16="http://schemas.microsoft.com/office/drawing/2014/main" id="{29C15912-CDE8-4DF3-9324-273FB4C86D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2" name="Freeform 19">
              <a:extLst>
                <a:ext uri="{FF2B5EF4-FFF2-40B4-BE49-F238E27FC236}">
                  <a16:creationId xmlns:a16="http://schemas.microsoft.com/office/drawing/2014/main" id="{37C68D51-B7DA-4572-AB7E-708540B3C6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3" name="Freeform 20">
              <a:extLst>
                <a:ext uri="{FF2B5EF4-FFF2-40B4-BE49-F238E27FC236}">
                  <a16:creationId xmlns:a16="http://schemas.microsoft.com/office/drawing/2014/main" id="{1AF802CB-4E9E-4895-9363-C119914909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4" name="Freeform 21">
              <a:extLst>
                <a:ext uri="{FF2B5EF4-FFF2-40B4-BE49-F238E27FC236}">
                  <a16:creationId xmlns:a16="http://schemas.microsoft.com/office/drawing/2014/main" id="{615760E5-5F27-4735-B01C-78E05F3FBB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5" name="Freeform 22">
              <a:extLst>
                <a:ext uri="{FF2B5EF4-FFF2-40B4-BE49-F238E27FC236}">
                  <a16:creationId xmlns:a16="http://schemas.microsoft.com/office/drawing/2014/main" id="{DB9C6516-B2DB-432F-BD3A-A1792BD46F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BC9C8D0D-644B-4B97-B83C-CC8E64361D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88" name="Freeform 27">
              <a:extLst>
                <a:ext uri="{FF2B5EF4-FFF2-40B4-BE49-F238E27FC236}">
                  <a16:creationId xmlns:a16="http://schemas.microsoft.com/office/drawing/2014/main" id="{F8BE1EA6-80CF-446B-A4FE-3F935A51C0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9" name="Freeform 28">
              <a:extLst>
                <a:ext uri="{FF2B5EF4-FFF2-40B4-BE49-F238E27FC236}">
                  <a16:creationId xmlns:a16="http://schemas.microsoft.com/office/drawing/2014/main" id="{10E39808-F4F7-43DE-AB53-82B7B55EA4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0" name="Freeform 29">
              <a:extLst>
                <a:ext uri="{FF2B5EF4-FFF2-40B4-BE49-F238E27FC236}">
                  <a16:creationId xmlns:a16="http://schemas.microsoft.com/office/drawing/2014/main" id="{6ED5109A-600A-4C23-9BB3-C4C19C2D9F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1" name="Freeform 30">
              <a:extLst>
                <a:ext uri="{FF2B5EF4-FFF2-40B4-BE49-F238E27FC236}">
                  <a16:creationId xmlns:a16="http://schemas.microsoft.com/office/drawing/2014/main" id="{D76FF73F-8CA3-42B0-A680-353805CD2A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2" name="Freeform 31">
              <a:extLst>
                <a:ext uri="{FF2B5EF4-FFF2-40B4-BE49-F238E27FC236}">
                  <a16:creationId xmlns:a16="http://schemas.microsoft.com/office/drawing/2014/main" id="{B26A6949-3BEB-422A-854C-D4E26E4CF1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3" name="Freeform 32">
              <a:extLst>
                <a:ext uri="{FF2B5EF4-FFF2-40B4-BE49-F238E27FC236}">
                  <a16:creationId xmlns:a16="http://schemas.microsoft.com/office/drawing/2014/main" id="{FE07AD25-30AF-40CD-B901-DF1EDBD682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4" name="Freeform 33">
              <a:extLst>
                <a:ext uri="{FF2B5EF4-FFF2-40B4-BE49-F238E27FC236}">
                  <a16:creationId xmlns:a16="http://schemas.microsoft.com/office/drawing/2014/main" id="{5AA460AF-7760-4F15-881A-6F0BFDBCDF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5" name="Freeform 34">
              <a:extLst>
                <a:ext uri="{FF2B5EF4-FFF2-40B4-BE49-F238E27FC236}">
                  <a16:creationId xmlns:a16="http://schemas.microsoft.com/office/drawing/2014/main" id="{EE53C70E-5D92-4C42-A34F-9F7D16006B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6" name="Freeform 35">
              <a:extLst>
                <a:ext uri="{FF2B5EF4-FFF2-40B4-BE49-F238E27FC236}">
                  <a16:creationId xmlns:a16="http://schemas.microsoft.com/office/drawing/2014/main" id="{C27614EE-0086-4D34-99BD-52F03708DC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7" name="Freeform 36">
              <a:extLst>
                <a:ext uri="{FF2B5EF4-FFF2-40B4-BE49-F238E27FC236}">
                  <a16:creationId xmlns:a16="http://schemas.microsoft.com/office/drawing/2014/main" id="{326919B9-3ED4-4744-A713-326B3BAF62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8" name="Freeform 37">
              <a:extLst>
                <a:ext uri="{FF2B5EF4-FFF2-40B4-BE49-F238E27FC236}">
                  <a16:creationId xmlns:a16="http://schemas.microsoft.com/office/drawing/2014/main" id="{898BDBF5-8AA3-49CD-999A-ABA1F7AE34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9" name="Freeform 38">
              <a:extLst>
                <a:ext uri="{FF2B5EF4-FFF2-40B4-BE49-F238E27FC236}">
                  <a16:creationId xmlns:a16="http://schemas.microsoft.com/office/drawing/2014/main" id="{AF8ED3E0-CBE7-48C4-8F9E-FF98079CDB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101" name="Rectangle 100">
            <a:extLst>
              <a:ext uri="{FF2B5EF4-FFF2-40B4-BE49-F238E27FC236}">
                <a16:creationId xmlns:a16="http://schemas.microsoft.com/office/drawing/2014/main" id="{A84F153B-2093-4171-BD2D-1631695C9B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3" name="Freeform 6">
            <a:extLst>
              <a:ext uri="{FF2B5EF4-FFF2-40B4-BE49-F238E27FC236}">
                <a16:creationId xmlns:a16="http://schemas.microsoft.com/office/drawing/2014/main" id="{DB5BC99D-7BEA-4F13-B82B-A956E2D097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05" name="Rectangle 104">
            <a:extLst>
              <a:ext uri="{FF2B5EF4-FFF2-40B4-BE49-F238E27FC236}">
                <a16:creationId xmlns:a16="http://schemas.microsoft.com/office/drawing/2014/main" id="{FC59DA47-0B3E-4C84-B322-4D0AB409F6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6F7C0CF3-8632-43CE-B87A-053125D41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4639734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4A5EDC2-DC22-4A48-A554-A6991AE1D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279" y="967417"/>
            <a:ext cx="3778870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>
                <a:solidFill>
                  <a:srgbClr val="FEFFFF"/>
                </a:solidFill>
              </a:rPr>
              <a:t>Dig:</a:t>
            </a:r>
          </a:p>
        </p:txBody>
      </p:sp>
      <p:sp>
        <p:nvSpPr>
          <p:cNvPr id="109" name="Freeform 5">
            <a:extLst>
              <a:ext uri="{FF2B5EF4-FFF2-40B4-BE49-F238E27FC236}">
                <a16:creationId xmlns:a16="http://schemas.microsoft.com/office/drawing/2014/main" id="{1E280319-321A-4944-A828-08032D4E9C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5033007"/>
            <a:ext cx="5404022" cy="857047"/>
          </a:xfrm>
          <a:custGeom>
            <a:avLst/>
            <a:gdLst>
              <a:gd name="T0" fmla="*/ 1114 w 1117"/>
              <a:gd name="T1" fmla="*/ 77 h 163"/>
              <a:gd name="T2" fmla="*/ 1040 w 1117"/>
              <a:gd name="T3" fmla="*/ 3 h 163"/>
              <a:gd name="T4" fmla="*/ 1039 w 1117"/>
              <a:gd name="T5" fmla="*/ 2 h 163"/>
              <a:gd name="T6" fmla="*/ 1034 w 1117"/>
              <a:gd name="T7" fmla="*/ 0 h 163"/>
              <a:gd name="T8" fmla="*/ 578 w 1117"/>
              <a:gd name="T9" fmla="*/ 0 h 163"/>
              <a:gd name="T10" fmla="*/ 562 w 1117"/>
              <a:gd name="T11" fmla="*/ 0 h 163"/>
              <a:gd name="T12" fmla="*/ 440 w 1117"/>
              <a:gd name="T13" fmla="*/ 0 h 163"/>
              <a:gd name="T14" fmla="*/ 106 w 1117"/>
              <a:gd name="T15" fmla="*/ 0 h 163"/>
              <a:gd name="T16" fmla="*/ 0 w 1117"/>
              <a:gd name="T17" fmla="*/ 0 h 163"/>
              <a:gd name="T18" fmla="*/ 0 w 1117"/>
              <a:gd name="T19" fmla="*/ 163 h 163"/>
              <a:gd name="T20" fmla="*/ 106 w 1117"/>
              <a:gd name="T21" fmla="*/ 163 h 163"/>
              <a:gd name="T22" fmla="*/ 440 w 1117"/>
              <a:gd name="T23" fmla="*/ 163 h 163"/>
              <a:gd name="T24" fmla="*/ 562 w 1117"/>
              <a:gd name="T25" fmla="*/ 163 h 163"/>
              <a:gd name="T26" fmla="*/ 578 w 1117"/>
              <a:gd name="T27" fmla="*/ 163 h 163"/>
              <a:gd name="T28" fmla="*/ 1034 w 1117"/>
              <a:gd name="T29" fmla="*/ 163 h 163"/>
              <a:gd name="T30" fmla="*/ 1039 w 1117"/>
              <a:gd name="T31" fmla="*/ 161 h 163"/>
              <a:gd name="T32" fmla="*/ 1040 w 1117"/>
              <a:gd name="T33" fmla="*/ 160 h 163"/>
              <a:gd name="T34" fmla="*/ 1114 w 1117"/>
              <a:gd name="T35" fmla="*/ 86 h 163"/>
              <a:gd name="T36" fmla="*/ 1114 w 1117"/>
              <a:gd name="T37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7" h="163">
                <a:moveTo>
                  <a:pt x="1114" y="77"/>
                </a:moveTo>
                <a:cubicBezTo>
                  <a:pt x="1040" y="3"/>
                  <a:pt x="1040" y="3"/>
                  <a:pt x="1040" y="3"/>
                </a:cubicBezTo>
                <a:cubicBezTo>
                  <a:pt x="1040" y="2"/>
                  <a:pt x="1039" y="2"/>
                  <a:pt x="1039" y="2"/>
                </a:cubicBezTo>
                <a:cubicBezTo>
                  <a:pt x="1038" y="1"/>
                  <a:pt x="1036" y="0"/>
                  <a:pt x="1034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8" y="163"/>
                  <a:pt x="578" y="163"/>
                  <a:pt x="578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6" y="163"/>
                  <a:pt x="1038" y="162"/>
                  <a:pt x="1039" y="161"/>
                </a:cubicBezTo>
                <a:cubicBezTo>
                  <a:pt x="1039" y="160"/>
                  <a:pt x="1040" y="160"/>
                  <a:pt x="1040" y="160"/>
                </a:cubicBezTo>
                <a:cubicBezTo>
                  <a:pt x="1114" y="86"/>
                  <a:pt x="1114" y="86"/>
                  <a:pt x="1114" y="86"/>
                </a:cubicBezTo>
                <a:cubicBezTo>
                  <a:pt x="1117" y="83"/>
                  <a:pt x="1117" y="79"/>
                  <a:pt x="111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0" name="Picture 2" descr="TOP 10 Best Volleyball Digs | VolleyCountry">
            <a:extLst>
              <a:ext uri="{FF2B5EF4-FFF2-40B4-BE49-F238E27FC236}">
                <a16:creationId xmlns:a16="http://schemas.microsoft.com/office/drawing/2014/main" id="{0BDAB213-D3DC-42B0-9BB8-3E20738F6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87580" y="2584567"/>
            <a:ext cx="3359953" cy="2015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Unbelievable Volleyball Digs - YouTube">
            <a:extLst>
              <a:ext uri="{FF2B5EF4-FFF2-40B4-BE49-F238E27FC236}">
                <a16:creationId xmlns:a16="http://schemas.microsoft.com/office/drawing/2014/main" id="{F09833CA-A33B-4DCE-8A5A-DFBB5F4D04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90107" y="2594877"/>
            <a:ext cx="3463767" cy="2015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796959"/>
      </p:ext>
    </p:extLst>
  </p:cSld>
  <p:clrMapOvr>
    <a:masterClrMapping/>
  </p:clrMapOvr>
</p:sld>
</file>

<file path=ppt/theme/theme1.xml><?xml version="1.0" encoding="utf-8"?>
<a:theme xmlns:a="http://schemas.openxmlformats.org/drawingml/2006/main" name="Stébla">
  <a:themeElements>
    <a:clrScheme name="Stébla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Stébla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tébla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Stébla</Template>
  <TotalTime>2910</TotalTime>
  <Words>239</Words>
  <Application>Microsoft Office PowerPoint</Application>
  <PresentationFormat>Širokoúhlá obrazovka</PresentationFormat>
  <Paragraphs>59</Paragraphs>
  <Slides>24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28" baseType="lpstr">
      <vt:lpstr>Arial</vt:lpstr>
      <vt:lpstr>Century Gothic</vt:lpstr>
      <vt:lpstr>Wingdings 3</vt:lpstr>
      <vt:lpstr>Stébla</vt:lpstr>
      <vt:lpstr>VOLLEYBALL</vt:lpstr>
      <vt:lpstr>Origins:</vt:lpstr>
      <vt:lpstr>Skills:</vt:lpstr>
      <vt:lpstr>Serve:</vt:lpstr>
      <vt:lpstr>Pass:</vt:lpstr>
      <vt:lpstr>Set:</vt:lpstr>
      <vt:lpstr>Attack:</vt:lpstr>
      <vt:lpstr>Block:</vt:lpstr>
      <vt:lpstr>Dig:</vt:lpstr>
      <vt:lpstr>Player specialization:</vt:lpstr>
      <vt:lpstr>Libero:</vt:lpstr>
      <vt:lpstr>Prezentace aplikace PowerPoint</vt:lpstr>
      <vt:lpstr>Beach volleyball:</vt:lpstr>
      <vt:lpstr>Aquatic volleyball:</vt:lpstr>
      <vt:lpstr>Footvolley:</vt:lpstr>
      <vt:lpstr>Snow volleyball:</vt:lpstr>
      <vt:lpstr>Bossaball:</vt:lpstr>
      <vt:lpstr>Ecuavolley:</vt:lpstr>
      <vt:lpstr>Fistball:</vt:lpstr>
      <vt:lpstr>Footbag net:</vt:lpstr>
      <vt:lpstr>Hooverball:</vt:lpstr>
      <vt:lpstr>Jollyball, Newcomb ball, Nine-man volleyball, Pioneerball, Seprak Takraw, Shooting volleyball, Sitting volleyball, Soft volleyball, Wallyball</vt:lpstr>
      <vt:lpstr>A simple test of knowledge:</vt:lpstr>
      <vt:lpstr>A little discussion at the end: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VOLLEYBALL</dc:title>
  <dc:creator>Dennis</dc:creator>
  <cp:lastModifiedBy>Dennis</cp:lastModifiedBy>
  <cp:revision>29</cp:revision>
  <dcterms:created xsi:type="dcterms:W3CDTF">2021-03-07T09:30:40Z</dcterms:created>
  <dcterms:modified xsi:type="dcterms:W3CDTF">2021-03-09T10:01:07Z</dcterms:modified>
</cp:coreProperties>
</file>