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16"/>
  </p:handoutMasterIdLst>
  <p:sldIdLst>
    <p:sldId id="265" r:id="rId2"/>
    <p:sldId id="420" r:id="rId3"/>
    <p:sldId id="438" r:id="rId4"/>
    <p:sldId id="439" r:id="rId5"/>
    <p:sldId id="440" r:id="rId6"/>
    <p:sldId id="441" r:id="rId7"/>
    <p:sldId id="442" r:id="rId8"/>
    <p:sldId id="443" r:id="rId9"/>
    <p:sldId id="444" r:id="rId10"/>
    <p:sldId id="445" r:id="rId11"/>
    <p:sldId id="319" r:id="rId12"/>
    <p:sldId id="430" r:id="rId13"/>
    <p:sldId id="431" r:id="rId14"/>
    <p:sldId id="446" r:id="rId15"/>
  </p:sldIdLst>
  <p:sldSz cx="12192000" cy="6858000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F000C-EF45-45F5-BE4D-E74D73200378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0EF10-A849-4F43-BFA4-5FC22B5F2B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173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08.06.2020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err="1"/>
              <a:t>Tadahiro</a:t>
            </a:r>
            <a:r>
              <a:rPr lang="en-US" sz="5400" dirty="0"/>
              <a:t> </a:t>
            </a:r>
            <a:r>
              <a:rPr lang="en-US" sz="5400" dirty="0" smtClean="0"/>
              <a:t>Kawada</a:t>
            </a:r>
            <a:r>
              <a:rPr lang="cs-CZ" sz="5400" dirty="0" smtClean="0"/>
              <a:t> – </a:t>
            </a:r>
            <a:r>
              <a:rPr lang="cs-CZ" sz="5400" dirty="0" err="1" smtClean="0"/>
              <a:t>debriefing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58905" y="2362624"/>
            <a:ext cx="9493034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Jak se vám tlumočil tento nerodilý mluvčí ve srovnání s Tomem </a:t>
            </a:r>
            <a:r>
              <a:rPr lang="cs-CZ" sz="3600" dirty="0" err="1" smtClean="0"/>
              <a:t>Olsenem</a:t>
            </a:r>
            <a:r>
              <a:rPr lang="cs-CZ" sz="3600" dirty="0" smtClean="0"/>
              <a:t>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Jaké měl výhody?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Jaké naopak nevýhody?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Jakou roli v tom hrála vaše příprava?</a:t>
            </a:r>
          </a:p>
          <a:p>
            <a:pPr marL="0" indent="0">
              <a:buFont typeface="Tw Cen MT" panose="020B0602020104020603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68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zkouška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91740" cy="4323144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1024128" y="2084832"/>
            <a:ext cx="10191740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>
              <a:buFont typeface="Arial" panose="020B0604020202020204" pitchFamily="34" charset="0"/>
              <a:buChar char="•"/>
            </a:pPr>
            <a:r>
              <a:rPr lang="cs-CZ" sz="3600" dirty="0" smtClean="0"/>
              <a:t>18.6.</a:t>
            </a:r>
          </a:p>
          <a:p>
            <a:pPr marL="459486" lvl="1" indent="-285750">
              <a:buFont typeface="Times New Roman" panose="02020603050405020304" pitchFamily="18" charset="0"/>
              <a:buChar char="→"/>
            </a:pPr>
            <a:r>
              <a:rPr lang="cs-CZ" sz="3200" dirty="0" smtClean="0"/>
              <a:t>zapište se na konkrétní čas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příprava a veškeré instrukce na </a:t>
            </a:r>
            <a:r>
              <a:rPr lang="cs-CZ" sz="3600" dirty="0" err="1" smtClean="0"/>
              <a:t>Moodlu</a:t>
            </a:r>
            <a:r>
              <a:rPr lang="cs-CZ" sz="3600" dirty="0" smtClean="0"/>
              <a:t> 15.6.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známka: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50 % = práce v semestru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50 % = výkon u zkoušky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65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feedback na tento semestr</a:t>
            </a:r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91740" cy="4323144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1024128" y="2084832"/>
            <a:ext cx="10191740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</a:t>
            </a:r>
            <a:r>
              <a:rPr lang="cs-CZ" sz="3600" dirty="0"/>
              <a:t>se vám na výuce v tomto semestru </a:t>
            </a:r>
            <a:r>
              <a:rPr lang="cs-CZ" sz="3600" dirty="0" smtClean="0"/>
              <a:t>líbilo?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Zachovali byste něco z distanční výuky i v běžném vyučování?</a:t>
            </a:r>
            <a:endParaRPr lang="cs-CZ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</a:t>
            </a:r>
            <a:r>
              <a:rPr lang="cs-CZ" sz="3600" dirty="0"/>
              <a:t>by chtělo naopak </a:t>
            </a:r>
            <a:r>
              <a:rPr lang="cs-CZ" sz="3600" dirty="0" smtClean="0"/>
              <a:t>zlepšit?</a:t>
            </a:r>
            <a:endParaRPr lang="cs-CZ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</a:t>
            </a:r>
            <a:r>
              <a:rPr lang="cs-CZ" sz="3600" dirty="0"/>
              <a:t>si </a:t>
            </a:r>
            <a:r>
              <a:rPr lang="cs-CZ" sz="3600" dirty="0" smtClean="0"/>
              <a:t>odnášíte?</a:t>
            </a:r>
            <a:endParaRPr lang="cs-CZ" sz="3600" dirty="0"/>
          </a:p>
          <a:p>
            <a:pPr marL="0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364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smtClean="0">
                <a:solidFill>
                  <a:schemeClr val="bg1"/>
                </a:solidFill>
              </a:rPr>
              <a:t>díky!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82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805200" cy="4323144"/>
          </a:xfrm>
        </p:spPr>
        <p:txBody>
          <a:bodyPr/>
          <a:lstStyle/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využití </a:t>
            </a:r>
            <a:r>
              <a:rPr lang="cs-CZ" sz="3600" dirty="0" err="1" smtClean="0"/>
              <a:t>PPT</a:t>
            </a:r>
            <a:r>
              <a:rPr lang="cs-CZ" sz="3600" dirty="0" smtClean="0"/>
              <a:t> prezentace (a další přípravy) při tlumočení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tlumočení nerodilého mluvčího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tlumočení pro autentického posluchače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feedback na tento semestr</a:t>
            </a:r>
            <a:endParaRPr lang="cs-CZ" sz="3600" dirty="0" smtClean="0"/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62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805200" cy="4323144"/>
          </a:xfrm>
        </p:spPr>
        <p:txBody>
          <a:bodyPr/>
          <a:lstStyle/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600" dirty="0"/>
              <a:t>Sonja </a:t>
            </a:r>
            <a:r>
              <a:rPr lang="en-US" sz="3600" dirty="0" err="1"/>
              <a:t>Lyubomirsky</a:t>
            </a:r>
            <a:r>
              <a:rPr lang="en-US" sz="3600" dirty="0"/>
              <a:t>: The science of happiness </a:t>
            </a:r>
            <a:r>
              <a:rPr lang="en-US" sz="3600" dirty="0" smtClean="0"/>
              <a:t>interventions</a:t>
            </a:r>
            <a:endParaRPr lang="cs-CZ" sz="3600" dirty="0" smtClean="0"/>
          </a:p>
          <a:p>
            <a:pPr marL="541655" lvl="2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každý </a:t>
            </a:r>
            <a:r>
              <a:rPr lang="cs-CZ" sz="3200" dirty="0"/>
              <a:t>→ po dvou skupinách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600" dirty="0" err="1"/>
              <a:t>Tadahiro</a:t>
            </a:r>
            <a:r>
              <a:rPr lang="en-US" sz="3600" dirty="0"/>
              <a:t> Kawada: Future of Manufacturing: Robots - an answer to our aging society</a:t>
            </a:r>
            <a:r>
              <a:rPr lang="en-US" sz="3600" dirty="0" smtClean="0"/>
              <a:t>?</a:t>
            </a:r>
            <a:endParaRPr lang="cs-CZ" sz="3600" dirty="0" smtClean="0"/>
          </a:p>
          <a:p>
            <a:pPr marL="541655" lvl="2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rozdělení na poloviny → polovina poslouchá, polovina tlumočí</a:t>
            </a:r>
            <a:endParaRPr lang="cs-CZ" sz="3200" dirty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488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Sonja </a:t>
            </a:r>
            <a:r>
              <a:rPr lang="en-US" sz="5400" dirty="0" err="1"/>
              <a:t>Lyubomirsky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805200" cy="4323144"/>
          </a:xfrm>
        </p:spPr>
        <p:txBody>
          <a:bodyPr>
            <a:normAutofit lnSpcReduction="10000"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konference o štěstí v práci – </a:t>
            </a:r>
            <a:r>
              <a:rPr lang="cs-CZ" sz="3600" dirty="0" err="1" smtClean="0"/>
              <a:t>Happiness</a:t>
            </a:r>
            <a:r>
              <a:rPr lang="cs-CZ" sz="3600" dirty="0" smtClean="0"/>
              <a:t> </a:t>
            </a:r>
            <a:r>
              <a:rPr lang="cs-CZ" sz="3600" dirty="0" err="1" smtClean="0"/>
              <a:t>at</a:t>
            </a:r>
            <a:r>
              <a:rPr lang="cs-CZ" sz="3600" dirty="0" smtClean="0"/>
              <a:t> </a:t>
            </a:r>
            <a:r>
              <a:rPr lang="cs-CZ" sz="3600" dirty="0" err="1" smtClean="0"/>
              <a:t>Work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err="1" smtClean="0"/>
              <a:t>keynote</a:t>
            </a:r>
            <a:r>
              <a:rPr lang="cs-CZ" sz="3600" dirty="0" smtClean="0"/>
              <a:t> </a:t>
            </a:r>
            <a:r>
              <a:rPr lang="cs-CZ" sz="3600" dirty="0" err="1" smtClean="0"/>
              <a:t>speech</a:t>
            </a:r>
            <a:r>
              <a:rPr lang="cs-CZ" sz="3600" dirty="0" smtClean="0"/>
              <a:t> 2018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poměrně rychlá X redundantní</a:t>
            </a:r>
          </a:p>
          <a:p>
            <a:pPr marL="630936" lvl="1" indent="-457200">
              <a:buFont typeface="Times New Roman" panose="02020603050405020304" pitchFamily="18" charset="0"/>
              <a:buChar char="→"/>
            </a:pPr>
            <a:r>
              <a:rPr lang="cs-CZ" sz="3200" dirty="0" smtClean="0"/>
              <a:t>analýza + filtrace</a:t>
            </a:r>
          </a:p>
          <a:p>
            <a:pPr marL="630936" lvl="1" indent="-457200">
              <a:buFont typeface="Times New Roman" panose="02020603050405020304" pitchFamily="18" charset="0"/>
              <a:buChar char="→"/>
            </a:pPr>
            <a:r>
              <a:rPr lang="cs-CZ" sz="3200" dirty="0" smtClean="0"/>
              <a:t>přizpůsobte tomu posuv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využijte přípravu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85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Sonja </a:t>
            </a:r>
            <a:r>
              <a:rPr lang="en-US" sz="5400" dirty="0" err="1" smtClean="0"/>
              <a:t>Lyubomirsky</a:t>
            </a:r>
            <a:r>
              <a:rPr lang="cs-CZ" sz="5400" dirty="0" smtClean="0"/>
              <a:t> – </a:t>
            </a:r>
            <a:r>
              <a:rPr lang="cs-CZ" sz="5400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805200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Jak se osvědčila příprava?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Jak se vám tlumočilo?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Co vám pomáhalo?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Jaký jste volili posuv?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529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Sonja </a:t>
            </a:r>
            <a:r>
              <a:rPr lang="en-US" sz="5400" dirty="0" err="1" smtClean="0"/>
              <a:t>Lyubomirsky</a:t>
            </a:r>
            <a:r>
              <a:rPr lang="cs-CZ" sz="5400" dirty="0" smtClean="0"/>
              <a:t> – feedback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047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err="1"/>
              <a:t>Tadahiro</a:t>
            </a:r>
            <a:r>
              <a:rPr lang="en-US" sz="5400" dirty="0"/>
              <a:t> Kawada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805200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konference </a:t>
            </a:r>
            <a:r>
              <a:rPr lang="cs-CZ" sz="3600" dirty="0" err="1" smtClean="0"/>
              <a:t>Future</a:t>
            </a:r>
            <a:r>
              <a:rPr lang="cs-CZ" sz="3600" dirty="0" smtClean="0"/>
              <a:t> Port 2018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nerodilý mluvčí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v rámci své prezentace pouští videa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Co s tím?</a:t>
            </a: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329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err="1"/>
              <a:t>Tadahiro</a:t>
            </a:r>
            <a:r>
              <a:rPr lang="en-US" sz="5400" dirty="0"/>
              <a:t> Kawada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4925259" cy="4323144"/>
          </a:xfrm>
        </p:spPr>
        <p:txBody>
          <a:bodyPr/>
          <a:lstStyle/>
          <a:p>
            <a:pPr marL="0" indent="0">
              <a:buNone/>
            </a:pPr>
            <a:r>
              <a:rPr lang="cs-CZ" sz="3600" dirty="0" smtClean="0"/>
              <a:t>TLUMOČNÍCI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berte maximální ohledy na svého autentického posluchače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385135" y="2084832"/>
            <a:ext cx="4925259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cs-CZ" sz="3600" dirty="0" smtClean="0"/>
              <a:t>POSLUCHAČI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vžijte se do role autentického posluchače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D</a:t>
            </a:r>
            <a:r>
              <a:rPr lang="cs-CZ" sz="3200" dirty="0" smtClean="0"/>
              <a:t>íky čemu jste byli v pohodě?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C</a:t>
            </a:r>
            <a:r>
              <a:rPr lang="cs-CZ" sz="3200" dirty="0" smtClean="0"/>
              <a:t>o vás rušilo?</a:t>
            </a:r>
          </a:p>
          <a:p>
            <a:pPr marL="0" indent="0">
              <a:buFont typeface="Tw Cen MT" panose="020B0602020104020603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923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err="1"/>
              <a:t>Tadahiro</a:t>
            </a:r>
            <a:r>
              <a:rPr lang="en-US" sz="5400" dirty="0"/>
              <a:t> </a:t>
            </a:r>
            <a:r>
              <a:rPr lang="en-US" sz="5400" dirty="0" smtClean="0"/>
              <a:t>Kawada</a:t>
            </a:r>
            <a:r>
              <a:rPr lang="cs-CZ" sz="5400" dirty="0" smtClean="0"/>
              <a:t> – vzájemný feedback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958905" y="2362624"/>
            <a:ext cx="9493034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Díky čemu jste byli jako autentičtí posluchači v pohodě?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/>
              <a:t>C</a:t>
            </a:r>
            <a:r>
              <a:rPr lang="cs-CZ" sz="3600" dirty="0" smtClean="0"/>
              <a:t>o vás naopak rušilo?</a:t>
            </a:r>
          </a:p>
          <a:p>
            <a:pPr marL="0" indent="0">
              <a:buFont typeface="Tw Cen MT" panose="020B0602020104020603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101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2691</TotalTime>
  <Words>293</Words>
  <Application>Microsoft Office PowerPoint</Application>
  <PresentationFormat>Širokoúhlá obrazovka</PresentationFormat>
  <Paragraphs>62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Tw Cen MT</vt:lpstr>
      <vt:lpstr>Tw Cen MT Condensed</vt:lpstr>
      <vt:lpstr>Wingdings 3</vt:lpstr>
      <vt:lpstr>Integrál</vt:lpstr>
      <vt:lpstr>STI</vt:lpstr>
      <vt:lpstr>co vás dnes čeká</vt:lpstr>
      <vt:lpstr>co vás dnes čeká</vt:lpstr>
      <vt:lpstr>Sonja Lyubomirsky</vt:lpstr>
      <vt:lpstr>Sonja Lyubomirsky – debriefing</vt:lpstr>
      <vt:lpstr>Sonja Lyubomirsky – feedback</vt:lpstr>
      <vt:lpstr>Tadahiro Kawada</vt:lpstr>
      <vt:lpstr>Tadahiro Kawada</vt:lpstr>
      <vt:lpstr>Tadahiro Kawada – vzájemný feedback</vt:lpstr>
      <vt:lpstr>Tadahiro Kawada – debriefing</vt:lpstr>
      <vt:lpstr>wrap-up</vt:lpstr>
      <vt:lpstr>zkouška</vt:lpstr>
      <vt:lpstr>feedback na tento semestr</vt:lpstr>
      <vt:lpstr>díky!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192</cp:revision>
  <cp:lastPrinted>2020-02-24T11:22:20Z</cp:lastPrinted>
  <dcterms:created xsi:type="dcterms:W3CDTF">2019-03-09T16:29:07Z</dcterms:created>
  <dcterms:modified xsi:type="dcterms:W3CDTF">2020-06-08T09:20:00Z</dcterms:modified>
</cp:coreProperties>
</file>