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9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7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2271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3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97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066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55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0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6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0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1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7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2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07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b="0" i="0" u="none"/>
          </a:p>
        </p:txBody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87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Tramping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974" y="1911470"/>
            <a:ext cx="25431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52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9" y="465826"/>
            <a:ext cx="2484124" cy="371304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186" y="465826"/>
            <a:ext cx="1954243" cy="268112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966" y="3457656"/>
            <a:ext cx="7192633" cy="28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4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Trampská píseň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25" y="1440610"/>
            <a:ext cx="2599670" cy="221537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15725" y="3847382"/>
            <a:ext cx="1423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Jarka Mottl</a:t>
            </a:r>
          </a:p>
          <a:p>
            <a:r>
              <a:rPr lang="cs-CZ" dirty="0" smtClean="0"/>
              <a:t>1900-1986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068" y="1409154"/>
            <a:ext cx="1829802" cy="224682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352068" y="3847382"/>
            <a:ext cx="1638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Jenda Korda</a:t>
            </a:r>
          </a:p>
          <a:p>
            <a:r>
              <a:rPr lang="cs-CZ" dirty="0" smtClean="0"/>
              <a:t>1904-1986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434" y="1409154"/>
            <a:ext cx="3487796" cy="460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54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33" y="1082831"/>
            <a:ext cx="7821374" cy="419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6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88" y="2111853"/>
            <a:ext cx="1447800" cy="20288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11" y="1219127"/>
            <a:ext cx="2094602" cy="296037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52" y="1947503"/>
            <a:ext cx="2333625" cy="31527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26211" y="4321835"/>
            <a:ext cx="3023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Prokop Koudela – Jánošík</a:t>
            </a:r>
          </a:p>
          <a:p>
            <a:r>
              <a:rPr lang="cs-CZ" dirty="0" smtClean="0"/>
              <a:t>1904 - 1927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407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Inspirace divokým západem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98" y="2207058"/>
            <a:ext cx="2324100" cy="284797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0538" y="5470579"/>
            <a:ext cx="2940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James </a:t>
            </a:r>
            <a:r>
              <a:rPr lang="cs-CZ" dirty="0" err="1" smtClean="0"/>
              <a:t>Fenimore</a:t>
            </a:r>
            <a:r>
              <a:rPr lang="cs-CZ" dirty="0" smtClean="0"/>
              <a:t> Cooper</a:t>
            </a:r>
          </a:p>
          <a:p>
            <a:r>
              <a:rPr lang="cs-CZ" dirty="0" smtClean="0"/>
              <a:t>1789 - 1851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766" y="1853248"/>
            <a:ext cx="2198600" cy="32979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839" y="3348136"/>
            <a:ext cx="2497438" cy="313377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459561" y="2700373"/>
            <a:ext cx="2728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James Oliver </a:t>
            </a:r>
            <a:r>
              <a:rPr lang="cs-CZ" dirty="0" err="1" smtClean="0"/>
              <a:t>Curwood</a:t>
            </a:r>
            <a:endParaRPr lang="cs-CZ" dirty="0" smtClean="0"/>
          </a:p>
          <a:p>
            <a:r>
              <a:rPr lang="cs-CZ" dirty="0" smtClean="0"/>
              <a:t>1878-1927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4002" y="374841"/>
            <a:ext cx="21526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1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88" y="929855"/>
            <a:ext cx="1590675" cy="32385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00332" y="4244197"/>
            <a:ext cx="146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Zane</a:t>
            </a:r>
            <a:r>
              <a:rPr lang="cs-CZ" dirty="0" smtClean="0"/>
              <a:t> </a:t>
            </a:r>
            <a:r>
              <a:rPr lang="cs-CZ" dirty="0" err="1" smtClean="0"/>
              <a:t>Grey</a:t>
            </a:r>
            <a:endParaRPr lang="cs-CZ" dirty="0" smtClean="0"/>
          </a:p>
          <a:p>
            <a:r>
              <a:rPr lang="cs-CZ" dirty="0" smtClean="0"/>
              <a:t>1872-1939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867" y="1087017"/>
            <a:ext cx="2028825" cy="29241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725" y="3463054"/>
            <a:ext cx="2200275" cy="33051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546" y="934167"/>
            <a:ext cx="2047875" cy="418147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686936" y="5193102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Francis </a:t>
            </a:r>
            <a:r>
              <a:rPr lang="cs-CZ" dirty="0" err="1" smtClean="0"/>
              <a:t>Bret</a:t>
            </a:r>
            <a:r>
              <a:rPr lang="cs-CZ" dirty="0" smtClean="0"/>
              <a:t> Harte</a:t>
            </a:r>
          </a:p>
          <a:p>
            <a:r>
              <a:rPr lang="cs-CZ" dirty="0" smtClean="0"/>
              <a:t>1836-1902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63" y="651661"/>
            <a:ext cx="2836294" cy="398288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09163" y="4781841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Jack London</a:t>
            </a:r>
          </a:p>
          <a:p>
            <a:r>
              <a:rPr lang="cs-CZ" dirty="0" smtClean="0"/>
              <a:t>1876-1916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285" y="651661"/>
            <a:ext cx="2312644" cy="30608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607" y="3898062"/>
            <a:ext cx="36290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2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0" y="1286774"/>
            <a:ext cx="3289650" cy="475171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649" y="1286774"/>
            <a:ext cx="3413929" cy="47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59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Dějiště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93" y="1740200"/>
            <a:ext cx="3524250" cy="21526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254" y="3393326"/>
            <a:ext cx="40767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7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Trampové proti paďourům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0" y="4724400"/>
            <a:ext cx="3257550" cy="21336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90" y="1152983"/>
            <a:ext cx="7946768" cy="36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4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92" y="529422"/>
            <a:ext cx="3155471" cy="439751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862" y="1561381"/>
            <a:ext cx="3457183" cy="444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50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1531&quot;&gt;&lt;/object&gt;&lt;object type=&quot;2&quot; unique_id=&quot;11532&quot;&gt;&lt;object type=&quot;3&quot; unique_id=&quot;11533&quot;&gt;&lt;property id=&quot;20148&quot; value=&quot;5&quot;/&gt;&lt;property id=&quot;20300&quot; value=&quot;Slide 1 - &amp;quot;Tramping&amp;quot;&quot;/&gt;&lt;property id=&quot;20307&quot; value=&quot;256&quot;/&gt;&lt;/object&gt;&lt;object type=&quot;3&quot; unique_id=&quot;11534&quot;&gt;&lt;property id=&quot;20148&quot; value=&quot;5&quot;/&gt;&lt;property id=&quot;20300&quot; value=&quot;Slide 2&quot;/&gt;&lt;property id=&quot;20307&quot; value=&quot;257&quot;/&gt;&lt;/object&gt;&lt;object type=&quot;3&quot; unique_id=&quot;11535&quot;&gt;&lt;property id=&quot;20148&quot; value=&quot;5&quot;/&gt;&lt;property id=&quot;20300&quot; value=&quot;Slide 4&quot;/&gt;&lt;property id=&quot;20307&quot; value=&quot;258&quot;/&gt;&lt;/object&gt;&lt;object type=&quot;3&quot; unique_id=&quot;11536&quot;&gt;&lt;property id=&quot;20148&quot; value=&quot;5&quot;/&gt;&lt;property id=&quot;20300&quot; value=&quot;Slide 3 - &amp;quot;Inspirace divokým západem&amp;quot;&quot;/&gt;&lt;property id=&quot;20307&quot; value=&quot;259&quot;/&gt;&lt;/object&gt;&lt;object type=&quot;3&quot; unique_id=&quot;11645&quot;&gt;&lt;property id=&quot;20148&quot; value=&quot;5&quot;/&gt;&lt;property id=&quot;20300&quot; value=&quot;Slide 5&quot;/&gt;&lt;property id=&quot;20307&quot; value=&quot;260&quot;/&gt;&lt;/object&gt;&lt;object type=&quot;3&quot; unique_id=&quot;11646&quot;&gt;&lt;property id=&quot;20148&quot; value=&quot;5&quot;/&gt;&lt;property id=&quot;20300&quot; value=&quot;Slide 6&quot;/&gt;&lt;property id=&quot;20307&quot; value=&quot;262&quot;/&gt;&lt;/object&gt;&lt;object type=&quot;3&quot; unique_id=&quot;11647&quot;&gt;&lt;property id=&quot;20148&quot; value=&quot;5&quot;/&gt;&lt;property id=&quot;20300&quot; value=&quot;Slide 7 - &amp;quot;Dějiště &amp;quot;&quot;/&gt;&lt;property id=&quot;20307&quot; value=&quot;261&quot;/&gt;&lt;/object&gt;&lt;object type=&quot;3&quot; unique_id=&quot;11648&quot;&gt;&lt;property id=&quot;20148&quot; value=&quot;5&quot;/&gt;&lt;property id=&quot;20300&quot; value=&quot;Slide 8 - &amp;quot;Trampové proti paďourům&amp;quot;&quot;/&gt;&lt;property id=&quot;20307&quot; value=&quot;263&quot;/&gt;&lt;/object&gt;&lt;object type=&quot;3&quot; unique_id=&quot;11649&quot;&gt;&lt;property id=&quot;20148&quot; value=&quot;5&quot;/&gt;&lt;property id=&quot;20300&quot; value=&quot;Slide 9&quot;/&gt;&lt;property id=&quot;20307&quot; value=&quot;264&quot;/&gt;&lt;/object&gt;&lt;object type=&quot;3&quot; unique_id=&quot;11650&quot;&gt;&lt;property id=&quot;20148&quot; value=&quot;5&quot;/&gt;&lt;property id=&quot;20300&quot; value=&quot;Slide 10&quot;/&gt;&lt;property id=&quot;20307&quot; value=&quot;265&quot;/&gt;&lt;/object&gt;&lt;object type=&quot;3&quot; unique_id=&quot;11651&quot;&gt;&lt;property id=&quot;20148&quot; value=&quot;5&quot;/&gt;&lt;property id=&quot;20300&quot; value=&quot;Slide 11 - &amp;quot;Trampská píseň&amp;quot;&quot;/&gt;&lt;property id=&quot;20307&quot; value=&quot;266&quot;/&gt;&lt;/object&gt;&lt;object type=&quot;3&quot; unique_id=&quot;11691&quot;&gt;&lt;property id=&quot;20148&quot; value=&quot;5&quot;/&gt;&lt;property id=&quot;20300&quot; value=&quot;Slide 12&quot;/&gt;&lt;property id=&quot;20307&quot; value=&quot;267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202</TotalTime>
  <Words>43</Words>
  <Application>Microsoft Office PowerPoint</Application>
  <PresentationFormat>Předvádění na obrazovce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Tramping</vt:lpstr>
      <vt:lpstr>Prezentace aplikace PowerPoint</vt:lpstr>
      <vt:lpstr>Inspirace divokým západem</vt:lpstr>
      <vt:lpstr>Prezentace aplikace PowerPoint</vt:lpstr>
      <vt:lpstr>Prezentace aplikace PowerPoint</vt:lpstr>
      <vt:lpstr>Prezentace aplikace PowerPoint</vt:lpstr>
      <vt:lpstr>Dějiště </vt:lpstr>
      <vt:lpstr>Trampové proti paďourům</vt:lpstr>
      <vt:lpstr>Prezentace aplikace PowerPoint</vt:lpstr>
      <vt:lpstr>Prezentace aplikace PowerPoint</vt:lpstr>
      <vt:lpstr>Trampská píseň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Tramping</dc:title>
  <dc:creator>Pavlina Vostatkova</dc:creator>
  <cp:lastModifiedBy>Pavlina Vostatkova</cp:lastModifiedBy>
  <cp:revision>14</cp:revision>
  <dcterms:created xsi:type="dcterms:W3CDTF">2021-04-27T08:35:49Z</dcterms:created>
  <dcterms:modified xsi:type="dcterms:W3CDTF">2021-04-27T11:57:51Z</dcterms:modified>
</cp:coreProperties>
</file>