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29"/>
    <p:restoredTop sz="95064"/>
  </p:normalViewPr>
  <p:slideViewPr>
    <p:cSldViewPr snapToGrid="0" snapToObjects="1">
      <p:cViewPr varScale="1">
        <p:scale>
          <a:sx n="93" d="100"/>
          <a:sy n="93" d="100"/>
        </p:scale>
        <p:origin x="23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5AE15-79CF-484D-908D-6FFF396F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3569" y="2689412"/>
            <a:ext cx="9764862" cy="21918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5000" b="1" dirty="0"/>
              <a:t>Fyzická příprava vojsk (9) </a:t>
            </a:r>
            <a:br>
              <a:rPr lang="cs-CZ" sz="5000" b="1" dirty="0"/>
            </a:br>
            <a:r>
              <a:rPr lang="cs-CZ" sz="5000" b="1" dirty="0"/>
              <a:t>Teoretické a praktické kontrolní výstupy</a:t>
            </a:r>
          </a:p>
        </p:txBody>
      </p:sp>
    </p:spTree>
    <p:extLst>
      <p:ext uri="{BB962C8B-B14F-4D97-AF65-F5344CB8AC3E}">
        <p14:creationId xmlns:p14="http://schemas.microsoft.com/office/powerpoint/2010/main" val="397372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73D79-0D0F-F144-B8C0-808219294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253" y="1277216"/>
            <a:ext cx="10013576" cy="5467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cs-CZ" sz="3600" b="1" dirty="0"/>
              <a:t>Cíl: </a:t>
            </a:r>
            <a:r>
              <a:rPr lang="cs-CZ" sz="3600" dirty="0"/>
              <a:t>Teoreticky a prakticky přezkoušet studenty</a:t>
            </a:r>
          </a:p>
          <a:p>
            <a:pPr algn="just">
              <a:lnSpc>
                <a:spcPct val="100000"/>
              </a:lnSpc>
            </a:pPr>
            <a:r>
              <a:rPr lang="cs-CZ" sz="3600" b="1" dirty="0"/>
              <a:t>Průběh: </a:t>
            </a:r>
            <a:r>
              <a:rPr lang="cs-CZ" sz="3600" dirty="0"/>
              <a:t>Kontrola seminární práce na předem určené téma a praktická zkouška v posilovně na FTVS UK</a:t>
            </a:r>
          </a:p>
          <a:p>
            <a:pPr algn="just">
              <a:lnSpc>
                <a:spcPct val="100000"/>
              </a:lnSpc>
            </a:pPr>
            <a:r>
              <a:rPr lang="cs-CZ" sz="3600" b="1" dirty="0"/>
              <a:t>Klíčová slova: </a:t>
            </a:r>
            <a:r>
              <a:rPr lang="cs-CZ" sz="3600" dirty="0"/>
              <a:t>přezkoušení, silový trénink, didaktika, test</a:t>
            </a:r>
          </a:p>
        </p:txBody>
      </p:sp>
    </p:spTree>
    <p:extLst>
      <p:ext uri="{BB962C8B-B14F-4D97-AF65-F5344CB8AC3E}">
        <p14:creationId xmlns:p14="http://schemas.microsoft.com/office/powerpoint/2010/main" val="281402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09BE12-1147-E447-9892-AD5596A9E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Zdroje: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ED0987-2949-8645-8FD7-2C4AF344D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428750"/>
            <a:ext cx="10300447" cy="49403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cs-CZ" sz="2800" b="0" i="0" u="none" strike="noStrike" dirty="0">
                <a:solidFill>
                  <a:srgbClr val="212529"/>
                </a:solidFill>
                <a:effectLst/>
              </a:rPr>
              <a:t>STOPPANI, J. </a:t>
            </a:r>
            <a:r>
              <a:rPr lang="cs-CZ" sz="2800" b="0" i="1" u="none" strike="noStrike" dirty="0">
                <a:solidFill>
                  <a:srgbClr val="212529"/>
                </a:solidFill>
                <a:effectLst/>
              </a:rPr>
              <a:t>Velká kniha posilování: tréninkové metody a plány : 381 posilovacích cviků</a:t>
            </a:r>
            <a:r>
              <a:rPr lang="cs-CZ" sz="2800" b="0" i="0" u="none" strike="noStrike" dirty="0">
                <a:solidFill>
                  <a:srgbClr val="212529"/>
                </a:solidFill>
                <a:effectLst/>
              </a:rPr>
              <a:t>. Druhé, přepracované a rozšíření vydání. Přeložil Libor SOUMAR. Praha: Grada Publishing, 2016. Sport extra. ISBN 9788024756431</a:t>
            </a:r>
          </a:p>
          <a:p>
            <a:pPr algn="just">
              <a:lnSpc>
                <a:spcPct val="100000"/>
              </a:lnSpc>
            </a:pPr>
            <a:r>
              <a:rPr lang="cs-CZ" sz="2800" b="0" i="0" u="none" strike="noStrike" dirty="0">
                <a:solidFill>
                  <a:srgbClr val="000000"/>
                </a:solidFill>
                <a:effectLst/>
              </a:rPr>
              <a:t>RI</a:t>
            </a:r>
            <a:r>
              <a:rPr lang="cs-CZ" sz="2800" dirty="0">
                <a:solidFill>
                  <a:srgbClr val="212529"/>
                </a:solidFill>
              </a:rPr>
              <a:t>PPETOE, M., &amp; KILGORE, L. (2005). </a:t>
            </a:r>
            <a:r>
              <a:rPr lang="cs-CZ" sz="2800" dirty="0" err="1">
                <a:solidFill>
                  <a:srgbClr val="212529"/>
                </a:solidFill>
              </a:rPr>
              <a:t>Starting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strength</a:t>
            </a:r>
            <a:r>
              <a:rPr lang="cs-CZ" sz="2800" dirty="0">
                <a:solidFill>
                  <a:srgbClr val="212529"/>
                </a:solidFill>
              </a:rPr>
              <a:t>: A </a:t>
            </a:r>
            <a:r>
              <a:rPr lang="cs-CZ" sz="2800" dirty="0" err="1">
                <a:solidFill>
                  <a:srgbClr val="212529"/>
                </a:solidFill>
              </a:rPr>
              <a:t>simple</a:t>
            </a:r>
            <a:r>
              <a:rPr lang="cs-CZ" sz="2800" dirty="0">
                <a:solidFill>
                  <a:srgbClr val="212529"/>
                </a:solidFill>
              </a:rPr>
              <a:t> and practical guide for </a:t>
            </a:r>
            <a:r>
              <a:rPr lang="cs-CZ" sz="2800" dirty="0" err="1">
                <a:solidFill>
                  <a:srgbClr val="212529"/>
                </a:solidFill>
              </a:rPr>
              <a:t>coaching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beginners</a:t>
            </a:r>
            <a:r>
              <a:rPr lang="cs-CZ" sz="2800" dirty="0">
                <a:solidFill>
                  <a:srgbClr val="212529"/>
                </a:solidFill>
              </a:rPr>
              <a:t>. The </a:t>
            </a:r>
            <a:r>
              <a:rPr lang="cs-CZ" sz="2800" dirty="0" err="1">
                <a:solidFill>
                  <a:srgbClr val="212529"/>
                </a:solidFill>
              </a:rPr>
              <a:t>Aasgaard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Company</a:t>
            </a:r>
            <a:r>
              <a:rPr lang="cs-CZ" sz="2800" dirty="0">
                <a:solidFill>
                  <a:srgbClr val="212529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800" dirty="0">
                <a:solidFill>
                  <a:srgbClr val="212529"/>
                </a:solidFill>
              </a:rPr>
              <a:t>RIPPETOE, M., &amp; BRADFORD, S.E. </a:t>
            </a:r>
            <a:r>
              <a:rPr lang="cs-CZ" sz="2800" dirty="0" err="1">
                <a:solidFill>
                  <a:srgbClr val="212529"/>
                </a:solidFill>
              </a:rPr>
              <a:t>Starting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strength</a:t>
            </a:r>
            <a:r>
              <a:rPr lang="cs-CZ" sz="2800" dirty="0">
                <a:solidFill>
                  <a:srgbClr val="212529"/>
                </a:solidFill>
              </a:rPr>
              <a:t>: Basic barbell </a:t>
            </a:r>
            <a:r>
              <a:rPr lang="cs-CZ" sz="2800" dirty="0" err="1">
                <a:solidFill>
                  <a:srgbClr val="212529"/>
                </a:solidFill>
              </a:rPr>
              <a:t>training</a:t>
            </a:r>
            <a:r>
              <a:rPr lang="cs-CZ" sz="2800" dirty="0">
                <a:solidFill>
                  <a:srgbClr val="212529"/>
                </a:solidFill>
              </a:rPr>
              <a:t>. </a:t>
            </a:r>
            <a:r>
              <a:rPr lang="cs-CZ" sz="2800" dirty="0" err="1">
                <a:solidFill>
                  <a:srgbClr val="212529"/>
                </a:solidFill>
              </a:rPr>
              <a:t>Wichita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Falls</a:t>
            </a:r>
            <a:r>
              <a:rPr lang="cs-CZ" sz="2800" dirty="0">
                <a:solidFill>
                  <a:srgbClr val="212529"/>
                </a:solidFill>
              </a:rPr>
              <a:t>, TX: </a:t>
            </a:r>
            <a:r>
              <a:rPr lang="cs-CZ" sz="2800" dirty="0" err="1">
                <a:solidFill>
                  <a:srgbClr val="212529"/>
                </a:solidFill>
              </a:rPr>
              <a:t>Aasgaard</a:t>
            </a:r>
            <a:r>
              <a:rPr lang="cs-CZ" sz="2800" dirty="0">
                <a:solidFill>
                  <a:srgbClr val="212529"/>
                </a:solidFill>
              </a:rPr>
              <a:t> </a:t>
            </a:r>
            <a:r>
              <a:rPr lang="cs-CZ" sz="2800" dirty="0" err="1">
                <a:solidFill>
                  <a:srgbClr val="212529"/>
                </a:solidFill>
              </a:rPr>
              <a:t>Company</a:t>
            </a:r>
            <a:r>
              <a:rPr lang="cs-CZ" sz="2800" dirty="0">
                <a:solidFill>
                  <a:srgbClr val="212529"/>
                </a:solidFill>
              </a:rPr>
              <a:t>, 2017.</a:t>
            </a:r>
            <a:endParaRPr lang="cs-CZ" sz="2800" b="0" i="0" u="none" strike="noStrike" dirty="0">
              <a:solidFill>
                <a:srgbClr val="000000"/>
              </a:solidFill>
              <a:effectLst/>
            </a:endParaRPr>
          </a:p>
          <a:p>
            <a:pPr algn="just">
              <a:lnSpc>
                <a:spcPct val="10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3339000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3787</TotalTime>
  <Words>145</Words>
  <Application>Microsoft Macintosh PowerPoint</Application>
  <PresentationFormat>Širokoúhlá obrazovka</PresentationFormat>
  <Paragraphs>8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5" baseType="lpstr">
      <vt:lpstr>Franklin Gothic Book</vt:lpstr>
      <vt:lpstr>Oříznutí</vt:lpstr>
      <vt:lpstr>Fyzická příprava vojsk (9)  Teoretické a praktické kontrolní výstupy</vt:lpstr>
      <vt:lpstr>Prezentace aplikace PowerPoint</vt:lpstr>
      <vt:lpstr>Zdroje: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zdrojů odborné literatury  (vyhledávání studií)</dc:title>
  <dc:creator>Jan Maleček</dc:creator>
  <cp:lastModifiedBy>Jan Maleček</cp:lastModifiedBy>
  <cp:revision>24</cp:revision>
  <dcterms:created xsi:type="dcterms:W3CDTF">2021-12-28T14:12:37Z</dcterms:created>
  <dcterms:modified xsi:type="dcterms:W3CDTF">2022-10-18T08:10:17Z</dcterms:modified>
</cp:coreProperties>
</file>