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90BE8560-9EB0-4EAB-AD64-F80490FF8E47}"/>
              </a:ext>
            </a:extLst>
          </p:cNvPr>
          <p:cNvPicPr>
            <a:picLocks noChangeAspect="1"/>
          </p:cNvPicPr>
          <p:nvPr/>
        </p:nvPicPr>
        <p:blipFill rotWithShape="1">
          <a:blip r:embed="rId2"/>
          <a:srcRect r="1581"/>
          <a:stretch/>
        </p:blipFill>
        <p:spPr>
          <a:xfrm>
            <a:off x="3412230" y="0"/>
            <a:ext cx="8779770" cy="5423337"/>
          </a:xfrm>
          <a:prstGeom prst="rect">
            <a:avLst/>
          </a:prstGeom>
        </p:spPr>
      </p:pic>
      <p:sp>
        <p:nvSpPr>
          <p:cNvPr id="4" name="Nadpis 1">
            <a:extLst>
              <a:ext uri="{FF2B5EF4-FFF2-40B4-BE49-F238E27FC236}">
                <a16:creationId xmlns:a16="http://schemas.microsoft.com/office/drawing/2014/main" id="{09F0A93F-4C56-471F-9B42-A3EEBA920060}"/>
              </a:ext>
            </a:extLst>
          </p:cNvPr>
          <p:cNvSpPr txBox="1">
            <a:spLocks/>
          </p:cNvSpPr>
          <p:nvPr/>
        </p:nvSpPr>
        <p:spPr>
          <a:xfrm>
            <a:off x="3300197" y="5423337"/>
            <a:ext cx="9368053" cy="809625"/>
          </a:xfrm>
          <a:prstGeom prst="rect">
            <a:avLst/>
          </a:prstGeom>
          <a:noFill/>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b="1" dirty="0">
                <a:solidFill>
                  <a:srgbClr val="000000"/>
                </a:solidFill>
                <a:latin typeface="Verdana" panose="020B0604030504040204" pitchFamily="34" charset="0"/>
                <a:ea typeface="Times New Roman" panose="02020603050405020304" pitchFamily="18" charset="0"/>
              </a:rPr>
              <a:t>ROMAN DE LA TERRE</a:t>
            </a:r>
            <a:endParaRPr lang="cs-CZ" dirty="0"/>
          </a:p>
        </p:txBody>
      </p:sp>
      <p:sp>
        <p:nvSpPr>
          <p:cNvPr id="5" name="Podnadpis 2">
            <a:extLst>
              <a:ext uri="{FF2B5EF4-FFF2-40B4-BE49-F238E27FC236}">
                <a16:creationId xmlns:a16="http://schemas.microsoft.com/office/drawing/2014/main" id="{8810FBCD-416B-4100-A51D-EB8FE06D2D9F}"/>
              </a:ext>
            </a:extLst>
          </p:cNvPr>
          <p:cNvSpPr txBox="1">
            <a:spLocks/>
          </p:cNvSpPr>
          <p:nvPr/>
        </p:nvSpPr>
        <p:spPr>
          <a:xfrm>
            <a:off x="1730477" y="6030851"/>
            <a:ext cx="10607357" cy="404221"/>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dirty="0" err="1">
                <a:solidFill>
                  <a:srgbClr val="000000"/>
                </a:solidFill>
                <a:latin typeface="Arial" panose="020B0604020202020204" pitchFamily="34" charset="0"/>
                <a:ea typeface="Times New Roman" panose="02020603050405020304" pitchFamily="18" charset="0"/>
                <a:cs typeface="Arial" panose="020B0604020202020204" pitchFamily="34" charset="0"/>
              </a:rPr>
              <a:t>roman</a:t>
            </a:r>
            <a:r>
              <a:rPr lang="cs-CZ"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dirty="0" err="1">
                <a:solidFill>
                  <a:srgbClr val="000000"/>
                </a:solidFill>
                <a:latin typeface="Arial" panose="020B0604020202020204" pitchFamily="34" charset="0"/>
                <a:ea typeface="Times New Roman" panose="02020603050405020304" pitchFamily="18" charset="0"/>
                <a:cs typeface="Arial" panose="020B0604020202020204" pitchFamily="34" charset="0"/>
              </a:rPr>
              <a:t>paysan</a:t>
            </a:r>
            <a:r>
              <a:rPr lang="fr-FR"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dirty="0" err="1">
                <a:solidFill>
                  <a:srgbClr val="000000"/>
                </a:solidFill>
                <a:latin typeface="Arial" panose="020B0604020202020204" pitchFamily="34" charset="0"/>
                <a:ea typeface="Times New Roman" panose="02020603050405020304" pitchFamily="18" charset="0"/>
                <a:cs typeface="Arial" panose="020B0604020202020204" pitchFamily="34" charset="0"/>
              </a:rPr>
              <a:t>roman</a:t>
            </a:r>
            <a:r>
              <a:rPr lang="cs-CZ"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dirty="0" err="1">
                <a:solidFill>
                  <a:srgbClr val="000000"/>
                </a:solidFill>
                <a:latin typeface="Arial" panose="020B0604020202020204" pitchFamily="34" charset="0"/>
                <a:ea typeface="Times New Roman" panose="02020603050405020304" pitchFamily="18" charset="0"/>
                <a:cs typeface="Arial" panose="020B0604020202020204" pitchFamily="34" charset="0"/>
              </a:rPr>
              <a:t>régionaliste</a:t>
            </a:r>
            <a:r>
              <a:rPr lang="fr-FR" dirty="0">
                <a:solidFill>
                  <a:srgbClr val="000000"/>
                </a:solidFill>
                <a:latin typeface="Arial" panose="020B0604020202020204" pitchFamily="34" charset="0"/>
                <a:ea typeface="Times New Roman" panose="02020603050405020304" pitchFamily="18" charset="0"/>
                <a:cs typeface="Arial" panose="020B0604020202020204" pitchFamily="34" charset="0"/>
              </a:rPr>
              <a:t> », « </a:t>
            </a:r>
            <a:r>
              <a:rPr lang="cs-CZ" dirty="0" err="1">
                <a:solidFill>
                  <a:srgbClr val="000000"/>
                </a:solidFill>
                <a:latin typeface="Arial" panose="020B0604020202020204" pitchFamily="34" charset="0"/>
                <a:ea typeface="Times New Roman" panose="02020603050405020304" pitchFamily="18" charset="0"/>
                <a:cs typeface="Arial" panose="020B0604020202020204" pitchFamily="34" charset="0"/>
              </a:rPr>
              <a:t>roman</a:t>
            </a:r>
            <a:r>
              <a:rPr lang="cs-CZ"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dirty="0" err="1">
                <a:solidFill>
                  <a:srgbClr val="000000"/>
                </a:solidFill>
                <a:latin typeface="Arial" panose="020B0604020202020204" pitchFamily="34" charset="0"/>
                <a:ea typeface="Times New Roman" panose="02020603050405020304" pitchFamily="18" charset="0"/>
                <a:cs typeface="Arial" panose="020B0604020202020204" pitchFamily="34" charset="0"/>
              </a:rPr>
              <a:t>du</a:t>
            </a:r>
            <a:r>
              <a:rPr lang="cs-CZ"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dirty="0">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cs-CZ" dirty="0" err="1">
                <a:solidFill>
                  <a:srgbClr val="000000"/>
                </a:solidFill>
                <a:latin typeface="Arial" panose="020B0604020202020204" pitchFamily="34" charset="0"/>
                <a:ea typeface="Times New Roman" panose="02020603050405020304" pitchFamily="18" charset="0"/>
                <a:cs typeface="Arial" panose="020B0604020202020204" pitchFamily="34" charset="0"/>
              </a:rPr>
              <a:t>erroir</a:t>
            </a:r>
            <a:r>
              <a:rPr lang="fr-FR" dirty="0">
                <a:solidFill>
                  <a:srgbClr val="000000"/>
                </a:solidFill>
                <a:latin typeface="Arial" panose="020B0604020202020204" pitchFamily="34" charset="0"/>
                <a:ea typeface="Times New Roman" panose="02020603050405020304" pitchFamily="18" charset="0"/>
                <a:cs typeface="Arial" panose="020B0604020202020204" pitchFamily="34" charset="0"/>
              </a:rPr>
              <a:t> », « </a:t>
            </a:r>
            <a:r>
              <a:rPr lang="fr-FR" dirty="0" err="1">
                <a:solidFill>
                  <a:srgbClr val="000000"/>
                </a:solidFill>
                <a:latin typeface="Arial" panose="020B0604020202020204" pitchFamily="34" charset="0"/>
                <a:ea typeface="Times New Roman" panose="02020603050405020304" pitchFamily="18" charset="0"/>
                <a:cs typeface="Arial" panose="020B0604020202020204" pitchFamily="34" charset="0"/>
              </a:rPr>
              <a:t>terroirisme</a:t>
            </a:r>
            <a:r>
              <a:rPr lang="fr-FR" dirty="0">
                <a:solidFill>
                  <a:srgbClr val="000000"/>
                </a:solidFill>
                <a:latin typeface="Arial" panose="020B0604020202020204" pitchFamily="34" charset="0"/>
                <a:ea typeface="Times New Roman" panose="02020603050405020304" pitchFamily="18" charset="0"/>
                <a:cs typeface="Arial" panose="020B0604020202020204" pitchFamily="34" charset="0"/>
              </a:rPr>
              <a:t> », « </a:t>
            </a:r>
            <a:r>
              <a:rPr lang="fr-FR" dirty="0" err="1">
                <a:solidFill>
                  <a:srgbClr val="000000"/>
                </a:solidFill>
                <a:latin typeface="Arial" panose="020B0604020202020204" pitchFamily="34" charset="0"/>
                <a:ea typeface="Times New Roman" panose="02020603050405020304" pitchFamily="18" charset="0"/>
                <a:cs typeface="Arial" panose="020B0604020202020204" pitchFamily="34" charset="0"/>
              </a:rPr>
              <a:t>agriculturalisme</a:t>
            </a:r>
            <a:r>
              <a:rPr lang="fr-FR"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07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E0C89C09-BC47-47B9-8591-75AE138BA7BB}"/>
              </a:ext>
            </a:extLst>
          </p:cNvPr>
          <p:cNvSpPr txBox="1"/>
          <p:nvPr/>
        </p:nvSpPr>
        <p:spPr>
          <a:xfrm>
            <a:off x="698090" y="335845"/>
            <a:ext cx="10953135" cy="6186309"/>
          </a:xfrm>
          <a:prstGeom prst="rect">
            <a:avLst/>
          </a:prstGeom>
          <a:solidFill>
            <a:schemeClr val="bg1"/>
          </a:solidFill>
        </p:spPr>
        <p:txBody>
          <a:bodyPr wrap="square" rtlCol="0">
            <a:spAutoFit/>
          </a:bodyPr>
          <a:lstStyle/>
          <a:p>
            <a:pPr algn="just">
              <a:spcAft>
                <a:spcPts val="0"/>
              </a:spcAft>
            </a:pPr>
            <a:r>
              <a:rPr lang="cs-CZ" sz="1800"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Nous</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sommes</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venus</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il</a:t>
            </a:r>
            <a:r>
              <a:rPr lang="cs-CZ" sz="1800" b="1" kern="50" dirty="0">
                <a:effectLst/>
                <a:latin typeface="Verdana" panose="020B0604030504040204" pitchFamily="34" charset="0"/>
                <a:ea typeface="Lucida Sans Unicode" panose="020B0602030504020204" pitchFamily="34" charset="0"/>
              </a:rPr>
              <a:t> y a </a:t>
            </a:r>
            <a:r>
              <a:rPr lang="cs-CZ" sz="1800" b="1" kern="50" dirty="0" err="1">
                <a:effectLst/>
                <a:latin typeface="Verdana" panose="020B0604030504040204" pitchFamily="34" charset="0"/>
                <a:ea typeface="Lucida Sans Unicode" panose="020B0602030504020204" pitchFamily="34" charset="0"/>
              </a:rPr>
              <a:t>trois</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cents</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ans</a:t>
            </a:r>
            <a:r>
              <a:rPr lang="cs-CZ" sz="1800" b="1" kern="50" dirty="0">
                <a:effectLst/>
                <a:latin typeface="Verdana" panose="020B0604030504040204" pitchFamily="34" charset="0"/>
                <a:ea typeface="Lucida Sans Unicode" panose="020B0602030504020204" pitchFamily="34" charset="0"/>
              </a:rPr>
              <a:t>, et </a:t>
            </a:r>
            <a:r>
              <a:rPr lang="cs-CZ" sz="1800" b="1" kern="50" dirty="0" err="1">
                <a:effectLst/>
                <a:latin typeface="Verdana" panose="020B0604030504040204" pitchFamily="34" charset="0"/>
                <a:ea typeface="Lucida Sans Unicode" panose="020B0602030504020204" pitchFamily="34" charset="0"/>
              </a:rPr>
              <a:t>nous</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sommes</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restés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Ceux</a:t>
            </a:r>
            <a:r>
              <a:rPr lang="cs-CZ" sz="1800" kern="50" dirty="0">
                <a:effectLst/>
                <a:latin typeface="Verdana" panose="020B0604030504040204" pitchFamily="34" charset="0"/>
                <a:ea typeface="Lucida Sans Unicode" panose="020B0602030504020204" pitchFamily="34" charset="0"/>
              </a:rPr>
              <a:t> qui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ont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menés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ici</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pourraient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revenir</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parmi</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sans</a:t>
            </a:r>
            <a:r>
              <a:rPr lang="cs-CZ" sz="1800" kern="50" dirty="0">
                <a:effectLst/>
                <a:latin typeface="Verdana" panose="020B0604030504040204" pitchFamily="34" charset="0"/>
                <a:ea typeface="Lucida Sans Unicode" panose="020B0602030504020204" pitchFamily="34" charset="0"/>
              </a:rPr>
              <a:t> </a:t>
            </a:r>
            <a:r>
              <a:rPr lang="fr-FR" sz="1800" kern="50" dirty="0">
                <a:effectLst/>
                <a:latin typeface="Verdana" panose="020B0604030504040204" pitchFamily="34" charset="0"/>
                <a:ea typeface="Lucida Sans Unicode" panose="020B0602030504020204" pitchFamily="34" charset="0"/>
              </a:rPr>
              <a:t>amertume et sans chagrin, car s'il est vrai que nous n'avons guère appris, assurément </a:t>
            </a:r>
            <a:r>
              <a:rPr lang="fr-FR" sz="1800" b="1" kern="50" dirty="0">
                <a:effectLst/>
                <a:latin typeface="Verdana" panose="020B0604030504040204" pitchFamily="34" charset="0"/>
                <a:ea typeface="Lucida Sans Unicode" panose="020B0602030504020204" pitchFamily="34" charset="0"/>
              </a:rPr>
              <a:t>nous n'avons rien oublié</a:t>
            </a:r>
            <a:r>
              <a:rPr lang="fr-FR" sz="1800" kern="50" dirty="0">
                <a:effectLst/>
                <a:latin typeface="Verdana" panose="020B0604030504040204" pitchFamily="34" charset="0"/>
                <a:ea typeface="Lucida Sans Unicode" panose="020B0602030504020204" pitchFamily="34" charset="0"/>
              </a:rPr>
              <a:t>.</a:t>
            </a:r>
            <a:endParaRPr lang="fr-FR" sz="1800" kern="50" dirty="0">
              <a:effectLst/>
              <a:latin typeface="Times New Roman" panose="02020603050405020304" pitchFamily="18" charset="0"/>
              <a:ea typeface="Lucida Sans Unicode" panose="020B0602030504020204" pitchFamily="34" charset="0"/>
            </a:endParaRPr>
          </a:p>
          <a:p>
            <a:pPr algn="just">
              <a:spcAft>
                <a:spcPts val="0"/>
              </a:spcAft>
            </a:pP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avions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apporté</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d'outre-mer</a:t>
            </a:r>
            <a:r>
              <a:rPr lang="cs-CZ" sz="1800" kern="50" dirty="0">
                <a:effectLst/>
                <a:latin typeface="Verdana" panose="020B0604030504040204" pitchFamily="34" charset="0"/>
                <a:ea typeface="Lucida Sans Unicode" panose="020B0602030504020204" pitchFamily="34" charset="0"/>
              </a:rPr>
              <a:t> nos </a:t>
            </a:r>
            <a:r>
              <a:rPr lang="cs-CZ" sz="1800" kern="50" dirty="0" err="1">
                <a:effectLst/>
                <a:latin typeface="Verdana" panose="020B0604030504040204" pitchFamily="34" charset="0"/>
                <a:ea typeface="Lucida Sans Unicode" panose="020B0602030504020204" pitchFamily="34" charset="0"/>
              </a:rPr>
              <a:t>prières</a:t>
            </a:r>
            <a:r>
              <a:rPr lang="cs-CZ" sz="1800" kern="50" dirty="0">
                <a:effectLst/>
                <a:latin typeface="Verdana" panose="020B0604030504040204" pitchFamily="34" charset="0"/>
                <a:ea typeface="Lucida Sans Unicode" panose="020B0602030504020204" pitchFamily="34" charset="0"/>
              </a:rPr>
              <a:t> et nos </a:t>
            </a:r>
            <a:r>
              <a:rPr lang="cs-CZ" sz="1800" kern="50" dirty="0" err="1">
                <a:effectLst/>
                <a:latin typeface="Verdana" panose="020B0604030504040204" pitchFamily="34" charset="0"/>
                <a:ea typeface="Lucida Sans Unicode" panose="020B0602030504020204" pitchFamily="34" charset="0"/>
              </a:rPr>
              <a:t>chansons</a:t>
            </a:r>
            <a:r>
              <a:rPr lang="cs-CZ" sz="1800" kern="50" dirty="0">
                <a:effectLst/>
                <a:latin typeface="Verdana" panose="020B0604030504040204" pitchFamily="34" charset="0"/>
                <a:ea typeface="Lucida Sans Unicode" panose="020B0602030504020204" pitchFamily="34" charset="0"/>
              </a:rPr>
              <a:t> : </a:t>
            </a:r>
            <a:r>
              <a:rPr lang="cs-CZ" sz="1800" b="1" kern="50" dirty="0" err="1">
                <a:effectLst/>
                <a:latin typeface="Verdana" panose="020B0604030504040204" pitchFamily="34" charset="0"/>
                <a:ea typeface="Lucida Sans Unicode" panose="020B0602030504020204" pitchFamily="34" charset="0"/>
              </a:rPr>
              <a:t>elles</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sont</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toujours</a:t>
            </a:r>
            <a:r>
              <a:rPr lang="cs-CZ" sz="1800" b="1" kern="50" dirty="0">
                <a:effectLst/>
                <a:latin typeface="Verdana" panose="020B0604030504040204" pitchFamily="34" charset="0"/>
                <a:ea typeface="Lucida Sans Unicode" panose="020B0602030504020204" pitchFamily="34" charset="0"/>
              </a:rPr>
              <a:t> les </a:t>
            </a:r>
            <a:r>
              <a:rPr lang="cs-CZ" sz="1800" b="1" kern="50" dirty="0" err="1">
                <a:effectLst/>
                <a:latin typeface="Verdana" panose="020B0604030504040204" pitchFamily="34" charset="0"/>
                <a:ea typeface="Lucida Sans Unicode" panose="020B0602030504020204" pitchFamily="34" charset="0"/>
              </a:rPr>
              <a:t>mêmes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avions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apporté</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dans</a:t>
            </a:r>
            <a:r>
              <a:rPr lang="cs-CZ" sz="1800" kern="50" dirty="0">
                <a:effectLst/>
                <a:latin typeface="Verdana" panose="020B0604030504040204" pitchFamily="34" charset="0"/>
                <a:ea typeface="Lucida Sans Unicode" panose="020B0602030504020204" pitchFamily="34" charset="0"/>
              </a:rPr>
              <a:t> nos </a:t>
            </a:r>
            <a:r>
              <a:rPr lang="cs-CZ" sz="1800" kern="50" dirty="0" err="1">
                <a:effectLst/>
                <a:latin typeface="Verdana" panose="020B0604030504040204" pitchFamily="34" charset="0"/>
                <a:ea typeface="Lucida Sans Unicode" panose="020B0602030504020204" pitchFamily="34" charset="0"/>
              </a:rPr>
              <a:t>poitrines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le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cœur</a:t>
            </a:r>
            <a:r>
              <a:rPr lang="cs-CZ" sz="1800" kern="50" dirty="0">
                <a:effectLst/>
                <a:latin typeface="Verdana" panose="020B0604030504040204" pitchFamily="34" charset="0"/>
                <a:ea typeface="Lucida Sans Unicode" panose="020B0602030504020204" pitchFamily="34" charset="0"/>
              </a:rPr>
              <a:t> des </a:t>
            </a:r>
            <a:r>
              <a:rPr lang="cs-CZ" sz="1800" kern="50" dirty="0" err="1">
                <a:effectLst/>
                <a:latin typeface="Verdana" panose="020B0604030504040204" pitchFamily="34" charset="0"/>
                <a:ea typeface="Lucida Sans Unicode" panose="020B0602030504020204" pitchFamily="34" charset="0"/>
              </a:rPr>
              <a:t>hommes</a:t>
            </a:r>
            <a:r>
              <a:rPr lang="cs-CZ" sz="1800" kern="50" dirty="0">
                <a:effectLst/>
                <a:latin typeface="Verdana" panose="020B0604030504040204" pitchFamily="34" charset="0"/>
                <a:ea typeface="Lucida Sans Unicode" panose="020B0602030504020204" pitchFamily="34" charset="0"/>
              </a:rPr>
              <a:t> de </a:t>
            </a:r>
            <a:r>
              <a:rPr lang="cs-CZ" sz="1800" kern="50" dirty="0" err="1">
                <a:effectLst/>
                <a:latin typeface="Verdana" panose="020B0604030504040204" pitchFamily="34" charset="0"/>
                <a:ea typeface="Lucida Sans Unicode" panose="020B0602030504020204" pitchFamily="34" charset="0"/>
              </a:rPr>
              <a:t>notre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pays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vaillant</a:t>
            </a:r>
            <a:r>
              <a:rPr lang="cs-CZ" sz="1800" kern="50" dirty="0">
                <a:effectLst/>
                <a:latin typeface="Verdana" panose="020B0604030504040204" pitchFamily="34" charset="0"/>
                <a:ea typeface="Lucida Sans Unicode" panose="020B0602030504020204" pitchFamily="34" charset="0"/>
              </a:rPr>
              <a:t> et </a:t>
            </a:r>
            <a:r>
              <a:rPr lang="cs-CZ" sz="1800" kern="50" dirty="0" err="1">
                <a:effectLst/>
                <a:latin typeface="Verdana" panose="020B0604030504040204" pitchFamily="34" charset="0"/>
                <a:ea typeface="Lucida Sans Unicode" panose="020B0602030504020204" pitchFamily="34" charset="0"/>
              </a:rPr>
              <a:t>vif</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aussi</a:t>
            </a:r>
            <a:r>
              <a:rPr lang="cs-CZ" sz="1800" kern="50" dirty="0">
                <a:effectLst/>
                <a:latin typeface="Verdana" panose="020B0604030504040204" pitchFamily="34" charset="0"/>
                <a:ea typeface="Lucida Sans Unicode" panose="020B0602030504020204" pitchFamily="34" charset="0"/>
              </a:rPr>
              <a:t> prompt à la </a:t>
            </a:r>
            <a:r>
              <a:rPr lang="cs-CZ" sz="1800" kern="50" dirty="0" err="1">
                <a:effectLst/>
                <a:latin typeface="Verdana" panose="020B0604030504040204" pitchFamily="34" charset="0"/>
                <a:ea typeface="Lucida Sans Unicode" panose="020B0602030504020204" pitchFamily="34" charset="0"/>
              </a:rPr>
              <a:t>pitié</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qu'au</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rire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le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cœur</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le</a:t>
            </a:r>
            <a:r>
              <a:rPr lang="cs-CZ" sz="1800" kern="50" dirty="0">
                <a:effectLst/>
                <a:latin typeface="Verdana" panose="020B0604030504040204" pitchFamily="34" charset="0"/>
                <a:ea typeface="Lucida Sans Unicode" panose="020B0602030504020204" pitchFamily="34" charset="0"/>
              </a:rPr>
              <a:t> plus </a:t>
            </a:r>
            <a:r>
              <a:rPr lang="cs-CZ" sz="1800" kern="50" dirty="0" err="1">
                <a:effectLst/>
                <a:latin typeface="Verdana" panose="020B0604030504040204" pitchFamily="34" charset="0"/>
                <a:ea typeface="Lucida Sans Unicode" panose="020B0602030504020204" pitchFamily="34" charset="0"/>
              </a:rPr>
              <a:t>humain</a:t>
            </a:r>
            <a:r>
              <a:rPr lang="cs-CZ" sz="1800" kern="50" dirty="0">
                <a:effectLst/>
                <a:latin typeface="Verdana" panose="020B0604030504040204" pitchFamily="34" charset="0"/>
                <a:ea typeface="Lucida Sans Unicode" panose="020B0602030504020204" pitchFamily="34" charset="0"/>
              </a:rPr>
              <a:t> de </a:t>
            </a:r>
            <a:r>
              <a:rPr lang="cs-CZ" sz="1800" kern="50" dirty="0" err="1">
                <a:effectLst/>
                <a:latin typeface="Verdana" panose="020B0604030504040204" pitchFamily="34" charset="0"/>
                <a:ea typeface="Lucida Sans Unicode" panose="020B0602030504020204" pitchFamily="34" charset="0"/>
              </a:rPr>
              <a:t>tous</a:t>
            </a:r>
            <a:r>
              <a:rPr lang="cs-CZ" sz="1800" kern="50" dirty="0">
                <a:effectLst/>
                <a:latin typeface="Verdana" panose="020B0604030504040204" pitchFamily="34" charset="0"/>
                <a:ea typeface="Lucida Sans Unicode" panose="020B0602030504020204" pitchFamily="34" charset="0"/>
              </a:rPr>
              <a:t> les </a:t>
            </a:r>
            <a:r>
              <a:rPr lang="cs-CZ" sz="1800" kern="50" dirty="0" err="1">
                <a:effectLst/>
                <a:latin typeface="Verdana" panose="020B0604030504040204" pitchFamily="34" charset="0"/>
                <a:ea typeface="Lucida Sans Unicode" panose="020B0602030504020204" pitchFamily="34" charset="0"/>
              </a:rPr>
              <a:t>cœurs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humains</a:t>
            </a:r>
            <a:r>
              <a:rPr lang="cs-CZ" sz="1800" kern="50" dirty="0">
                <a:effectLst/>
                <a:latin typeface="Verdana" panose="020B0604030504040204" pitchFamily="34" charset="0"/>
                <a:ea typeface="Lucida Sans Unicode" panose="020B0602030504020204" pitchFamily="34" charset="0"/>
              </a:rPr>
              <a:t> : </a:t>
            </a:r>
            <a:r>
              <a:rPr lang="cs-CZ" sz="1800" b="1" kern="50" dirty="0" err="1">
                <a:effectLst/>
                <a:latin typeface="Verdana" panose="020B0604030504040204" pitchFamily="34" charset="0"/>
                <a:ea typeface="Lucida Sans Unicode" panose="020B0602030504020204" pitchFamily="34" charset="0"/>
              </a:rPr>
              <a:t>il</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n'a</a:t>
            </a:r>
            <a:r>
              <a:rPr lang="cs-CZ" sz="1800" b="1" kern="50" dirty="0">
                <a:effectLst/>
                <a:latin typeface="Verdana" panose="020B0604030504040204" pitchFamily="34" charset="0"/>
                <a:ea typeface="Lucida Sans Unicode" panose="020B0602030504020204" pitchFamily="34" charset="0"/>
              </a:rPr>
              <a:t> pas </a:t>
            </a:r>
            <a:r>
              <a:rPr lang="cs-CZ" sz="1800" b="1" kern="50" dirty="0" err="1">
                <a:effectLst/>
                <a:latin typeface="Verdana" panose="020B0604030504040204" pitchFamily="34" charset="0"/>
                <a:ea typeface="Lucida Sans Unicode" panose="020B0602030504020204" pitchFamily="34" charset="0"/>
              </a:rPr>
              <a:t>changé</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avons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marqué</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un</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plan</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du</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continent</a:t>
            </a:r>
            <a:r>
              <a:rPr lang="cs-CZ" sz="1800" kern="50" dirty="0">
                <a:effectLst/>
                <a:latin typeface="Verdana" panose="020B0604030504040204" pitchFamily="34" charset="0"/>
                <a:ea typeface="Lucida Sans Unicode" panose="020B0602030504020204" pitchFamily="34" charset="0"/>
              </a:rPr>
              <a:t> nouveau, de </a:t>
            </a:r>
            <a:r>
              <a:rPr lang="cs-CZ" sz="1800" kern="50" dirty="0" err="1">
                <a:effectLst/>
                <a:latin typeface="Verdana" panose="020B0604030504040204" pitchFamily="34" charset="0"/>
                <a:ea typeface="Lucida Sans Unicode" panose="020B0602030504020204" pitchFamily="34" charset="0"/>
              </a:rPr>
              <a:t>Gaspé</a:t>
            </a:r>
            <a:r>
              <a:rPr lang="cs-CZ" sz="1800" kern="50" dirty="0">
                <a:effectLst/>
                <a:latin typeface="Verdana" panose="020B0604030504040204" pitchFamily="34" charset="0"/>
                <a:ea typeface="Lucida Sans Unicode" panose="020B0602030504020204" pitchFamily="34" charset="0"/>
              </a:rPr>
              <a:t> à </a:t>
            </a:r>
            <a:r>
              <a:rPr lang="cs-CZ" sz="1800" kern="50" dirty="0" err="1">
                <a:effectLst/>
                <a:latin typeface="Verdana" panose="020B0604030504040204" pitchFamily="34" charset="0"/>
                <a:ea typeface="Lucida Sans Unicode" panose="020B0602030504020204" pitchFamily="34" charset="0"/>
              </a:rPr>
              <a:t>Montréal</a:t>
            </a:r>
            <a:r>
              <a:rPr lang="cs-CZ" sz="1800" kern="50" dirty="0">
                <a:effectLst/>
                <a:latin typeface="Verdana" panose="020B0604030504040204" pitchFamily="34" charset="0"/>
                <a:ea typeface="Lucida Sans Unicode" panose="020B0602030504020204" pitchFamily="34" charset="0"/>
              </a:rPr>
              <a:t>, de Saint-Jean-</a:t>
            </a:r>
            <a:r>
              <a:rPr lang="cs-CZ" sz="1800" kern="50" dirty="0" err="1">
                <a:effectLst/>
                <a:latin typeface="Verdana" panose="020B0604030504040204" pitchFamily="34" charset="0"/>
                <a:ea typeface="Lucida Sans Unicode" panose="020B0602030504020204" pitchFamily="34" charset="0"/>
              </a:rPr>
              <a:t>d'Iberville</a:t>
            </a:r>
            <a:r>
              <a:rPr lang="cs-CZ" sz="1800" kern="50" dirty="0">
                <a:effectLst/>
                <a:latin typeface="Verdana" panose="020B0604030504040204" pitchFamily="34" charset="0"/>
                <a:ea typeface="Lucida Sans Unicode" panose="020B0602030504020204" pitchFamily="34" charset="0"/>
              </a:rPr>
              <a:t> à </a:t>
            </a:r>
            <a:r>
              <a:rPr lang="cs-CZ" sz="1800" kern="50" dirty="0" err="1">
                <a:effectLst/>
                <a:latin typeface="Verdana" panose="020B0604030504040204" pitchFamily="34" charset="0"/>
                <a:ea typeface="Lucida Sans Unicode" panose="020B0602030504020204" pitchFamily="34" charset="0"/>
              </a:rPr>
              <a:t>l'Ungava</a:t>
            </a:r>
            <a:r>
              <a:rPr lang="cs-CZ" sz="1800" kern="50" dirty="0">
                <a:effectLst/>
                <a:latin typeface="Verdana" panose="020B0604030504040204" pitchFamily="34" charset="0"/>
                <a:ea typeface="Lucida Sans Unicode" panose="020B0602030504020204" pitchFamily="34" charset="0"/>
              </a:rPr>
              <a:t>, en </a:t>
            </a:r>
            <a:r>
              <a:rPr lang="cs-CZ" sz="1800" kern="50" dirty="0" err="1">
                <a:effectLst/>
                <a:latin typeface="Verdana" panose="020B0604030504040204" pitchFamily="34" charset="0"/>
                <a:ea typeface="Lucida Sans Unicode" panose="020B0602030504020204" pitchFamily="34" charset="0"/>
              </a:rPr>
              <a:t>disant</a:t>
            </a:r>
            <a:r>
              <a:rPr lang="cs-CZ" sz="1800" kern="50" dirty="0">
                <a:effectLst/>
                <a:latin typeface="Verdana" panose="020B0604030504040204" pitchFamily="34" charset="0"/>
                <a:ea typeface="Lucida Sans Unicode" panose="020B0602030504020204" pitchFamily="34" charset="0"/>
              </a:rPr>
              <a:t> : </a:t>
            </a:r>
            <a:r>
              <a:rPr lang="cs-CZ" sz="1800" kern="50" dirty="0" err="1">
                <a:effectLst/>
                <a:latin typeface="Verdana" panose="020B0604030504040204" pitchFamily="34" charset="0"/>
                <a:ea typeface="Lucida Sans Unicode" panose="020B0602030504020204" pitchFamily="34" charset="0"/>
              </a:rPr>
              <a:t>ici</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toutes</a:t>
            </a:r>
            <a:r>
              <a:rPr lang="cs-CZ" sz="1800" kern="50" dirty="0">
                <a:effectLst/>
                <a:latin typeface="Verdana" panose="020B0604030504040204" pitchFamily="34" charset="0"/>
                <a:ea typeface="Lucida Sans Unicode" panose="020B0602030504020204" pitchFamily="34" charset="0"/>
              </a:rPr>
              <a:t> les </a:t>
            </a:r>
            <a:r>
              <a:rPr lang="cs-CZ" sz="1800" kern="50" dirty="0" err="1">
                <a:effectLst/>
                <a:latin typeface="Verdana" panose="020B0604030504040204" pitchFamily="34" charset="0"/>
                <a:ea typeface="Lucida Sans Unicode" panose="020B0602030504020204" pitchFamily="34" charset="0"/>
              </a:rPr>
              <a:t>choses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que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avons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apportées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avec</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notre</a:t>
            </a:r>
            <a:r>
              <a:rPr lang="cs-CZ" sz="1800" kern="50" dirty="0">
                <a:effectLst/>
                <a:latin typeface="Verdana" panose="020B0604030504040204" pitchFamily="34" charset="0"/>
                <a:ea typeface="Lucida Sans Unicode" panose="020B0602030504020204" pitchFamily="34" charset="0"/>
              </a:rPr>
              <a:t> culte, </a:t>
            </a:r>
            <a:r>
              <a:rPr lang="cs-CZ" sz="1800" kern="50" dirty="0" err="1">
                <a:effectLst/>
                <a:latin typeface="Verdana" panose="020B0604030504040204" pitchFamily="34" charset="0"/>
                <a:ea typeface="Lucida Sans Unicode" panose="020B0602030504020204" pitchFamily="34" charset="0"/>
              </a:rPr>
              <a:t>notre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langue</a:t>
            </a:r>
            <a:r>
              <a:rPr lang="cs-CZ" sz="1800" kern="50" dirty="0">
                <a:effectLst/>
                <a:latin typeface="Verdana" panose="020B0604030504040204" pitchFamily="34" charset="0"/>
                <a:ea typeface="Lucida Sans Unicode" panose="020B0602030504020204" pitchFamily="34" charset="0"/>
              </a:rPr>
              <a:t>, nos </a:t>
            </a:r>
            <a:r>
              <a:rPr lang="cs-CZ" sz="1800" kern="50" dirty="0" err="1">
                <a:effectLst/>
                <a:latin typeface="Verdana" panose="020B0604030504040204" pitchFamily="34" charset="0"/>
                <a:ea typeface="Lucida Sans Unicode" panose="020B0602030504020204" pitchFamily="34" charset="0"/>
              </a:rPr>
              <a:t>vertus</a:t>
            </a:r>
            <a:r>
              <a:rPr lang="cs-CZ" sz="1800" kern="50" dirty="0">
                <a:effectLst/>
                <a:latin typeface="Verdana" panose="020B0604030504040204" pitchFamily="34" charset="0"/>
                <a:ea typeface="Lucida Sans Unicode" panose="020B0602030504020204" pitchFamily="34" charset="0"/>
              </a:rPr>
              <a:t> et </a:t>
            </a:r>
            <a:r>
              <a:rPr lang="cs-CZ" sz="1800" kern="50" dirty="0" err="1">
                <a:effectLst/>
                <a:latin typeface="Verdana" panose="020B0604030504040204" pitchFamily="34" charset="0"/>
                <a:ea typeface="Lucida Sans Unicode" panose="020B0602030504020204" pitchFamily="34" charset="0"/>
              </a:rPr>
              <a:t>jusqu'à</a:t>
            </a:r>
            <a:r>
              <a:rPr lang="cs-CZ" sz="1800" kern="50" dirty="0">
                <a:effectLst/>
                <a:latin typeface="Verdana" panose="020B0604030504040204" pitchFamily="34" charset="0"/>
                <a:ea typeface="Lucida Sans Unicode" panose="020B0602030504020204" pitchFamily="34" charset="0"/>
              </a:rPr>
              <a:t> nos </a:t>
            </a:r>
            <a:r>
              <a:rPr lang="cs-CZ" sz="1800" kern="50" dirty="0" err="1">
                <a:effectLst/>
                <a:latin typeface="Verdana" panose="020B0604030504040204" pitchFamily="34" charset="0"/>
                <a:ea typeface="Lucida Sans Unicode" panose="020B0602030504020204" pitchFamily="34" charset="0"/>
              </a:rPr>
              <a:t>faiblesses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deviennent</a:t>
            </a:r>
            <a:r>
              <a:rPr lang="cs-CZ" sz="1800" kern="50" dirty="0">
                <a:effectLst/>
                <a:latin typeface="Verdana" panose="020B0604030504040204" pitchFamily="34" charset="0"/>
                <a:ea typeface="Lucida Sans Unicode" panose="020B0602030504020204" pitchFamily="34" charset="0"/>
              </a:rPr>
              <a:t> des </a:t>
            </a:r>
            <a:r>
              <a:rPr lang="cs-CZ" sz="1800" b="1" kern="50" dirty="0" err="1">
                <a:effectLst/>
                <a:latin typeface="Verdana" panose="020B0604030504040204" pitchFamily="34" charset="0"/>
                <a:ea typeface="Lucida Sans Unicode" panose="020B0602030504020204" pitchFamily="34" charset="0"/>
              </a:rPr>
              <a:t>choses</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sacrées</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intangibles</a:t>
            </a:r>
            <a:r>
              <a:rPr lang="cs-CZ" sz="1800" b="1" kern="50" dirty="0">
                <a:effectLst/>
                <a:latin typeface="Verdana" panose="020B0604030504040204" pitchFamily="34" charset="0"/>
                <a:ea typeface="Lucida Sans Unicode" panose="020B0602030504020204" pitchFamily="34" charset="0"/>
              </a:rPr>
              <a:t> et qui </a:t>
            </a:r>
            <a:r>
              <a:rPr lang="cs-CZ" sz="1800" b="1" kern="50" dirty="0" err="1">
                <a:effectLst/>
                <a:latin typeface="Verdana" panose="020B0604030504040204" pitchFamily="34" charset="0"/>
                <a:ea typeface="Lucida Sans Unicode" panose="020B0602030504020204" pitchFamily="34" charset="0"/>
              </a:rPr>
              <a:t>devront</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demeurer</a:t>
            </a:r>
            <a:r>
              <a:rPr lang="cs-CZ" sz="1800" b="1"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jusqu'à</a:t>
            </a:r>
            <a:r>
              <a:rPr lang="cs-CZ" sz="1800" kern="50" dirty="0">
                <a:effectLst/>
                <a:latin typeface="Verdana" panose="020B0604030504040204" pitchFamily="34" charset="0"/>
                <a:ea typeface="Lucida Sans Unicode" panose="020B0602030504020204" pitchFamily="34" charset="0"/>
              </a:rPr>
              <a:t> la </a:t>
            </a:r>
            <a:r>
              <a:rPr lang="cs-CZ" sz="1800" kern="50" dirty="0" err="1">
                <a:effectLst/>
                <a:latin typeface="Verdana" panose="020B0604030504040204" pitchFamily="34" charset="0"/>
                <a:ea typeface="Lucida Sans Unicode" panose="020B0602030504020204" pitchFamily="34" charset="0"/>
              </a:rPr>
              <a:t>fin</a:t>
            </a:r>
            <a:r>
              <a:rPr lang="cs-CZ" sz="1800" kern="50" dirty="0">
                <a:effectLst/>
                <a:latin typeface="Verdana" panose="020B0604030504040204" pitchFamily="34" charset="0"/>
                <a:ea typeface="Lucida Sans Unicode" panose="020B0602030504020204" pitchFamily="34" charset="0"/>
              </a:rPr>
              <a:t>.</a:t>
            </a:r>
            <a:endParaRPr lang="fr-FR" sz="1800" kern="50" dirty="0">
              <a:effectLst/>
              <a:latin typeface="Times New Roman" panose="02020603050405020304" pitchFamily="18" charset="0"/>
              <a:ea typeface="Lucida Sans Unicode" panose="020B0602030504020204" pitchFamily="34" charset="0"/>
            </a:endParaRPr>
          </a:p>
          <a:p>
            <a:pPr algn="just">
              <a:spcAft>
                <a:spcPts val="0"/>
              </a:spcAft>
            </a:pP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Autour</a:t>
            </a:r>
            <a:r>
              <a:rPr lang="cs-CZ" sz="1800" kern="50" dirty="0">
                <a:effectLst/>
                <a:latin typeface="Verdana" panose="020B0604030504040204" pitchFamily="34" charset="0"/>
                <a:ea typeface="Lucida Sans Unicode" panose="020B0602030504020204" pitchFamily="34" charset="0"/>
              </a:rPr>
              <a:t> de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des </a:t>
            </a:r>
            <a:r>
              <a:rPr lang="cs-CZ" sz="1800" kern="50" dirty="0" err="1">
                <a:effectLst/>
                <a:latin typeface="Verdana" panose="020B0604030504040204" pitchFamily="34" charset="0"/>
                <a:ea typeface="Lucida Sans Unicode" panose="020B0602030504020204" pitchFamily="34" charset="0"/>
              </a:rPr>
              <a:t>étrangers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sont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venus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qu'il</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plaît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d'appeler</a:t>
            </a:r>
            <a:r>
              <a:rPr lang="cs-CZ" sz="1800" kern="50" dirty="0">
                <a:effectLst/>
                <a:latin typeface="Verdana" panose="020B0604030504040204" pitchFamily="34" charset="0"/>
                <a:ea typeface="Lucida Sans Unicode" panose="020B0602030504020204" pitchFamily="34" charset="0"/>
              </a:rPr>
              <a:t> les </a:t>
            </a:r>
            <a:r>
              <a:rPr lang="cs-CZ" sz="1800" kern="50" dirty="0" err="1">
                <a:effectLst/>
                <a:latin typeface="Verdana" panose="020B0604030504040204" pitchFamily="34" charset="0"/>
                <a:ea typeface="Lucida Sans Unicode" panose="020B0602030504020204" pitchFamily="34" charset="0"/>
              </a:rPr>
              <a:t>barbares</a:t>
            </a:r>
            <a:r>
              <a:rPr lang="cs-CZ" sz="1800" kern="50" dirty="0">
                <a:effectLst/>
                <a:latin typeface="Verdana" panose="020B0604030504040204" pitchFamily="34" charset="0"/>
                <a:ea typeface="Lucida Sans Unicode" panose="020B0602030504020204" pitchFamily="34" charset="0"/>
              </a:rPr>
              <a:t> ; </a:t>
            </a:r>
            <a:r>
              <a:rPr lang="cs-CZ" sz="1800" kern="50" dirty="0" err="1">
                <a:effectLst/>
                <a:latin typeface="Verdana" panose="020B0604030504040204" pitchFamily="34" charset="0"/>
                <a:ea typeface="Lucida Sans Unicode" panose="020B0602030504020204" pitchFamily="34" charset="0"/>
              </a:rPr>
              <a:t>ils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ont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pris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presque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tout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le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pouvoir</a:t>
            </a:r>
            <a:r>
              <a:rPr lang="cs-CZ" sz="1800" kern="50" dirty="0">
                <a:effectLst/>
                <a:latin typeface="Verdana" panose="020B0604030504040204" pitchFamily="34" charset="0"/>
                <a:ea typeface="Lucida Sans Unicode" panose="020B0602030504020204" pitchFamily="34" charset="0"/>
              </a:rPr>
              <a:t> ; </a:t>
            </a:r>
            <a:r>
              <a:rPr lang="cs-CZ" sz="1800" kern="50" dirty="0" err="1">
                <a:effectLst/>
                <a:latin typeface="Verdana" panose="020B0604030504040204" pitchFamily="34" charset="0"/>
                <a:ea typeface="Lucida Sans Unicode" panose="020B0602030504020204" pitchFamily="34" charset="0"/>
              </a:rPr>
              <a:t>ils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ont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acquis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presque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tout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l'argent</a:t>
            </a:r>
            <a:r>
              <a:rPr lang="cs-CZ" sz="1800" kern="50" dirty="0">
                <a:effectLst/>
                <a:latin typeface="Verdana" panose="020B0604030504040204" pitchFamily="34" charset="0"/>
                <a:ea typeface="Lucida Sans Unicode" panose="020B0602030504020204" pitchFamily="34" charset="0"/>
              </a:rPr>
              <a:t> ; </a:t>
            </a:r>
            <a:r>
              <a:rPr lang="cs-CZ" sz="1800" kern="50" dirty="0" err="1">
                <a:effectLst/>
                <a:latin typeface="Verdana" panose="020B0604030504040204" pitchFamily="34" charset="0"/>
                <a:ea typeface="Lucida Sans Unicode" panose="020B0602030504020204" pitchFamily="34" charset="0"/>
              </a:rPr>
              <a:t>mais</a:t>
            </a:r>
            <a:r>
              <a:rPr lang="cs-CZ" sz="1800" kern="50" dirty="0">
                <a:effectLst/>
                <a:latin typeface="Verdana" panose="020B0604030504040204" pitchFamily="34" charset="0"/>
                <a:ea typeface="Lucida Sans Unicode" panose="020B0602030504020204" pitchFamily="34" charset="0"/>
              </a:rPr>
              <a:t> au </a:t>
            </a:r>
            <a:r>
              <a:rPr lang="cs-CZ" sz="1800" kern="50" dirty="0" err="1">
                <a:effectLst/>
                <a:latin typeface="Verdana" panose="020B0604030504040204" pitchFamily="34" charset="0"/>
                <a:ea typeface="Lucida Sans Unicode" panose="020B0602030504020204" pitchFamily="34" charset="0"/>
              </a:rPr>
              <a:t>pays</a:t>
            </a:r>
            <a:r>
              <a:rPr lang="cs-CZ" sz="1800" kern="50" dirty="0">
                <a:effectLst/>
                <a:latin typeface="Verdana" panose="020B0604030504040204" pitchFamily="34" charset="0"/>
                <a:ea typeface="Lucida Sans Unicode" panose="020B0602030504020204" pitchFamily="34" charset="0"/>
              </a:rPr>
              <a:t> de </a:t>
            </a:r>
            <a:r>
              <a:rPr lang="cs-CZ" sz="1800" kern="50" dirty="0" err="1">
                <a:effectLst/>
                <a:latin typeface="Verdana" panose="020B0604030504040204" pitchFamily="34" charset="0"/>
                <a:ea typeface="Lucida Sans Unicode" panose="020B0602030504020204" pitchFamily="34" charset="0"/>
              </a:rPr>
              <a:t>Québec</a:t>
            </a:r>
            <a:r>
              <a:rPr lang="cs-CZ" sz="1800"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rien</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n'a</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changé</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Rien</a:t>
            </a:r>
            <a:r>
              <a:rPr lang="cs-CZ" sz="1800" b="1" kern="50" dirty="0">
                <a:effectLst/>
                <a:latin typeface="Verdana" panose="020B0604030504040204" pitchFamily="34" charset="0"/>
                <a:ea typeface="Lucida Sans Unicode" panose="020B0602030504020204" pitchFamily="34" charset="0"/>
              </a:rPr>
              <a:t> ne </a:t>
            </a:r>
            <a:r>
              <a:rPr lang="cs-CZ" sz="1800" b="1" kern="50" dirty="0" err="1">
                <a:effectLst/>
                <a:latin typeface="Verdana" panose="020B0604030504040204" pitchFamily="34" charset="0"/>
                <a:ea typeface="Lucida Sans Unicode" panose="020B0602030504020204" pitchFamily="34" charset="0"/>
              </a:rPr>
              <a:t>changera</a:t>
            </a:r>
            <a:r>
              <a:rPr lang="cs-CZ" sz="1800" b="1" kern="50" dirty="0">
                <a:effectLst/>
                <a:latin typeface="Verdana" panose="020B0604030504040204" pitchFamily="34" charset="0"/>
                <a:ea typeface="Lucida Sans Unicode" panose="020B0602030504020204" pitchFamily="34" charset="0"/>
              </a:rPr>
              <a:t>, parce </a:t>
            </a:r>
            <a:r>
              <a:rPr lang="cs-CZ" sz="1800" b="1" kern="50" dirty="0" err="1">
                <a:effectLst/>
                <a:latin typeface="Verdana" panose="020B0604030504040204" pitchFamily="34" charset="0"/>
                <a:ea typeface="Lucida Sans Unicode" panose="020B0602030504020204" pitchFamily="34" charset="0"/>
              </a:rPr>
              <a:t>que</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nous</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sommes</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un</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témoignage</a:t>
            </a:r>
            <a:r>
              <a:rPr lang="cs-CZ" sz="1800" b="1" kern="50" dirty="0">
                <a:effectLst/>
                <a:latin typeface="Verdana" panose="020B0604030504040204" pitchFamily="34" charset="0"/>
                <a:ea typeface="Lucida Sans Unicode" panose="020B0602030504020204" pitchFamily="34" charset="0"/>
              </a:rPr>
              <a:t>. </a:t>
            </a:r>
            <a:r>
              <a:rPr lang="cs-CZ" sz="1800" kern="50" dirty="0">
                <a:effectLst/>
                <a:latin typeface="Verdana" panose="020B0604030504040204" pitchFamily="34" charset="0"/>
                <a:ea typeface="Lucida Sans Unicode" panose="020B0602030504020204" pitchFamily="34" charset="0"/>
              </a:rPr>
              <a:t>De </a:t>
            </a:r>
            <a:r>
              <a:rPr lang="cs-CZ" sz="1800" kern="50" dirty="0" err="1">
                <a:effectLst/>
                <a:latin typeface="Verdana" panose="020B0604030504040204" pitchFamily="34" charset="0"/>
                <a:ea typeface="Lucida Sans Unicode" panose="020B0602030504020204" pitchFamily="34" charset="0"/>
              </a:rPr>
              <a:t>nous-mêmes</a:t>
            </a:r>
            <a:r>
              <a:rPr lang="cs-CZ" sz="1800" kern="50" dirty="0">
                <a:effectLst/>
                <a:latin typeface="Verdana" panose="020B0604030504040204" pitchFamily="34" charset="0"/>
                <a:ea typeface="Lucida Sans Unicode" panose="020B0602030504020204" pitchFamily="34" charset="0"/>
              </a:rPr>
              <a:t> et de nos </a:t>
            </a:r>
            <a:r>
              <a:rPr lang="cs-CZ" sz="1800" kern="50" dirty="0" err="1">
                <a:effectLst/>
                <a:latin typeface="Verdana" panose="020B0604030504040204" pitchFamily="34" charset="0"/>
                <a:ea typeface="Lucida Sans Unicode" panose="020B0602030504020204" pitchFamily="34" charset="0"/>
              </a:rPr>
              <a:t>destinées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n'avons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compris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clairement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que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ce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devoir-là</a:t>
            </a:r>
            <a:r>
              <a:rPr lang="cs-CZ" sz="1800" kern="50" dirty="0">
                <a:effectLst/>
                <a:latin typeface="Verdana" panose="020B0604030504040204" pitchFamily="34" charset="0"/>
                <a:ea typeface="Lucida Sans Unicode" panose="020B0602030504020204" pitchFamily="34" charset="0"/>
              </a:rPr>
              <a:t> : </a:t>
            </a:r>
            <a:r>
              <a:rPr lang="cs-CZ" sz="1800" b="1" kern="50" dirty="0" err="1">
                <a:effectLst/>
                <a:latin typeface="Verdana" panose="020B0604030504040204" pitchFamily="34" charset="0"/>
                <a:ea typeface="Lucida Sans Unicode" panose="020B0602030504020204" pitchFamily="34" charset="0"/>
              </a:rPr>
              <a:t>persister</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nous</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maintenir</a:t>
            </a:r>
            <a:r>
              <a:rPr lang="cs-CZ" sz="1800" b="1" kern="50" dirty="0">
                <a:effectLst/>
                <a:latin typeface="Verdana" panose="020B0604030504040204" pitchFamily="34" charset="0"/>
                <a:ea typeface="Lucida Sans Unicode" panose="020B0602030504020204" pitchFamily="34" charset="0"/>
              </a:rPr>
              <a:t>... </a:t>
            </a:r>
            <a:r>
              <a:rPr lang="cs-CZ" sz="1800" kern="50" dirty="0">
                <a:effectLst/>
                <a:latin typeface="Verdana" panose="020B0604030504040204" pitchFamily="34" charset="0"/>
                <a:ea typeface="Lucida Sans Unicode" panose="020B0602030504020204" pitchFamily="34" charset="0"/>
              </a:rPr>
              <a:t>Et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sommes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maintenus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peut-être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afin</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que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dans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plusieurs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siècles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encore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le</a:t>
            </a:r>
            <a:r>
              <a:rPr lang="cs-CZ" sz="1800" kern="50" dirty="0">
                <a:effectLst/>
                <a:latin typeface="Verdana" panose="020B0604030504040204" pitchFamily="34" charset="0"/>
                <a:ea typeface="Lucida Sans Unicode" panose="020B0602030504020204" pitchFamily="34" charset="0"/>
              </a:rPr>
              <a:t> monde se </a:t>
            </a:r>
            <a:r>
              <a:rPr lang="cs-CZ" sz="1800" kern="50" dirty="0" err="1">
                <a:effectLst/>
                <a:latin typeface="Verdana" panose="020B0604030504040204" pitchFamily="34" charset="0"/>
                <a:ea typeface="Lucida Sans Unicode" panose="020B0602030504020204" pitchFamily="34" charset="0"/>
              </a:rPr>
              <a:t>tourne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vers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et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dise</a:t>
            </a:r>
            <a:r>
              <a:rPr lang="cs-CZ" sz="1800" kern="50" dirty="0">
                <a:effectLst/>
                <a:latin typeface="Verdana" panose="020B0604030504040204" pitchFamily="34" charset="0"/>
                <a:ea typeface="Lucida Sans Unicode" panose="020B0602030504020204" pitchFamily="34" charset="0"/>
              </a:rPr>
              <a:t> : Ces </a:t>
            </a:r>
            <a:r>
              <a:rPr lang="cs-CZ" sz="1800" kern="50" dirty="0" err="1">
                <a:effectLst/>
                <a:latin typeface="Verdana" panose="020B0604030504040204" pitchFamily="34" charset="0"/>
                <a:ea typeface="Lucida Sans Unicode" panose="020B0602030504020204" pitchFamily="34" charset="0"/>
              </a:rPr>
              <a:t>gens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sont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d'une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race</a:t>
            </a:r>
            <a:r>
              <a:rPr lang="cs-CZ" sz="1800" kern="50" dirty="0">
                <a:effectLst/>
                <a:latin typeface="Verdana" panose="020B0604030504040204" pitchFamily="34" charset="0"/>
                <a:ea typeface="Lucida Sans Unicode" panose="020B0602030504020204" pitchFamily="34" charset="0"/>
              </a:rPr>
              <a:t> qui ne </a:t>
            </a:r>
            <a:r>
              <a:rPr lang="cs-CZ" sz="1800" kern="50" dirty="0" err="1">
                <a:effectLst/>
                <a:latin typeface="Verdana" panose="020B0604030504040204" pitchFamily="34" charset="0"/>
                <a:ea typeface="Lucida Sans Unicode" panose="020B0602030504020204" pitchFamily="34" charset="0"/>
              </a:rPr>
              <a:t>sait</a:t>
            </a:r>
            <a:r>
              <a:rPr lang="cs-CZ" sz="1800" kern="50" dirty="0">
                <a:effectLst/>
                <a:latin typeface="Verdana" panose="020B0604030504040204" pitchFamily="34" charset="0"/>
                <a:ea typeface="Lucida Sans Unicode" panose="020B0602030504020204" pitchFamily="34" charset="0"/>
              </a:rPr>
              <a:t> pas </a:t>
            </a:r>
            <a:r>
              <a:rPr lang="cs-CZ" sz="1800" kern="50" dirty="0" err="1">
                <a:effectLst/>
                <a:latin typeface="Verdana" panose="020B0604030504040204" pitchFamily="34" charset="0"/>
                <a:ea typeface="Lucida Sans Unicode" panose="020B0602030504020204" pitchFamily="34" charset="0"/>
              </a:rPr>
              <a:t>mourir</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sommes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un</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témoignage</a:t>
            </a:r>
            <a:r>
              <a:rPr lang="cs-CZ" sz="1800" kern="50" dirty="0">
                <a:effectLst/>
                <a:latin typeface="Verdana" panose="020B0604030504040204" pitchFamily="34" charset="0"/>
                <a:ea typeface="Lucida Sans Unicode" panose="020B0602030504020204" pitchFamily="34" charset="0"/>
              </a:rPr>
              <a:t>.</a:t>
            </a:r>
            <a:endParaRPr lang="fr-FR" sz="1800" kern="50" dirty="0">
              <a:effectLst/>
              <a:latin typeface="Times New Roman" panose="02020603050405020304" pitchFamily="18" charset="0"/>
              <a:ea typeface="Lucida Sans Unicode" panose="020B0602030504020204" pitchFamily="34" charset="0"/>
            </a:endParaRPr>
          </a:p>
          <a:p>
            <a:pPr algn="just">
              <a:spcAft>
                <a:spcPts val="0"/>
              </a:spcAft>
            </a:pP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C'est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pourquoi</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il</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faut</a:t>
            </a:r>
            <a:r>
              <a:rPr lang="cs-CZ" sz="1800"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rester</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dans</a:t>
            </a:r>
            <a:r>
              <a:rPr lang="cs-CZ" sz="1800" kern="50" dirty="0">
                <a:effectLst/>
                <a:latin typeface="Verdana" panose="020B0604030504040204" pitchFamily="34" charset="0"/>
                <a:ea typeface="Lucida Sans Unicode" panose="020B0602030504020204" pitchFamily="34" charset="0"/>
              </a:rPr>
              <a:t> la </a:t>
            </a:r>
            <a:r>
              <a:rPr lang="cs-CZ" sz="1800" kern="50" dirty="0" err="1">
                <a:effectLst/>
                <a:latin typeface="Verdana" panose="020B0604030504040204" pitchFamily="34" charset="0"/>
                <a:ea typeface="Lucida Sans Unicode" panose="020B0602030504020204" pitchFamily="34" charset="0"/>
              </a:rPr>
              <a:t>province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où</a:t>
            </a:r>
            <a:r>
              <a:rPr lang="cs-CZ" sz="1800" kern="50" dirty="0">
                <a:effectLst/>
                <a:latin typeface="Verdana" panose="020B0604030504040204" pitchFamily="34" charset="0"/>
                <a:ea typeface="Lucida Sans Unicode" panose="020B0602030504020204" pitchFamily="34" charset="0"/>
              </a:rPr>
              <a:t> nos </a:t>
            </a:r>
            <a:r>
              <a:rPr lang="cs-CZ" sz="1800" kern="50" dirty="0" err="1">
                <a:effectLst/>
                <a:latin typeface="Verdana" panose="020B0604030504040204" pitchFamily="34" charset="0"/>
                <a:ea typeface="Lucida Sans Unicode" panose="020B0602030504020204" pitchFamily="34" charset="0"/>
              </a:rPr>
              <a:t>pères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sont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restés</a:t>
            </a:r>
            <a:r>
              <a:rPr lang="cs-CZ" sz="1800" kern="50" dirty="0">
                <a:effectLst/>
                <a:latin typeface="Verdana" panose="020B0604030504040204" pitchFamily="34" charset="0"/>
                <a:ea typeface="Lucida Sans Unicode" panose="020B0602030504020204" pitchFamily="34" charset="0"/>
              </a:rPr>
              <a:t>, et </a:t>
            </a:r>
            <a:r>
              <a:rPr lang="cs-CZ" sz="1800" kern="50" dirty="0" err="1">
                <a:effectLst/>
                <a:latin typeface="Verdana" panose="020B0604030504040204" pitchFamily="34" charset="0"/>
                <a:ea typeface="Lucida Sans Unicode" panose="020B0602030504020204" pitchFamily="34" charset="0"/>
              </a:rPr>
              <a:t>vivre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comme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ils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ont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vécu</a:t>
            </a:r>
            <a:r>
              <a:rPr lang="cs-CZ" sz="1800" kern="50" dirty="0">
                <a:effectLst/>
                <a:latin typeface="Verdana" panose="020B0604030504040204" pitchFamily="34" charset="0"/>
                <a:ea typeface="Lucida Sans Unicode" panose="020B0602030504020204" pitchFamily="34" charset="0"/>
              </a:rPr>
              <a:t>, pour </a:t>
            </a:r>
            <a:r>
              <a:rPr lang="cs-CZ" sz="1800" b="1" kern="50" dirty="0" err="1">
                <a:effectLst/>
                <a:latin typeface="Verdana" panose="020B0604030504040204" pitchFamily="34" charset="0"/>
                <a:ea typeface="Lucida Sans Unicode" panose="020B0602030504020204" pitchFamily="34" charset="0"/>
              </a:rPr>
              <a:t>obéir</a:t>
            </a:r>
            <a:r>
              <a:rPr lang="cs-CZ" sz="1800" kern="50" dirty="0">
                <a:effectLst/>
                <a:latin typeface="Verdana" panose="020B0604030504040204" pitchFamily="34" charset="0"/>
                <a:ea typeface="Lucida Sans Unicode" panose="020B0602030504020204" pitchFamily="34" charset="0"/>
              </a:rPr>
              <a:t> au </a:t>
            </a:r>
            <a:r>
              <a:rPr lang="cs-CZ" sz="1800" kern="50" dirty="0" err="1">
                <a:effectLst/>
                <a:latin typeface="Verdana" panose="020B0604030504040204" pitchFamily="34" charset="0"/>
                <a:ea typeface="Lucida Sans Unicode" panose="020B0602030504020204" pitchFamily="34" charset="0"/>
              </a:rPr>
              <a:t>commandement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inexprimé</a:t>
            </a:r>
            <a:r>
              <a:rPr lang="cs-CZ" sz="1800" kern="50" dirty="0">
                <a:effectLst/>
                <a:latin typeface="Verdana" panose="020B0604030504040204" pitchFamily="34" charset="0"/>
                <a:ea typeface="Lucida Sans Unicode" panose="020B0602030504020204" pitchFamily="34" charset="0"/>
              </a:rPr>
              <a:t> qui </a:t>
            </a:r>
            <a:r>
              <a:rPr lang="cs-CZ" sz="1800" kern="50" dirty="0" err="1">
                <a:effectLst/>
                <a:latin typeface="Verdana" panose="020B0604030504040204" pitchFamily="34" charset="0"/>
                <a:ea typeface="Lucida Sans Unicode" panose="020B0602030504020204" pitchFamily="34" charset="0"/>
              </a:rPr>
              <a:t>s'est</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formé</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dans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leurs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cœurs</a:t>
            </a:r>
            <a:r>
              <a:rPr lang="cs-CZ" sz="1800" kern="50" dirty="0">
                <a:effectLst/>
                <a:latin typeface="Verdana" panose="020B0604030504040204" pitchFamily="34" charset="0"/>
                <a:ea typeface="Lucida Sans Unicode" panose="020B0602030504020204" pitchFamily="34" charset="0"/>
              </a:rPr>
              <a:t>, qui a passé </a:t>
            </a:r>
            <a:r>
              <a:rPr lang="cs-CZ" sz="1800" kern="50" dirty="0" err="1">
                <a:effectLst/>
                <a:latin typeface="Verdana" panose="020B0604030504040204" pitchFamily="34" charset="0"/>
                <a:ea typeface="Lucida Sans Unicode" panose="020B0602030504020204" pitchFamily="34" charset="0"/>
              </a:rPr>
              <a:t>dans</a:t>
            </a:r>
            <a:r>
              <a:rPr lang="cs-CZ" sz="1800" kern="50" dirty="0">
                <a:effectLst/>
                <a:latin typeface="Verdana" panose="020B0604030504040204" pitchFamily="34" charset="0"/>
                <a:ea typeface="Lucida Sans Unicode" panose="020B0602030504020204" pitchFamily="34" charset="0"/>
              </a:rPr>
              <a:t> les </a:t>
            </a:r>
            <a:r>
              <a:rPr lang="cs-CZ" sz="1800" kern="50" dirty="0" err="1">
                <a:effectLst/>
                <a:latin typeface="Verdana" panose="020B0604030504040204" pitchFamily="34" charset="0"/>
                <a:ea typeface="Lucida Sans Unicode" panose="020B0602030504020204" pitchFamily="34" charset="0"/>
              </a:rPr>
              <a:t>nôtres</a:t>
            </a:r>
            <a:r>
              <a:rPr lang="cs-CZ" sz="1800" kern="50" dirty="0">
                <a:effectLst/>
                <a:latin typeface="Verdana" panose="020B0604030504040204" pitchFamily="34" charset="0"/>
                <a:ea typeface="Lucida Sans Unicode" panose="020B0602030504020204" pitchFamily="34" charset="0"/>
              </a:rPr>
              <a:t> et </a:t>
            </a:r>
            <a:r>
              <a:rPr lang="cs-CZ" sz="1800" kern="50" dirty="0" err="1">
                <a:effectLst/>
                <a:latin typeface="Verdana" panose="020B0604030504040204" pitchFamily="34" charset="0"/>
                <a:ea typeface="Lucida Sans Unicode" panose="020B0602030504020204" pitchFamily="34" charset="0"/>
              </a:rPr>
              <a:t>que</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nous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devons</a:t>
            </a:r>
            <a:r>
              <a:rPr lang="cs-CZ" sz="1800" kern="50" dirty="0">
                <a:effectLst/>
                <a:latin typeface="Verdana" panose="020B0604030504040204" pitchFamily="34" charset="0"/>
                <a:ea typeface="Lucida Sans Unicode" panose="020B0602030504020204" pitchFamily="34" charset="0"/>
              </a:rPr>
              <a:t> </a:t>
            </a:r>
            <a:r>
              <a:rPr lang="cs-CZ" sz="1800" kern="50" dirty="0" err="1">
                <a:effectLst/>
                <a:latin typeface="Verdana" panose="020B0604030504040204" pitchFamily="34" charset="0"/>
                <a:ea typeface="Lucida Sans Unicode" panose="020B0602030504020204" pitchFamily="34" charset="0"/>
              </a:rPr>
              <a:t>transmettre</a:t>
            </a:r>
            <a:r>
              <a:rPr lang="cs-CZ" sz="1800" kern="50" dirty="0">
                <a:effectLst/>
                <a:latin typeface="Verdana" panose="020B0604030504040204" pitchFamily="34" charset="0"/>
                <a:ea typeface="Lucida Sans Unicode" panose="020B0602030504020204" pitchFamily="34" charset="0"/>
              </a:rPr>
              <a:t> à </a:t>
            </a:r>
            <a:r>
              <a:rPr lang="cs-CZ" sz="1800" kern="50" dirty="0" err="1">
                <a:effectLst/>
                <a:latin typeface="Verdana" panose="020B0604030504040204" pitchFamily="34" charset="0"/>
                <a:ea typeface="Lucida Sans Unicode" panose="020B0602030504020204" pitchFamily="34" charset="0"/>
              </a:rPr>
              <a:t>notre</a:t>
            </a:r>
            <a:r>
              <a:rPr lang="cs-CZ" sz="1800" kern="50" dirty="0">
                <a:effectLst/>
                <a:latin typeface="Verdana" panose="020B0604030504040204" pitchFamily="34" charset="0"/>
                <a:ea typeface="Lucida Sans Unicode" panose="020B0602030504020204" pitchFamily="34" charset="0"/>
              </a:rPr>
              <a:t> tour à de </a:t>
            </a:r>
            <a:r>
              <a:rPr lang="cs-CZ" sz="1800" kern="50" dirty="0" err="1">
                <a:effectLst/>
                <a:latin typeface="Verdana" panose="020B0604030504040204" pitchFamily="34" charset="0"/>
                <a:ea typeface="Lucida Sans Unicode" panose="020B0602030504020204" pitchFamily="34" charset="0"/>
              </a:rPr>
              <a:t>nombreux</a:t>
            </a:r>
            <a:r>
              <a:rPr lang="cs-CZ" sz="1800" kern="50" dirty="0">
                <a:effectLst/>
                <a:latin typeface="Verdana" panose="020B0604030504040204" pitchFamily="34" charset="0"/>
                <a:ea typeface="Lucida Sans Unicode" panose="020B0602030504020204" pitchFamily="34" charset="0"/>
              </a:rPr>
              <a:t> </a:t>
            </a:r>
            <a:r>
              <a:rPr lang="cs-CZ" sz="1800" kern="50" dirty="0" err="1" smtClean="0">
                <a:effectLst/>
                <a:latin typeface="Verdana" panose="020B0604030504040204" pitchFamily="34" charset="0"/>
                <a:ea typeface="Lucida Sans Unicode" panose="020B0602030504020204" pitchFamily="34" charset="0"/>
              </a:rPr>
              <a:t>enfants</a:t>
            </a:r>
            <a:r>
              <a:rPr lang="cs-CZ" sz="1800" kern="50" dirty="0" smtClean="0">
                <a:effectLst/>
                <a:latin typeface="Verdana" panose="020B0604030504040204" pitchFamily="34" charset="0"/>
                <a:ea typeface="Lucida Sans Unicode" panose="020B0602030504020204" pitchFamily="34" charset="0"/>
              </a:rPr>
              <a:t>: </a:t>
            </a:r>
            <a:r>
              <a:rPr lang="cs-CZ" sz="1800" b="1" kern="50" dirty="0">
                <a:effectLst/>
                <a:latin typeface="Verdana" panose="020B0604030504040204" pitchFamily="34" charset="0"/>
                <a:ea typeface="Lucida Sans Unicode" panose="020B0602030504020204" pitchFamily="34" charset="0"/>
              </a:rPr>
              <a:t>Au </a:t>
            </a:r>
            <a:r>
              <a:rPr lang="cs-CZ" sz="1800" b="1" kern="50" dirty="0" err="1">
                <a:effectLst/>
                <a:latin typeface="Verdana" panose="020B0604030504040204" pitchFamily="34" charset="0"/>
                <a:ea typeface="Lucida Sans Unicode" panose="020B0602030504020204" pitchFamily="34" charset="0"/>
              </a:rPr>
              <a:t>pays</a:t>
            </a:r>
            <a:r>
              <a:rPr lang="cs-CZ" sz="1800" b="1" kern="50" dirty="0">
                <a:effectLst/>
                <a:latin typeface="Verdana" panose="020B0604030504040204" pitchFamily="34" charset="0"/>
                <a:ea typeface="Lucida Sans Unicode" panose="020B0602030504020204" pitchFamily="34" charset="0"/>
              </a:rPr>
              <a:t> de </a:t>
            </a:r>
            <a:r>
              <a:rPr lang="cs-CZ" sz="1800" b="1" kern="50" dirty="0" err="1">
                <a:effectLst/>
                <a:latin typeface="Verdana" panose="020B0604030504040204" pitchFamily="34" charset="0"/>
                <a:ea typeface="Lucida Sans Unicode" panose="020B0602030504020204" pitchFamily="34" charset="0"/>
              </a:rPr>
              <a:t>Québec</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rien</a:t>
            </a:r>
            <a:r>
              <a:rPr lang="cs-CZ" sz="1800" b="1" kern="50" dirty="0">
                <a:effectLst/>
                <a:latin typeface="Verdana" panose="020B0604030504040204" pitchFamily="34" charset="0"/>
                <a:ea typeface="Lucida Sans Unicode" panose="020B0602030504020204" pitchFamily="34" charset="0"/>
              </a:rPr>
              <a:t> ne </a:t>
            </a:r>
            <a:r>
              <a:rPr lang="cs-CZ" sz="1800" b="1" kern="50" dirty="0" err="1">
                <a:effectLst/>
                <a:latin typeface="Verdana" panose="020B0604030504040204" pitchFamily="34" charset="0"/>
                <a:ea typeface="Lucida Sans Unicode" panose="020B0602030504020204" pitchFamily="34" charset="0"/>
              </a:rPr>
              <a:t>doit</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mourir</a:t>
            </a:r>
            <a:r>
              <a:rPr lang="cs-CZ" sz="1800" b="1" kern="50" dirty="0">
                <a:effectLst/>
                <a:latin typeface="Verdana" panose="020B0604030504040204" pitchFamily="34" charset="0"/>
                <a:ea typeface="Lucida Sans Unicode" panose="020B0602030504020204" pitchFamily="34" charset="0"/>
              </a:rPr>
              <a:t> et </a:t>
            </a:r>
            <a:r>
              <a:rPr lang="cs-CZ" sz="1800" b="1" kern="50" dirty="0" err="1">
                <a:effectLst/>
                <a:latin typeface="Verdana" panose="020B0604030504040204" pitchFamily="34" charset="0"/>
                <a:ea typeface="Lucida Sans Unicode" panose="020B0602030504020204" pitchFamily="34" charset="0"/>
              </a:rPr>
              <a:t>rien</a:t>
            </a:r>
            <a:r>
              <a:rPr lang="cs-CZ" sz="1800" b="1" kern="50" dirty="0">
                <a:effectLst/>
                <a:latin typeface="Verdana" panose="020B0604030504040204" pitchFamily="34" charset="0"/>
                <a:ea typeface="Lucida Sans Unicode" panose="020B0602030504020204" pitchFamily="34" charset="0"/>
              </a:rPr>
              <a:t> ne </a:t>
            </a:r>
            <a:r>
              <a:rPr lang="cs-CZ" sz="1800" b="1" kern="50" dirty="0" err="1">
                <a:effectLst/>
                <a:latin typeface="Verdana" panose="020B0604030504040204" pitchFamily="34" charset="0"/>
                <a:ea typeface="Lucida Sans Unicode" panose="020B0602030504020204" pitchFamily="34" charset="0"/>
              </a:rPr>
              <a:t>doit</a:t>
            </a:r>
            <a:r>
              <a:rPr lang="cs-CZ" sz="1800" b="1" kern="50" dirty="0">
                <a:effectLst/>
                <a:latin typeface="Verdana" panose="020B0604030504040204" pitchFamily="34" charset="0"/>
                <a:ea typeface="Lucida Sans Unicode" panose="020B0602030504020204" pitchFamily="34" charset="0"/>
              </a:rPr>
              <a:t> </a:t>
            </a:r>
            <a:r>
              <a:rPr lang="cs-CZ" sz="1800" b="1" kern="50" dirty="0" err="1">
                <a:effectLst/>
                <a:latin typeface="Verdana" panose="020B0604030504040204" pitchFamily="34" charset="0"/>
                <a:ea typeface="Lucida Sans Unicode" panose="020B0602030504020204" pitchFamily="34" charset="0"/>
              </a:rPr>
              <a:t>changer</a:t>
            </a:r>
            <a:r>
              <a:rPr lang="cs-CZ" sz="1800" b="1" kern="50" dirty="0">
                <a:effectLst/>
                <a:latin typeface="Verdana" panose="020B0604030504040204" pitchFamily="34" charset="0"/>
                <a:ea typeface="Lucida Sans Unicode" panose="020B0602030504020204" pitchFamily="34" charset="0"/>
              </a:rPr>
              <a:t>... »</a:t>
            </a:r>
            <a:endParaRPr lang="fr-FR" sz="1800" b="1" kern="50" dirty="0">
              <a:effectLst/>
              <a:latin typeface="Times New Roman" panose="02020603050405020304" pitchFamily="18" charset="0"/>
              <a:ea typeface="Lucida Sans Unicode" panose="020B0602030504020204" pitchFamily="34" charset="0"/>
            </a:endParaRPr>
          </a:p>
          <a:p>
            <a:endParaRPr lang="cs-CZ" dirty="0"/>
          </a:p>
        </p:txBody>
      </p:sp>
    </p:spTree>
    <p:extLst>
      <p:ext uri="{BB962C8B-B14F-4D97-AF65-F5344CB8AC3E}">
        <p14:creationId xmlns:p14="http://schemas.microsoft.com/office/powerpoint/2010/main" val="10795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094182" y="967509"/>
            <a:ext cx="8937397" cy="5078313"/>
          </a:xfrm>
          <a:prstGeom prst="rect">
            <a:avLst/>
          </a:prstGeom>
          <a:noFill/>
        </p:spPr>
        <p:txBody>
          <a:bodyPr wrap="square" rtlCol="0">
            <a:spAutoFit/>
          </a:bodyPr>
          <a:lstStyle/>
          <a:p>
            <a:pPr algn="just"/>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grand </a:t>
            </a:r>
            <a:r>
              <a:rPr lang="cs-CZ" dirty="0" err="1">
                <a:latin typeface="Verdana" panose="020B0604030504040204" pitchFamily="34" charset="0"/>
                <a:ea typeface="Verdana" panose="020B0604030504040204" pitchFamily="34" charset="0"/>
              </a:rPr>
              <a:t>débat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pays</a:t>
            </a:r>
            <a:r>
              <a:rPr lang="cs-CZ" dirty="0" smtClean="0">
                <a:latin typeface="Verdana" panose="020B0604030504040204" pitchFamily="34" charset="0"/>
                <a:ea typeface="Verdana" panose="020B0604030504040204" pitchFamily="34" charset="0"/>
              </a:rPr>
              <a:t> : </a:t>
            </a:r>
            <a:r>
              <a:rPr lang="cs-CZ" dirty="0" err="1">
                <a:latin typeface="Verdana" panose="020B0604030504040204" pitchFamily="34" charset="0"/>
                <a:ea typeface="Verdana" panose="020B0604030504040204" pitchFamily="34" charset="0"/>
              </a:rPr>
              <a:t>quelle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est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l’image</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Québécois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roman</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véhicule</a:t>
            </a:r>
            <a:r>
              <a:rPr lang="cs-CZ" dirty="0" smtClean="0">
                <a:latin typeface="Verdana" panose="020B0604030504040204" pitchFamily="34" charset="0"/>
                <a:ea typeface="Verdana" panose="020B0604030504040204" pitchFamily="34" charset="0"/>
              </a:rPr>
              <a:t> ? </a:t>
            </a:r>
            <a:r>
              <a:rPr lang="cs-CZ" dirty="0" err="1">
                <a:latin typeface="Verdana" panose="020B0604030504040204" pitchFamily="34" charset="0"/>
                <a:ea typeface="Verdana" panose="020B0604030504040204" pitchFamily="34" charset="0"/>
              </a:rPr>
              <a:t>N’est-elle</a:t>
            </a:r>
            <a:r>
              <a:rPr lang="cs-CZ" dirty="0">
                <a:latin typeface="Verdana" panose="020B0604030504040204" pitchFamily="34" charset="0"/>
                <a:ea typeface="Verdana" panose="020B0604030504040204" pitchFamily="34" charset="0"/>
              </a:rPr>
              <a:t> pas trop </a:t>
            </a:r>
            <a:r>
              <a:rPr lang="cs-CZ" dirty="0" err="1" smtClean="0">
                <a:latin typeface="Verdana" panose="020B0604030504040204" pitchFamily="34" charset="0"/>
                <a:ea typeface="Verdana" panose="020B0604030504040204" pitchFamily="34" charset="0"/>
              </a:rPr>
              <a:t>sombre</a:t>
            </a:r>
            <a:r>
              <a:rPr lang="cs-CZ" dirty="0" smtClean="0">
                <a:latin typeface="Verdana" panose="020B0604030504040204" pitchFamily="34" charset="0"/>
                <a:ea typeface="Verdana" panose="020B0604030504040204" pitchFamily="34" charset="0"/>
              </a:rPr>
              <a:t> ? </a:t>
            </a:r>
            <a:r>
              <a:rPr lang="cs-CZ" dirty="0">
                <a:latin typeface="Verdana" panose="020B0604030504040204" pitchFamily="34" charset="0"/>
                <a:ea typeface="Verdana" panose="020B0604030504040204" pitchFamily="34" charset="0"/>
              </a:rPr>
              <a:t>Comment cela se fait-</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Hémon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socialiste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libertaire</a:t>
            </a:r>
            <a:r>
              <a:rPr lang="cs-CZ" dirty="0">
                <a:latin typeface="Verdana" panose="020B0604030504040204" pitchFamily="34" charset="0"/>
                <a:ea typeface="Verdana" panose="020B0604030504040204" pitchFamily="34" charset="0"/>
              </a:rPr>
              <a:t>) finit par </a:t>
            </a:r>
            <a:r>
              <a:rPr lang="cs-CZ" dirty="0" err="1">
                <a:latin typeface="Verdana" panose="020B0604030504040204" pitchFamily="34" charset="0"/>
                <a:ea typeface="Verdana" panose="020B0604030504040204" pitchFamily="34" charset="0"/>
              </a:rPr>
              <a:t>défendre</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valeurs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traditionnelles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agriculture</a:t>
            </a:r>
            <a:r>
              <a:rPr lang="cs-CZ" dirty="0">
                <a:latin typeface="Verdana" panose="020B0604030504040204" pitchFamily="34" charset="0"/>
                <a:ea typeface="Verdana" panose="020B0604030504040204" pitchFamily="34" charset="0"/>
              </a:rPr>
              <a:t>, religion, </a:t>
            </a:r>
            <a:r>
              <a:rPr lang="cs-CZ" dirty="0" err="1">
                <a:latin typeface="Verdana" panose="020B0604030504040204" pitchFamily="34" charset="0"/>
                <a:ea typeface="Verdana" panose="020B0604030504040204" pitchFamily="34" charset="0"/>
              </a:rPr>
              <a:t>mariage</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raison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devoir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patriotique</a:t>
            </a:r>
            <a:r>
              <a:rPr lang="cs-CZ" dirty="0" smtClean="0">
                <a:latin typeface="Verdana" panose="020B0604030504040204" pitchFamily="34" charset="0"/>
                <a:ea typeface="Verdana" panose="020B0604030504040204" pitchFamily="34" charset="0"/>
              </a:rPr>
              <a:t>) ? Les d</a:t>
            </a:r>
            <a:r>
              <a:rPr lang="fr-FR" dirty="0" err="1" smtClean="0">
                <a:latin typeface="Verdana" panose="020B0604030504040204" pitchFamily="34" charset="0"/>
                <a:ea typeface="Verdana" panose="020B0604030504040204" pitchFamily="34" charset="0"/>
              </a:rPr>
              <a:t>éfend</a:t>
            </a:r>
            <a:r>
              <a:rPr lang="fr-FR" dirty="0" smtClean="0">
                <a:latin typeface="Verdana" panose="020B0604030504040204" pitchFamily="34" charset="0"/>
                <a:ea typeface="Verdana" panose="020B0604030504040204" pitchFamily="34" charset="0"/>
              </a:rPr>
              <a:t>-il vraiment ?</a:t>
            </a:r>
            <a:endParaRPr lang="cs-CZ" dirty="0" smtClean="0">
              <a:latin typeface="Verdana" panose="020B0604030504040204" pitchFamily="34" charset="0"/>
              <a:ea typeface="Verdana" panose="020B0604030504040204" pitchFamily="34" charset="0"/>
            </a:endParaRPr>
          </a:p>
          <a:p>
            <a:pPr algn="just"/>
            <a:r>
              <a:rPr lang="fr-FR" dirty="0">
                <a:latin typeface="Verdana" panose="020B0604030504040204" pitchFamily="34" charset="0"/>
                <a:ea typeface="Verdana" panose="020B0604030504040204" pitchFamily="34" charset="0"/>
              </a:rPr>
              <a:t>x</a:t>
            </a:r>
            <a:endParaRPr lang="cs-CZ" dirty="0" smtClean="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Les </a:t>
            </a:r>
            <a:r>
              <a:rPr lang="cs-CZ" dirty="0" err="1">
                <a:latin typeface="Verdana" panose="020B0604030504040204" pitchFamily="34" charset="0"/>
                <a:ea typeface="Verdana" panose="020B0604030504040204" pitchFamily="34" charset="0"/>
              </a:rPr>
              <a:t>Parisiens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s’émerveillent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devant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l’exotisme</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défricheurs</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sont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selon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eux</a:t>
            </a:r>
            <a:r>
              <a:rPr lang="cs-CZ" dirty="0">
                <a:latin typeface="Verdana" panose="020B0604030504040204" pitchFamily="34" charset="0"/>
                <a:ea typeface="Verdana" panose="020B0604030504040204" pitchFamily="34" charset="0"/>
              </a:rPr>
              <a:t> des </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héros d</a:t>
            </a:r>
            <a:r>
              <a:rPr lang="fr-FR" dirty="0" smtClean="0">
                <a:latin typeface="Verdana" panose="020B0604030504040204" pitchFamily="34" charset="0"/>
                <a:ea typeface="Verdana" panose="020B0604030504040204" pitchFamily="34" charset="0"/>
              </a:rPr>
              <a:t>’</a:t>
            </a:r>
            <a:r>
              <a:rPr lang="cs-CZ" dirty="0" err="1" smtClean="0">
                <a:latin typeface="Verdana" panose="020B0604030504040204" pitchFamily="34" charset="0"/>
                <a:ea typeface="Verdana" panose="020B0604030504040204" pitchFamily="34" charset="0"/>
              </a:rPr>
              <a:t>une</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autre</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époque</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On </a:t>
            </a:r>
            <a:r>
              <a:rPr lang="cs-CZ" dirty="0" err="1">
                <a:latin typeface="Verdana" panose="020B0604030504040204" pitchFamily="34" charset="0"/>
                <a:ea typeface="Verdana" panose="020B0604030504040204" pitchFamily="34" charset="0"/>
              </a:rPr>
              <a:t>compare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roman</a:t>
            </a:r>
            <a:r>
              <a:rPr lang="cs-CZ" dirty="0">
                <a:latin typeface="Verdana" panose="020B0604030504040204" pitchFamily="34" charset="0"/>
                <a:ea typeface="Verdana" panose="020B0604030504040204" pitchFamily="34" charset="0"/>
              </a:rPr>
              <a:t> à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sorte</a:t>
            </a:r>
            <a:r>
              <a:rPr lang="cs-CZ" dirty="0">
                <a:latin typeface="Verdana" panose="020B0604030504040204" pitchFamily="34" charset="0"/>
                <a:ea typeface="Verdana" panose="020B0604030504040204" pitchFamily="34" charset="0"/>
              </a:rPr>
              <a:t> de </a:t>
            </a:r>
            <a:r>
              <a:rPr lang="cs-CZ" i="1" dirty="0">
                <a:latin typeface="Verdana" panose="020B0604030504040204" pitchFamily="34" charset="0"/>
                <a:ea typeface="Verdana" panose="020B0604030504040204" pitchFamily="34" charset="0"/>
              </a:rPr>
              <a:t>Paul et Virginie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XX</a:t>
            </a:r>
            <a:r>
              <a:rPr lang="cs-CZ" baseline="30000" dirty="0" err="1">
                <a:latin typeface="Verdana" panose="020B0604030504040204" pitchFamily="34" charset="0"/>
                <a:ea typeface="Verdana" panose="020B0604030504040204" pitchFamily="34" charset="0"/>
              </a:rPr>
              <a: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siècle</a:t>
            </a:r>
            <a:r>
              <a:rPr lang="cs-CZ" dirty="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Maria </a:t>
            </a:r>
            <a:r>
              <a:rPr lang="cs-CZ" dirty="0" err="1">
                <a:latin typeface="Verdana" panose="020B0604030504040204" pitchFamily="34" charset="0"/>
                <a:ea typeface="Verdana" panose="020B0604030504040204" pitchFamily="34" charset="0"/>
              </a:rPr>
              <a:t>Chapdelaine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devient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véritable</a:t>
            </a:r>
            <a:r>
              <a:rPr lang="cs-CZ"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chef-d’œuvre</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mondial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aussitôt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traduite</a:t>
            </a:r>
            <a:r>
              <a:rPr lang="cs-CZ" dirty="0">
                <a:latin typeface="Verdana" panose="020B0604030504040204" pitchFamily="34" charset="0"/>
                <a:ea typeface="Verdana" panose="020B0604030504040204" pitchFamily="34" charset="0"/>
              </a:rPr>
              <a:t> en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vingtaine</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langues</a:t>
            </a:r>
            <a:r>
              <a:rPr lang="cs-CZ" dirty="0">
                <a:latin typeface="Verdana" panose="020B0604030504040204" pitchFamily="34" charset="0"/>
                <a:ea typeface="Verdana" panose="020B0604030504040204" pitchFamily="34" charset="0"/>
              </a:rPr>
              <a:t>). </a:t>
            </a:r>
            <a:endParaRPr lang="fr-FR" dirty="0" smtClean="0">
              <a:latin typeface="Verdana" panose="020B0604030504040204" pitchFamily="34" charset="0"/>
              <a:ea typeface="Verdana" panose="020B0604030504040204" pitchFamily="34" charset="0"/>
            </a:endParaRPr>
          </a:p>
          <a:p>
            <a:pPr algn="just"/>
            <a:r>
              <a:rPr lang="cs-CZ" b="1" dirty="0" smtClean="0">
                <a:latin typeface="Verdana" panose="020B0604030504040204" pitchFamily="34" charset="0"/>
                <a:ea typeface="Verdana" panose="020B0604030504040204" pitchFamily="34" charset="0"/>
              </a:rPr>
              <a:t>Le </a:t>
            </a:r>
            <a:r>
              <a:rPr lang="cs-CZ" b="1" dirty="0" err="1">
                <a:latin typeface="Verdana" panose="020B0604030504040204" pitchFamily="34" charset="0"/>
                <a:ea typeface="Verdana" panose="020B0604030504040204" pitchFamily="34" charset="0"/>
              </a:rPr>
              <a:t>premier</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best-seller</a:t>
            </a:r>
            <a:r>
              <a:rPr lang="cs-CZ" b="1" dirty="0">
                <a:latin typeface="Verdana" panose="020B0604030504040204" pitchFamily="34" charset="0"/>
                <a:ea typeface="Verdana" panose="020B0604030504040204" pitchFamily="34" charset="0"/>
              </a:rPr>
              <a:t> de </a:t>
            </a:r>
            <a:r>
              <a:rPr lang="cs-CZ" b="1" dirty="0" err="1">
                <a:latin typeface="Verdana" panose="020B0604030504040204" pitchFamily="34" charset="0"/>
                <a:ea typeface="Verdana" panose="020B0604030504040204" pitchFamily="34" charset="0"/>
              </a:rPr>
              <a:t>langue</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française</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sur</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le</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territoire</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canadien</a:t>
            </a:r>
            <a:r>
              <a:rPr lang="cs-CZ" b="1" dirty="0">
                <a:latin typeface="Verdana" panose="020B0604030504040204" pitchFamily="34" charset="0"/>
                <a:ea typeface="Verdana" panose="020B0604030504040204" pitchFamily="34" charset="0"/>
              </a:rPr>
              <a:t>. </a:t>
            </a:r>
            <a:r>
              <a:rPr lang="fr-FR" dirty="0">
                <a:latin typeface="Verdana" panose="020B0604030504040204" pitchFamily="34" charset="0"/>
                <a:ea typeface="Verdana" panose="020B0604030504040204" pitchFamily="34" charset="0"/>
              </a:rPr>
              <a:t>(L’œuvre écrite en français qui a connu le plus fort tirage après la Bible.)</a:t>
            </a:r>
          </a:p>
          <a:p>
            <a:endParaRPr lang="fr-FR" dirty="0" smtClean="0"/>
          </a:p>
          <a:p>
            <a:pPr algn="just"/>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point </a:t>
            </a:r>
            <a:r>
              <a:rPr lang="cs-CZ" dirty="0" err="1">
                <a:latin typeface="Verdana" panose="020B0604030504040204" pitchFamily="34" charset="0"/>
                <a:ea typeface="Verdana" panose="020B0604030504040204" pitchFamily="34" charset="0"/>
              </a:rPr>
              <a:t>tournant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l’histoire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roman</a:t>
            </a:r>
            <a:r>
              <a:rPr lang="cs-CZ" dirty="0">
                <a:latin typeface="Verdana" panose="020B0604030504040204" pitchFamily="34" charset="0"/>
                <a:ea typeface="Verdana" panose="020B0604030504040204" pitchFamily="34" charset="0"/>
              </a:rPr>
              <a:t> de la </a:t>
            </a:r>
            <a:r>
              <a:rPr lang="cs-CZ" dirty="0" err="1">
                <a:latin typeface="Verdana" panose="020B0604030504040204" pitchFamily="34" charset="0"/>
                <a:ea typeface="Verdana" panose="020B0604030504040204" pitchFamily="34" charset="0"/>
              </a:rPr>
              <a:t>terre</a:t>
            </a:r>
            <a:r>
              <a:rPr lang="cs-CZ" dirty="0">
                <a:latin typeface="Verdana" panose="020B0604030504040204" pitchFamily="34" charset="0"/>
                <a:ea typeface="Verdana" panose="020B0604030504040204" pitchFamily="34" charset="0"/>
              </a:rPr>
              <a:t> : </a:t>
            </a:r>
            <a:r>
              <a:rPr lang="cs-CZ" dirty="0" err="1">
                <a:latin typeface="Verdana" panose="020B0604030504040204" pitchFamily="34" charset="0"/>
                <a:ea typeface="Verdana" panose="020B0604030504040204" pitchFamily="34" charset="0"/>
              </a:rPr>
              <a:t>désormais</a:t>
            </a:r>
            <a:r>
              <a:rPr lang="cs-CZ" dirty="0">
                <a:latin typeface="Verdana" panose="020B0604030504040204" pitchFamily="34" charset="0"/>
                <a:ea typeface="Verdana" panose="020B0604030504040204" pitchFamily="34" charset="0"/>
              </a:rPr>
              <a:t>, on </a:t>
            </a:r>
            <a:r>
              <a:rPr lang="cs-CZ" dirty="0" err="1">
                <a:latin typeface="Verdana" panose="020B0604030504040204" pitchFamily="34" charset="0"/>
                <a:ea typeface="Verdana" panose="020B0604030504040204" pitchFamily="34" charset="0"/>
              </a:rPr>
              <a:t>n’écrira</a:t>
            </a:r>
            <a:r>
              <a:rPr lang="cs-CZ" dirty="0">
                <a:latin typeface="Verdana" panose="020B0604030504040204" pitchFamily="34" charset="0"/>
                <a:ea typeface="Verdana" panose="020B0604030504040204" pitchFamily="34" charset="0"/>
              </a:rPr>
              <a:t> plus des </a:t>
            </a:r>
            <a:r>
              <a:rPr lang="cs-CZ" dirty="0" err="1">
                <a:latin typeface="Verdana" panose="020B0604030504040204" pitchFamily="34" charset="0"/>
                <a:ea typeface="Verdana" panose="020B0604030504040204" pitchFamily="34" charset="0"/>
              </a:rPr>
              <a:t>utopies</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auteurs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suivants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insisteront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davantage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sur</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difficultés</a:t>
            </a:r>
            <a:r>
              <a:rPr lang="cs-CZ" dirty="0">
                <a:latin typeface="Verdana" panose="020B0604030504040204" pitchFamily="34" charset="0"/>
                <a:ea typeface="Verdana" panose="020B0604030504040204" pitchFamily="34" charset="0"/>
              </a:rPr>
              <a:t> de la </a:t>
            </a:r>
            <a:r>
              <a:rPr lang="cs-CZ" dirty="0" err="1">
                <a:latin typeface="Verdana" panose="020B0604030504040204" pitchFamily="34" charset="0"/>
                <a:ea typeface="Verdana" panose="020B0604030504040204" pitchFamily="34" charset="0"/>
              </a:rPr>
              <a:t>vie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paysanne</a:t>
            </a:r>
            <a:r>
              <a:rPr lang="cs-CZ" dirty="0" smtClean="0">
                <a:latin typeface="Verdana" panose="020B0604030504040204" pitchFamily="34" charset="0"/>
                <a:ea typeface="Verdana" panose="020B0604030504040204" pitchFamily="34" charset="0"/>
              </a:rPr>
              <a:t>.</a:t>
            </a:r>
            <a:endParaRPr lang="fr-FR" dirty="0"/>
          </a:p>
        </p:txBody>
      </p:sp>
      <p:pic>
        <p:nvPicPr>
          <p:cNvPr id="3" name="Obrázek 2"/>
          <p:cNvPicPr>
            <a:picLocks noChangeAspect="1"/>
          </p:cNvPicPr>
          <p:nvPr/>
        </p:nvPicPr>
        <p:blipFill rotWithShape="1">
          <a:blip r:embed="rId2"/>
          <a:srcRect r="4218"/>
          <a:stretch/>
        </p:blipFill>
        <p:spPr>
          <a:xfrm>
            <a:off x="0" y="-267920"/>
            <a:ext cx="2987184" cy="2216794"/>
          </a:xfrm>
          <a:prstGeom prst="rect">
            <a:avLst/>
          </a:prstGeom>
        </p:spPr>
      </p:pic>
      <p:pic>
        <p:nvPicPr>
          <p:cNvPr id="4" name="Obrázek 3"/>
          <p:cNvPicPr>
            <a:picLocks noChangeAspect="1"/>
          </p:cNvPicPr>
          <p:nvPr/>
        </p:nvPicPr>
        <p:blipFill rotWithShape="1">
          <a:blip r:embed="rId3"/>
          <a:srcRect r="31253"/>
          <a:stretch/>
        </p:blipFill>
        <p:spPr>
          <a:xfrm>
            <a:off x="20624" y="1948874"/>
            <a:ext cx="2112976" cy="3245017"/>
          </a:xfrm>
          <a:prstGeom prst="rect">
            <a:avLst/>
          </a:prstGeom>
        </p:spPr>
      </p:pic>
      <p:pic>
        <p:nvPicPr>
          <p:cNvPr id="5" name="Obrázek 4"/>
          <p:cNvPicPr>
            <a:picLocks noChangeAspect="1"/>
          </p:cNvPicPr>
          <p:nvPr/>
        </p:nvPicPr>
        <p:blipFill rotWithShape="1">
          <a:blip r:embed="rId4"/>
          <a:srcRect t="12108" r="28758"/>
          <a:stretch/>
        </p:blipFill>
        <p:spPr>
          <a:xfrm>
            <a:off x="0" y="5193891"/>
            <a:ext cx="2789844" cy="1685455"/>
          </a:xfrm>
          <a:prstGeom prst="rect">
            <a:avLst/>
          </a:prstGeom>
        </p:spPr>
      </p:pic>
    </p:spTree>
    <p:extLst>
      <p:ext uri="{BB962C8B-B14F-4D97-AF65-F5344CB8AC3E}">
        <p14:creationId xmlns:p14="http://schemas.microsoft.com/office/powerpoint/2010/main" val="1360176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1E5B44F6-11AE-4C0D-80C7-22E25EE29C34}"/>
              </a:ext>
            </a:extLst>
          </p:cNvPr>
          <p:cNvSpPr txBox="1"/>
          <p:nvPr/>
        </p:nvSpPr>
        <p:spPr>
          <a:xfrm>
            <a:off x="3167642" y="488509"/>
            <a:ext cx="8565553" cy="5970865"/>
          </a:xfrm>
          <a:prstGeom prst="rect">
            <a:avLst/>
          </a:prstGeom>
          <a:solidFill>
            <a:schemeClr val="bg1"/>
          </a:solidFill>
        </p:spPr>
        <p:txBody>
          <a:bodyPr wrap="square" rtlCol="0">
            <a:spAutoFit/>
          </a:bodyPr>
          <a:lstStyle/>
          <a:p>
            <a:r>
              <a:rPr lang="fr-FR" sz="2000" b="1" dirty="0" smtClean="0">
                <a:solidFill>
                  <a:schemeClr val="accent6">
                    <a:lumMod val="75000"/>
                  </a:schemeClr>
                </a:solidFill>
                <a:latin typeface="Verdana" panose="020B0604030504040204" pitchFamily="34" charset="0"/>
                <a:ea typeface="Verdana" panose="020B0604030504040204" pitchFamily="34" charset="0"/>
              </a:rPr>
              <a:t>III. Courant satirique et parodique</a:t>
            </a:r>
          </a:p>
          <a:p>
            <a:endParaRPr lang="fr-FR" sz="2000" b="1" dirty="0">
              <a:solidFill>
                <a:schemeClr val="accent6">
                  <a:lumMod val="75000"/>
                </a:schemeClr>
              </a:solidFill>
              <a:latin typeface="Verdana" panose="020B0604030504040204" pitchFamily="34" charset="0"/>
              <a:ea typeface="Verdana" panose="020B0604030504040204" pitchFamily="34" charset="0"/>
            </a:endParaRPr>
          </a:p>
          <a:p>
            <a:pPr algn="just"/>
            <a:r>
              <a:rPr lang="cs-CZ" b="1" dirty="0" err="1">
                <a:latin typeface="Verdana" panose="020B0604030504040204" pitchFamily="34" charset="0"/>
                <a:ea typeface="Verdana" panose="020B0604030504040204" pitchFamily="34" charset="0"/>
              </a:rPr>
              <a:t>Rodolphe</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Girard</a:t>
            </a:r>
            <a:r>
              <a:rPr lang="cs-CZ" b="1" dirty="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(1879-1956</a:t>
            </a:r>
            <a:r>
              <a:rPr lang="cs-CZ" dirty="0" smtClean="0">
                <a:latin typeface="Verdana" panose="020B0604030504040204" pitchFamily="34" charset="0"/>
                <a:ea typeface="Verdana" panose="020B0604030504040204" pitchFamily="34" charset="0"/>
              </a:rPr>
              <a:t>)</a:t>
            </a:r>
            <a:r>
              <a:rPr lang="fr-FR" dirty="0" smtClean="0">
                <a:latin typeface="Verdana" panose="020B0604030504040204" pitchFamily="34" charset="0"/>
                <a:ea typeface="Verdana" panose="020B0604030504040204" pitchFamily="34" charset="0"/>
              </a:rPr>
              <a:t> – </a:t>
            </a:r>
            <a:r>
              <a:rPr lang="cs-CZ" b="1" i="1" dirty="0" smtClean="0">
                <a:latin typeface="Verdana" panose="020B0604030504040204" pitchFamily="34" charset="0"/>
                <a:ea typeface="Verdana" panose="020B0604030504040204" pitchFamily="34" charset="0"/>
              </a:rPr>
              <a:t>Marie </a:t>
            </a:r>
            <a:r>
              <a:rPr lang="cs-CZ" b="1" i="1" dirty="0" err="1">
                <a:latin typeface="Verdana" panose="020B0604030504040204" pitchFamily="34" charset="0"/>
                <a:ea typeface="Verdana" panose="020B0604030504040204" pitchFamily="34" charset="0"/>
              </a:rPr>
              <a:t>Calumet</a:t>
            </a:r>
            <a:r>
              <a:rPr lang="cs-CZ" dirty="0">
                <a:latin typeface="Verdana" panose="020B0604030504040204" pitchFamily="34" charset="0"/>
                <a:ea typeface="Verdana" panose="020B0604030504040204" pitchFamily="34" charset="0"/>
              </a:rPr>
              <a:t> (1904</a:t>
            </a:r>
            <a:r>
              <a:rPr lang="cs-CZ" dirty="0" smtClean="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endParaRPr lang="fr-FR" dirty="0" smtClean="0">
              <a:latin typeface="Verdana" panose="020B0604030504040204" pitchFamily="34" charset="0"/>
              <a:ea typeface="Verdana" panose="020B0604030504040204" pitchFamily="34" charset="0"/>
            </a:endParaRPr>
          </a:p>
          <a:p>
            <a:pPr algn="just"/>
            <a:r>
              <a:rPr lang="fr-FR" dirty="0" smtClean="0">
                <a:latin typeface="Verdana" panose="020B0604030504040204" pitchFamily="34" charset="0"/>
                <a:ea typeface="Verdana" panose="020B0604030504040204" pitchFamily="34" charset="0"/>
              </a:rPr>
              <a:t>Livre </a:t>
            </a:r>
            <a:r>
              <a:rPr lang="cs-CZ" dirty="0" err="1" smtClean="0">
                <a:latin typeface="Verdana" panose="020B0604030504040204" pitchFamily="34" charset="0"/>
                <a:ea typeface="Verdana" panose="020B0604030504040204" pitchFamily="34" charset="0"/>
              </a:rPr>
              <a:t>inspiré</a:t>
            </a:r>
            <a:r>
              <a:rPr lang="fr-FR" dirty="0" smtClean="0">
                <a:latin typeface="Verdana" panose="020B0604030504040204" pitchFamily="34" charset="0"/>
                <a:ea typeface="Verdana" panose="020B0604030504040204" pitchFamily="34" charset="0"/>
              </a:rPr>
              <a:t> par </a:t>
            </a:r>
            <a:r>
              <a:rPr lang="cs-CZ" dirty="0" err="1" smtClean="0">
                <a:latin typeface="Verdana" panose="020B0604030504040204" pitchFamily="34" charset="0"/>
                <a:ea typeface="Verdana" panose="020B0604030504040204" pitchFamily="34" charset="0"/>
              </a:rPr>
              <a:t>une</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chanson</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folklorique</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sens</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dessus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dessous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sens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devant</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derrièr</a:t>
            </a:r>
            <a:r>
              <a:rPr lang="fr-FR" dirty="0" smtClean="0">
                <a:latin typeface="Verdana" panose="020B0604030504040204" pitchFamily="34" charset="0"/>
                <a:ea typeface="Verdana" panose="020B0604030504040204" pitchFamily="34" charset="0"/>
              </a:rPr>
              <a:t>e »…</a:t>
            </a:r>
            <a:endParaRPr lang="fr-FR" dirty="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Inspiration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rabelaisienne</a:t>
            </a:r>
            <a:r>
              <a:rPr lang="cs-CZ" dirty="0">
                <a:latin typeface="Verdana" panose="020B0604030504040204" pitchFamily="34" charset="0"/>
                <a:ea typeface="Verdana" panose="020B0604030504040204" pitchFamily="34" charset="0"/>
              </a:rPr>
              <a:t>, influence de la </a:t>
            </a:r>
            <a:r>
              <a:rPr lang="cs-CZ" b="1" dirty="0" err="1">
                <a:latin typeface="Verdana" panose="020B0604030504040204" pitchFamily="34" charset="0"/>
                <a:ea typeface="Verdana" panose="020B0604030504040204" pitchFamily="34" charset="0"/>
              </a:rPr>
              <a:t>farce</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médiévale</a:t>
            </a:r>
            <a:r>
              <a:rPr lang="fr-FR" dirty="0" smtClean="0">
                <a:latin typeface="Verdana" panose="020B0604030504040204" pitchFamily="34" charset="0"/>
                <a:ea typeface="Verdana" panose="020B0604030504040204" pitchFamily="34" charset="0"/>
              </a:rPr>
              <a:t>.</a:t>
            </a:r>
          </a:p>
          <a:p>
            <a:pPr algn="just"/>
            <a:r>
              <a:rPr lang="cs-CZ"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L’action</a:t>
            </a:r>
            <a:r>
              <a:rPr lang="cs-CZ" dirty="0">
                <a:latin typeface="Verdana" panose="020B0604030504040204" pitchFamily="34" charset="0"/>
                <a:ea typeface="Verdana" panose="020B0604030504040204" pitchFamily="34" charset="0"/>
              </a:rPr>
              <a:t> se </a:t>
            </a:r>
            <a:r>
              <a:rPr lang="cs-CZ" dirty="0" err="1">
                <a:latin typeface="Verdana" panose="020B0604030504040204" pitchFamily="34" charset="0"/>
                <a:ea typeface="Verdana" panose="020B0604030504040204" pitchFamily="34" charset="0"/>
              </a:rPr>
              <a:t>passe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presbytère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campagnard</a:t>
            </a:r>
            <a:r>
              <a:rPr lang="cs-CZ" dirty="0">
                <a:latin typeface="Verdana" panose="020B0604030504040204" pitchFamily="34" charset="0"/>
                <a:ea typeface="Verdana" panose="020B0604030504040204" pitchFamily="34" charset="0"/>
              </a:rPr>
              <a:t> de la </a:t>
            </a:r>
            <a:r>
              <a:rPr lang="cs-CZ" dirty="0" err="1">
                <a:latin typeface="Verdana" panose="020B0604030504040204" pitchFamily="34" charset="0"/>
                <a:ea typeface="Verdana" panose="020B0604030504040204" pitchFamily="34" charset="0"/>
              </a:rPr>
              <a:t>moitié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XIX</a:t>
            </a:r>
            <a:r>
              <a:rPr lang="cs-CZ" baseline="30000" dirty="0" smtClean="0">
                <a:latin typeface="Verdana" panose="020B0604030504040204" pitchFamily="34" charset="0"/>
                <a:ea typeface="Verdana" panose="020B0604030504040204" pitchFamily="34" charset="0"/>
              </a:rPr>
              <a:t>e</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siècle</a:t>
            </a:r>
            <a:r>
              <a:rPr lang="cs-CZ" dirty="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curé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niais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Flavel</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e</a:t>
            </a:r>
            <a:r>
              <a:rPr lang="fr-FR" dirty="0" smtClean="0">
                <a:latin typeface="Verdana" panose="020B0604030504040204" pitchFamily="34" charset="0"/>
                <a:ea typeface="Verdana" panose="020B0604030504040204" pitchFamily="34" charset="0"/>
              </a:rPr>
              <a:t>st</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totalement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dépendant</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sa</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servante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femme de </a:t>
            </a:r>
            <a:r>
              <a:rPr lang="cs-CZ" dirty="0" err="1">
                <a:latin typeface="Verdana" panose="020B0604030504040204" pitchFamily="34" charset="0"/>
                <a:ea typeface="Verdana" panose="020B0604030504040204" pitchFamily="34" charset="0"/>
              </a:rPr>
              <a:t>quarante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ans</a:t>
            </a:r>
            <a:r>
              <a:rPr lang="cs-CZ" dirty="0">
                <a:latin typeface="Verdana" panose="020B0604030504040204" pitchFamily="34" charset="0"/>
                <a:ea typeface="Verdana" panose="020B0604030504040204" pitchFamily="34" charset="0"/>
              </a:rPr>
              <a:t> (Marie): forte et </a:t>
            </a:r>
            <a:r>
              <a:rPr lang="cs-CZ" dirty="0" err="1">
                <a:latin typeface="Verdana" panose="020B0604030504040204" pitchFamily="34" charset="0"/>
                <a:ea typeface="Verdana" panose="020B0604030504040204" pitchFamily="34" charset="0"/>
              </a:rPr>
              <a:t>énergique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critique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féroce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clergé</a:t>
            </a:r>
            <a:r>
              <a:rPr lang="cs-CZ" dirty="0" smtClean="0">
                <a:latin typeface="Verdana" panose="020B0604030504040204" pitchFamily="34" charset="0"/>
                <a:ea typeface="Verdana" panose="020B0604030504040204" pitchFamily="34" charset="0"/>
              </a:rPr>
              <a:t>.</a:t>
            </a:r>
            <a:endParaRPr lang="fr-FR" dirty="0" smtClean="0">
              <a:latin typeface="Verdana" panose="020B0604030504040204" pitchFamily="34" charset="0"/>
              <a:ea typeface="Verdana" panose="020B0604030504040204" pitchFamily="34" charset="0"/>
            </a:endParaRPr>
          </a:p>
          <a:p>
            <a:pPr algn="just"/>
            <a:endParaRPr lang="fr-FR" dirty="0">
              <a:latin typeface="Verdana" panose="020B0604030504040204" pitchFamily="34" charset="0"/>
              <a:ea typeface="Verdana" panose="020B0604030504040204" pitchFamily="34" charset="0"/>
            </a:endParaRPr>
          </a:p>
          <a:p>
            <a:pPr lvl="0" algn="just"/>
            <a:r>
              <a:rPr lang="fr-FR" dirty="0">
                <a:latin typeface="Verdana" panose="020B0604030504040204" pitchFamily="34" charset="0"/>
                <a:ea typeface="Verdana" panose="020B0604030504040204" pitchFamily="34" charset="0"/>
              </a:rPr>
              <a:t>S</a:t>
            </a:r>
            <a:r>
              <a:rPr lang="cs-CZ" dirty="0" err="1" smtClean="0">
                <a:latin typeface="Verdana" panose="020B0604030504040204" pitchFamily="34" charset="0"/>
                <a:ea typeface="Verdana" panose="020B0604030504040204" pitchFamily="34" charset="0"/>
              </a:rPr>
              <a:t>cènes</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scatologiques</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deux</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hommes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rivalisent</a:t>
            </a:r>
            <a:r>
              <a:rPr lang="cs-CZ" dirty="0">
                <a:latin typeface="Verdana" panose="020B0604030504040204" pitchFamily="34" charset="0"/>
                <a:ea typeface="Verdana" panose="020B0604030504040204" pitchFamily="34" charset="0"/>
              </a:rPr>
              <a:t> pour </a:t>
            </a:r>
            <a:r>
              <a:rPr lang="cs-CZ" dirty="0" err="1">
                <a:latin typeface="Verdana" panose="020B0604030504040204" pitchFamily="34" charset="0"/>
                <a:ea typeface="Verdana" panose="020B0604030504040204" pitchFamily="34" charset="0"/>
              </a:rPr>
              <a:t>avoir</a:t>
            </a:r>
            <a:r>
              <a:rPr lang="cs-CZ" dirty="0">
                <a:latin typeface="Verdana" panose="020B0604030504040204" pitchFamily="34" charset="0"/>
                <a:ea typeface="Verdana" panose="020B0604030504040204" pitchFamily="34" charset="0"/>
              </a:rPr>
              <a:t> la </a:t>
            </a:r>
            <a:r>
              <a:rPr lang="cs-CZ" dirty="0" err="1">
                <a:latin typeface="Verdana" panose="020B0604030504040204" pitchFamily="34" charset="0"/>
                <a:ea typeface="Verdana" panose="020B0604030504040204" pitchFamily="34" charset="0"/>
              </a:rPr>
              <a:t>main</a:t>
            </a:r>
            <a:r>
              <a:rPr lang="cs-CZ" dirty="0">
                <a:latin typeface="Verdana" panose="020B0604030504040204" pitchFamily="34" charset="0"/>
                <a:ea typeface="Verdana" panose="020B0604030504040204" pitchFamily="34" charset="0"/>
              </a:rPr>
              <a:t> de Marie. </a:t>
            </a:r>
            <a:r>
              <a:rPr lang="cs-CZ" dirty="0" err="1">
                <a:latin typeface="Verdana" panose="020B0604030504040204" pitchFamily="34" charset="0"/>
                <a:ea typeface="Verdana" panose="020B0604030504040204" pitchFamily="34" charset="0"/>
              </a:rPr>
              <a:t>Celui</a:t>
            </a:r>
            <a:r>
              <a:rPr lang="cs-CZ" dirty="0">
                <a:latin typeface="Verdana" panose="020B0604030504040204" pitchFamily="34" charset="0"/>
                <a:ea typeface="Verdana" panose="020B0604030504040204" pitchFamily="34" charset="0"/>
              </a:rPr>
              <a:t> qui a perdu se </a:t>
            </a:r>
            <a:r>
              <a:rPr lang="cs-CZ" dirty="0" err="1">
                <a:latin typeface="Verdana" panose="020B0604030504040204" pitchFamily="34" charset="0"/>
                <a:ea typeface="Verdana" panose="020B0604030504040204" pitchFamily="34" charset="0"/>
              </a:rPr>
              <a:t>venge</a:t>
            </a:r>
            <a:r>
              <a:rPr lang="cs-CZ" dirty="0">
                <a:latin typeface="Verdana" panose="020B0604030504040204" pitchFamily="34" charset="0"/>
                <a:ea typeface="Verdana" panose="020B0604030504040204" pitchFamily="34" charset="0"/>
              </a:rPr>
              <a:t> en </a:t>
            </a:r>
            <a:r>
              <a:rPr lang="cs-CZ" dirty="0" err="1">
                <a:latin typeface="Verdana" panose="020B0604030504040204" pitchFamily="34" charset="0"/>
                <a:ea typeface="Verdana" panose="020B0604030504040204" pitchFamily="34" charset="0"/>
              </a:rPr>
              <a:t>mettant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laxatif</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dans</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coupes</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mariage</a:t>
            </a:r>
            <a:r>
              <a:rPr lang="cs-CZ" dirty="0">
                <a:latin typeface="Verdana" panose="020B0604030504040204" pitchFamily="34" charset="0"/>
                <a:ea typeface="Verdana" panose="020B0604030504040204" pitchFamily="34" charset="0"/>
              </a:rPr>
              <a:t>. </a:t>
            </a:r>
            <a:endParaRPr lang="fr-FR" dirty="0" smtClean="0">
              <a:latin typeface="Verdana" panose="020B0604030504040204" pitchFamily="34" charset="0"/>
              <a:ea typeface="Verdana" panose="020B0604030504040204" pitchFamily="34" charset="0"/>
            </a:endParaRPr>
          </a:p>
          <a:p>
            <a:pPr lvl="0" algn="just"/>
            <a:endParaRPr lang="fr-FR" dirty="0" smtClean="0">
              <a:latin typeface="Verdana" panose="020B0604030504040204" pitchFamily="34" charset="0"/>
              <a:ea typeface="Verdana" panose="020B0604030504040204" pitchFamily="34" charset="0"/>
            </a:endParaRPr>
          </a:p>
          <a:p>
            <a:pPr lvl="0" algn="just"/>
            <a:r>
              <a:rPr lang="fr-FR" dirty="0" smtClean="0">
                <a:latin typeface="Verdana" panose="020B0604030504040204" pitchFamily="34" charset="0"/>
                <a:ea typeface="Verdana" panose="020B0604030504040204" pitchFamily="34" charset="0"/>
              </a:rPr>
              <a:t>S</a:t>
            </a:r>
            <a:r>
              <a:rPr lang="cs-CZ" dirty="0" err="1" smtClean="0">
                <a:latin typeface="Verdana" panose="020B0604030504040204" pitchFamily="34" charset="0"/>
                <a:ea typeface="Verdana" panose="020B0604030504040204" pitchFamily="34" charset="0"/>
              </a:rPr>
              <a:t>cènes</a:t>
            </a:r>
            <a:r>
              <a:rPr lang="cs-CZ" dirty="0" smtClean="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grivoises</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Marie </a:t>
            </a:r>
            <a:r>
              <a:rPr lang="cs-CZ" dirty="0" err="1">
                <a:latin typeface="Verdana" panose="020B0604030504040204" pitchFamily="34" charset="0"/>
                <a:ea typeface="Verdana" panose="020B0604030504040204" pitchFamily="34" charset="0"/>
              </a:rPr>
              <a:t>s’achète</a:t>
            </a:r>
            <a:r>
              <a:rPr lang="cs-CZ" dirty="0">
                <a:latin typeface="Verdana" panose="020B0604030504040204" pitchFamily="34" charset="0"/>
                <a:ea typeface="Verdana" panose="020B0604030504040204" pitchFamily="34" charset="0"/>
              </a:rPr>
              <a:t> en </a:t>
            </a:r>
            <a:r>
              <a:rPr lang="cs-CZ" dirty="0" err="1">
                <a:latin typeface="Verdana" panose="020B0604030504040204" pitchFamily="34" charset="0"/>
                <a:ea typeface="Verdana" panose="020B0604030504040204" pitchFamily="34" charset="0"/>
              </a:rPr>
              <a:t>ville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immense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crinoline</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 </a:t>
            </a:r>
          </a:p>
          <a:p>
            <a:pPr lvl="0" algn="just"/>
            <a:r>
              <a:rPr lang="cs-CZ" dirty="0" smtClean="0">
                <a:latin typeface="Verdana" panose="020B0604030504040204" pitchFamily="34" charset="0"/>
                <a:ea typeface="Verdana" panose="020B0604030504040204" pitchFamily="34" charset="0"/>
              </a:rPr>
              <a:t>x</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elle</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oubli</a:t>
            </a:r>
            <a:r>
              <a:rPr lang="fr-FR" dirty="0" smtClean="0">
                <a:latin typeface="Verdana" panose="020B0604030504040204" pitchFamily="34" charset="0"/>
                <a:ea typeface="Verdana" panose="020B0604030504040204" pitchFamily="34" charset="0"/>
              </a:rPr>
              <a:t>e</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de </a:t>
            </a:r>
            <a:r>
              <a:rPr lang="cs-CZ" dirty="0" err="1">
                <a:latin typeface="Verdana" panose="020B0604030504040204" pitchFamily="34" charset="0"/>
                <a:ea typeface="Verdana" panose="020B0604030504040204" pitchFamily="34" charset="0"/>
              </a:rPr>
              <a:t>mettre</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sous-vêtements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dessous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Sous</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yeux</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tout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monde, Marie </a:t>
            </a:r>
            <a:r>
              <a:rPr lang="cs-CZ" dirty="0" err="1">
                <a:latin typeface="Verdana" panose="020B0604030504040204" pitchFamily="34" charset="0"/>
                <a:ea typeface="Verdana" panose="020B0604030504040204" pitchFamily="34" charset="0"/>
              </a:rPr>
              <a:t>trébuche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tombe</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montre</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ses parties intimes</a:t>
            </a:r>
            <a:r>
              <a:rPr lang="cs-CZ" dirty="0" smtClean="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p:txBody>
      </p:sp>
      <p:pic>
        <p:nvPicPr>
          <p:cNvPr id="3" name="Obrázek 2"/>
          <p:cNvPicPr>
            <a:picLocks noChangeAspect="1"/>
          </p:cNvPicPr>
          <p:nvPr/>
        </p:nvPicPr>
        <p:blipFill rotWithShape="1">
          <a:blip r:embed="rId2"/>
          <a:srcRect r="26520"/>
          <a:stretch/>
        </p:blipFill>
        <p:spPr>
          <a:xfrm>
            <a:off x="661770" y="1832381"/>
            <a:ext cx="1917800" cy="3283119"/>
          </a:xfrm>
          <a:prstGeom prst="rect">
            <a:avLst/>
          </a:prstGeom>
          <a:ln w="38100">
            <a:solidFill>
              <a:schemeClr val="accent6">
                <a:lumMod val="75000"/>
              </a:schemeClr>
            </a:solidFill>
          </a:ln>
        </p:spPr>
      </p:pic>
    </p:spTree>
    <p:extLst>
      <p:ext uri="{BB962C8B-B14F-4D97-AF65-F5344CB8AC3E}">
        <p14:creationId xmlns:p14="http://schemas.microsoft.com/office/powerpoint/2010/main" val="2564480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475345" y="452581"/>
            <a:ext cx="9226349" cy="2308324"/>
          </a:xfrm>
          <a:prstGeom prst="rect">
            <a:avLst/>
          </a:prstGeom>
          <a:noFill/>
        </p:spPr>
        <p:txBody>
          <a:bodyPr wrap="square" rtlCol="0">
            <a:spAutoFit/>
          </a:bodyPr>
          <a:lstStyle/>
          <a:p>
            <a:pPr algn="just"/>
            <a:r>
              <a:rPr lang="cs-CZ" b="1" i="1" dirty="0">
                <a:latin typeface="Verdana" panose="020B0604030504040204" pitchFamily="34" charset="0"/>
                <a:ea typeface="Verdana" panose="020B0604030504040204" pitchFamily="34" charset="0"/>
              </a:rPr>
              <a:t>La </a:t>
            </a:r>
            <a:r>
              <a:rPr lang="cs-CZ" b="1" i="1" dirty="0" err="1">
                <a:latin typeface="Verdana" panose="020B0604030504040204" pitchFamily="34" charset="0"/>
                <a:ea typeface="Verdana" panose="020B0604030504040204" pitchFamily="34" charset="0"/>
              </a:rPr>
              <a:t>Scouine</a:t>
            </a:r>
            <a:r>
              <a:rPr lang="cs-CZ" dirty="0">
                <a:latin typeface="Verdana" panose="020B0604030504040204" pitchFamily="34" charset="0"/>
                <a:ea typeface="Verdana" panose="020B0604030504040204" pitchFamily="34" charset="0"/>
              </a:rPr>
              <a:t> (</a:t>
            </a:r>
            <a:r>
              <a:rPr lang="cs-CZ" i="1" dirty="0" err="1" smtClean="0">
                <a:latin typeface="Verdana" panose="020B0604030504040204" pitchFamily="34" charset="0"/>
                <a:ea typeface="Verdana" panose="020B0604030504040204" pitchFamily="34" charset="0"/>
              </a:rPr>
              <a:t>Smraďoška</a:t>
            </a:r>
            <a:r>
              <a:rPr lang="fr-FR" dirty="0">
                <a:latin typeface="Verdana" panose="020B0604030504040204" pitchFamily="34" charset="0"/>
                <a:ea typeface="Verdana" panose="020B0604030504040204" pitchFamily="34" charset="0"/>
              </a:rPr>
              <a:t>,</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1918) </a:t>
            </a:r>
            <a:r>
              <a:rPr lang="cs-CZ" b="1" dirty="0" err="1">
                <a:latin typeface="Verdana" panose="020B0604030504040204" pitchFamily="34" charset="0"/>
                <a:ea typeface="Verdana" panose="020B0604030504040204" pitchFamily="34" charset="0"/>
              </a:rPr>
              <a:t>d’Albert</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Laberge</a:t>
            </a:r>
            <a:r>
              <a:rPr lang="cs-CZ" b="1" dirty="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(1871-1960</a:t>
            </a:r>
            <a:r>
              <a:rPr lang="cs-CZ" dirty="0" smtClean="0">
                <a:latin typeface="Verdana" panose="020B0604030504040204" pitchFamily="34" charset="0"/>
                <a:ea typeface="Verdana" panose="020B0604030504040204" pitchFamily="34" charset="0"/>
              </a:rPr>
              <a:t>)</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l’unique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roman</a:t>
            </a:r>
            <a:r>
              <a:rPr lang="cs-CZ" dirty="0">
                <a:latin typeface="Verdana" panose="020B0604030504040204" pitchFamily="34" charset="0"/>
                <a:ea typeface="Verdana" panose="020B0604030504040204" pitchFamily="34" charset="0"/>
              </a:rPr>
              <a:t> de </a:t>
            </a:r>
            <a:r>
              <a:rPr lang="cs-CZ" dirty="0" err="1" smtClean="0">
                <a:latin typeface="Verdana" panose="020B0604030504040204" pitchFamily="34" charset="0"/>
                <a:ea typeface="Verdana" panose="020B0604030504040204" pitchFamily="34" charset="0"/>
              </a:rPr>
              <a:t>l’auteur</a:t>
            </a:r>
            <a:endParaRPr lang="fr-FR" dirty="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livre</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publié</a:t>
            </a:r>
            <a:r>
              <a:rPr lang="cs-CZ" dirty="0">
                <a:latin typeface="Verdana" panose="020B0604030504040204" pitchFamily="34" charset="0"/>
                <a:ea typeface="Verdana" panose="020B0604030504040204" pitchFamily="34" charset="0"/>
              </a:rPr>
              <a:t> à </a:t>
            </a:r>
            <a:r>
              <a:rPr lang="cs-CZ" dirty="0" err="1">
                <a:latin typeface="Verdana" panose="020B0604030504040204" pitchFamily="34" charset="0"/>
                <a:ea typeface="Verdana" panose="020B0604030504040204" pitchFamily="34" charset="0"/>
              </a:rPr>
              <a:t>compte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d’auteur</a:t>
            </a:r>
            <a:r>
              <a:rPr lang="cs-CZ" dirty="0">
                <a:latin typeface="Verdana" panose="020B0604030504040204" pitchFamily="34" charset="0"/>
                <a:ea typeface="Verdana" panose="020B0604030504040204" pitchFamily="34" charset="0"/>
              </a:rPr>
              <a:t> et en 60 </a:t>
            </a:r>
            <a:r>
              <a:rPr lang="cs-CZ" dirty="0" err="1">
                <a:latin typeface="Verdana" panose="020B0604030504040204" pitchFamily="34" charset="0"/>
                <a:ea typeface="Verdana" panose="020B0604030504040204" pitchFamily="34" charset="0"/>
              </a:rPr>
              <a:t>exemplaires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seulement</a:t>
            </a:r>
            <a:r>
              <a:rPr lang="cs-CZ" dirty="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fr-FR" dirty="0">
                <a:latin typeface="Verdana" panose="020B0604030504040204" pitchFamily="34" charset="0"/>
                <a:ea typeface="Verdana" panose="020B0604030504040204" pitchFamily="34" charset="0"/>
              </a:rPr>
              <a:t>x</a:t>
            </a:r>
          </a:p>
          <a:p>
            <a:pPr algn="just"/>
            <a:r>
              <a:rPr lang="cs-CZ" dirty="0">
                <a:latin typeface="Verdana" panose="020B0604030504040204" pitchFamily="34" charset="0"/>
                <a:ea typeface="Verdana" panose="020B0604030504040204" pitchFamily="34" charset="0"/>
              </a:rPr>
              <a:t>Plus </a:t>
            </a:r>
            <a:r>
              <a:rPr lang="cs-CZ" dirty="0" err="1">
                <a:latin typeface="Verdana" panose="020B0604030504040204" pitchFamily="34" charset="0"/>
                <a:ea typeface="Verdana" panose="020B0604030504040204" pitchFamily="34" charset="0"/>
              </a:rPr>
              <a:t>tard</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considéré</a:t>
            </a:r>
            <a:r>
              <a:rPr lang="cs-CZ" dirty="0">
                <a:latin typeface="Verdana" panose="020B0604030504040204" pitchFamily="34" charset="0"/>
                <a:ea typeface="Verdana" panose="020B0604030504040204" pitchFamily="34" charset="0"/>
              </a:rPr>
              <a:t> (par </a:t>
            </a:r>
            <a:r>
              <a:rPr lang="cs-CZ" dirty="0" err="1">
                <a:latin typeface="Verdana" panose="020B0604030504040204" pitchFamily="34" charset="0"/>
                <a:ea typeface="Verdana" panose="020B0604030504040204" pitchFamily="34" charset="0"/>
              </a:rPr>
              <a:t>Gérard</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Bessette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comme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premier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roman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naturaliste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québécois</a:t>
            </a:r>
            <a:r>
              <a:rPr lang="cs-CZ" dirty="0">
                <a:latin typeface="Verdana" panose="020B0604030504040204" pitchFamily="34" charset="0"/>
                <a:ea typeface="Verdana" panose="020B0604030504040204" pitchFamily="34" charset="0"/>
              </a:rPr>
              <a:t>. </a:t>
            </a:r>
            <a:endParaRPr lang="fr-FR" dirty="0" smtClean="0">
              <a:latin typeface="Verdana" panose="020B0604030504040204" pitchFamily="34" charset="0"/>
              <a:ea typeface="Verdana" panose="020B0604030504040204" pitchFamily="34" charset="0"/>
            </a:endParaRPr>
          </a:p>
          <a:p>
            <a:pPr algn="just"/>
            <a:r>
              <a:rPr lang="cs-CZ" dirty="0" smtClean="0">
                <a:latin typeface="Verdana" panose="020B0604030504040204" pitchFamily="34" charset="0"/>
                <a:ea typeface="Verdana" panose="020B0604030504040204" pitchFamily="34" charset="0"/>
              </a:rPr>
              <a:t>Influence </a:t>
            </a:r>
            <a:r>
              <a:rPr lang="cs-CZ" dirty="0">
                <a:latin typeface="Verdana" panose="020B0604030504040204" pitchFamily="34" charset="0"/>
                <a:ea typeface="Verdana" panose="020B0604030504040204" pitchFamily="34" charset="0"/>
              </a:rPr>
              <a:t>de </a:t>
            </a:r>
            <a:r>
              <a:rPr lang="cs-CZ" i="1" dirty="0">
                <a:latin typeface="Verdana" panose="020B0604030504040204" pitchFamily="34" charset="0"/>
                <a:ea typeface="Verdana" panose="020B0604030504040204" pitchFamily="34" charset="0"/>
              </a:rPr>
              <a:t>La </a:t>
            </a:r>
            <a:r>
              <a:rPr lang="cs-CZ" i="1" dirty="0" err="1">
                <a:latin typeface="Verdana" panose="020B0604030504040204" pitchFamily="34" charset="0"/>
                <a:ea typeface="Verdana" panose="020B0604030504040204" pitchFamily="34" charset="0"/>
              </a:rPr>
              <a:t>Terre</a:t>
            </a:r>
            <a:r>
              <a:rPr lang="cs-CZ" dirty="0">
                <a:latin typeface="Verdana" panose="020B0604030504040204" pitchFamily="34" charset="0"/>
                <a:ea typeface="Verdana" panose="020B0604030504040204" pitchFamily="34" charset="0"/>
              </a:rPr>
              <a:t> de </a:t>
            </a:r>
            <a:r>
              <a:rPr lang="cs-CZ" dirty="0" err="1" smtClean="0">
                <a:latin typeface="Verdana" panose="020B0604030504040204" pitchFamily="34" charset="0"/>
                <a:ea typeface="Verdana" panose="020B0604030504040204" pitchFamily="34" charset="0"/>
              </a:rPr>
              <a:t>Zola</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1887)</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plus </a:t>
            </a:r>
            <a:r>
              <a:rPr lang="cs-CZ" dirty="0" err="1">
                <a:latin typeface="Verdana" panose="020B0604030504040204" pitchFamily="34" charset="0"/>
                <a:ea typeface="Verdana" panose="020B0604030504040204" pitchFamily="34" charset="0"/>
              </a:rPr>
              <a:t>noir</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plus </a:t>
            </a:r>
            <a:r>
              <a:rPr lang="cs-CZ" dirty="0" err="1">
                <a:latin typeface="Verdana" panose="020B0604030504040204" pitchFamily="34" charset="0"/>
                <a:ea typeface="Verdana" panose="020B0604030504040204" pitchFamily="34" charset="0"/>
              </a:rPr>
              <a:t>violent</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romans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zoliens</a:t>
            </a:r>
            <a:r>
              <a:rPr lang="cs-CZ" dirty="0" smtClean="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p:txBody>
      </p:sp>
      <p:pic>
        <p:nvPicPr>
          <p:cNvPr id="3" name="Obrázek 2"/>
          <p:cNvPicPr>
            <a:picLocks noChangeAspect="1"/>
          </p:cNvPicPr>
          <p:nvPr/>
        </p:nvPicPr>
        <p:blipFill rotWithShape="1">
          <a:blip r:embed="rId2"/>
          <a:srcRect r="31855"/>
          <a:stretch/>
        </p:blipFill>
        <p:spPr>
          <a:xfrm>
            <a:off x="2558472" y="2927161"/>
            <a:ext cx="2185349" cy="3626036"/>
          </a:xfrm>
          <a:prstGeom prst="rect">
            <a:avLst/>
          </a:prstGeom>
          <a:ln w="12700">
            <a:solidFill>
              <a:schemeClr val="tx1"/>
            </a:solidFill>
          </a:ln>
        </p:spPr>
      </p:pic>
      <p:pic>
        <p:nvPicPr>
          <p:cNvPr id="4" name="Obrázek 3"/>
          <p:cNvPicPr>
            <a:picLocks noChangeAspect="1"/>
          </p:cNvPicPr>
          <p:nvPr/>
        </p:nvPicPr>
        <p:blipFill rotWithShape="1">
          <a:blip r:embed="rId3"/>
          <a:srcRect r="36823"/>
          <a:stretch/>
        </p:blipFill>
        <p:spPr>
          <a:xfrm>
            <a:off x="4975419" y="2920810"/>
            <a:ext cx="2302835" cy="3638737"/>
          </a:xfrm>
          <a:prstGeom prst="rect">
            <a:avLst/>
          </a:prstGeom>
        </p:spPr>
      </p:pic>
      <p:pic>
        <p:nvPicPr>
          <p:cNvPr id="5" name="Obrázek 4"/>
          <p:cNvPicPr>
            <a:picLocks noChangeAspect="1"/>
          </p:cNvPicPr>
          <p:nvPr/>
        </p:nvPicPr>
        <p:blipFill rotWithShape="1">
          <a:blip r:embed="rId4"/>
          <a:srcRect r="26015" b="6868"/>
          <a:stretch/>
        </p:blipFill>
        <p:spPr>
          <a:xfrm>
            <a:off x="7509852" y="3776906"/>
            <a:ext cx="2222288" cy="2300621"/>
          </a:xfrm>
          <a:prstGeom prst="rect">
            <a:avLst/>
          </a:prstGeom>
        </p:spPr>
      </p:pic>
    </p:spTree>
    <p:extLst>
      <p:ext uri="{BB962C8B-B14F-4D97-AF65-F5344CB8AC3E}">
        <p14:creationId xmlns:p14="http://schemas.microsoft.com/office/powerpoint/2010/main" val="2463181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225964" y="792619"/>
            <a:ext cx="9596582" cy="5632311"/>
          </a:xfrm>
          <a:prstGeom prst="rect">
            <a:avLst/>
          </a:prstGeom>
          <a:noFill/>
        </p:spPr>
        <p:txBody>
          <a:bodyPr wrap="square" rtlCol="0">
            <a:spAutoFit/>
          </a:bodyPr>
          <a:lstStyle/>
          <a:p>
            <a:pPr algn="just"/>
            <a:r>
              <a:rPr lang="cs-CZ" dirty="0">
                <a:latin typeface="Verdana" panose="020B0604030504040204" pitchFamily="34" charset="0"/>
                <a:ea typeface="Verdana" panose="020B0604030504040204" pitchFamily="34" charset="0"/>
              </a:rPr>
              <a:t>La </a:t>
            </a:r>
            <a:r>
              <a:rPr lang="cs-CZ" dirty="0" err="1">
                <a:latin typeface="Verdana" panose="020B0604030504040204" pitchFamily="34" charset="0"/>
                <a:ea typeface="Verdana" panose="020B0604030504040204" pitchFamily="34" charset="0"/>
              </a:rPr>
              <a:t>vie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est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lutte</a:t>
            </a:r>
            <a:r>
              <a:rPr lang="cs-CZ" dirty="0">
                <a:latin typeface="Verdana" panose="020B0604030504040204" pitchFamily="34" charset="0"/>
                <a:ea typeface="Verdana" panose="020B0604030504040204" pitchFamily="34" charset="0"/>
              </a:rPr>
              <a:t> pour de </a:t>
            </a:r>
            <a:r>
              <a:rPr lang="cs-CZ" dirty="0" err="1">
                <a:latin typeface="Verdana" panose="020B0604030504040204" pitchFamily="34" charset="0"/>
                <a:ea typeface="Verdana" panose="020B0604030504040204" pitchFamily="34" charset="0"/>
              </a:rPr>
              <a:t>l’argent</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bêtes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ont</a:t>
            </a:r>
            <a:r>
              <a:rPr lang="cs-CZ" dirty="0">
                <a:latin typeface="Verdana" panose="020B0604030504040204" pitchFamily="34" charset="0"/>
                <a:ea typeface="Verdana" panose="020B0604030504040204" pitchFamily="34" charset="0"/>
              </a:rPr>
              <a:t> plus de </a:t>
            </a:r>
            <a:r>
              <a:rPr lang="cs-CZ" dirty="0" err="1">
                <a:latin typeface="Verdana" panose="020B0604030504040204" pitchFamily="34" charset="0"/>
                <a:ea typeface="Verdana" panose="020B0604030504040204" pitchFamily="34" charset="0"/>
              </a:rPr>
              <a:t>valeur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que</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hommes</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(m</a:t>
            </a:r>
            <a:r>
              <a:rPr lang="cs-CZ" dirty="0" err="1" smtClean="0">
                <a:latin typeface="Verdana" panose="020B0604030504040204" pitchFamily="34" charset="0"/>
                <a:ea typeface="Verdana" panose="020B0604030504040204" pitchFamily="34" charset="0"/>
              </a:rPr>
              <a:t>otivations</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argent</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sexe</a:t>
            </a:r>
            <a:r>
              <a:rPr lang="fr-FR" dirty="0" smtClean="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Laberge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imite</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Zola</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met des </a:t>
            </a:r>
            <a:r>
              <a:rPr lang="cs-CZ" dirty="0" err="1">
                <a:latin typeface="Verdana" panose="020B0604030504040204" pitchFamily="34" charset="0"/>
                <a:ea typeface="Verdana" panose="020B0604030504040204" pitchFamily="34" charset="0"/>
              </a:rPr>
              <a:t>primitifs</a:t>
            </a:r>
            <a:r>
              <a:rPr lang="cs-CZ" dirty="0">
                <a:latin typeface="Verdana" panose="020B0604030504040204" pitchFamily="34" charset="0"/>
                <a:ea typeface="Verdana" panose="020B0604030504040204" pitchFamily="34" charset="0"/>
              </a:rPr>
              <a:t>, des fous, des </a:t>
            </a:r>
            <a:r>
              <a:rPr lang="cs-CZ" dirty="0" err="1">
                <a:latin typeface="Verdana" panose="020B0604030504040204" pitchFamily="34" charset="0"/>
                <a:ea typeface="Verdana" panose="020B0604030504040204" pitchFamily="34" charset="0"/>
              </a:rPr>
              <a:t>déviants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endroit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éloigné</a:t>
            </a:r>
            <a:r>
              <a:rPr lang="cs-CZ" dirty="0">
                <a:latin typeface="Verdana" panose="020B0604030504040204" pitchFamily="34" charset="0"/>
                <a:ea typeface="Verdana" panose="020B0604030504040204" pitchFamily="34" charset="0"/>
              </a:rPr>
              <a:t> de la </a:t>
            </a:r>
            <a:r>
              <a:rPr lang="cs-CZ" dirty="0" err="1">
                <a:latin typeface="Verdana" panose="020B0604030504040204" pitchFamily="34" charset="0"/>
                <a:ea typeface="Verdana" panose="020B0604030504040204" pitchFamily="34" charset="0"/>
              </a:rPr>
              <a:t>civilisation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très</a:t>
            </a:r>
            <a:r>
              <a:rPr lang="cs-CZ" dirty="0">
                <a:latin typeface="Verdana" panose="020B0604030504040204" pitchFamily="34" charset="0"/>
                <a:ea typeface="Verdana" panose="020B0604030504040204" pitchFamily="34" charset="0"/>
              </a:rPr>
              <a:t> dur à </a:t>
            </a:r>
            <a:r>
              <a:rPr lang="cs-CZ" dirty="0" err="1" smtClean="0">
                <a:latin typeface="Verdana" panose="020B0604030504040204" pitchFamily="34" charset="0"/>
                <a:ea typeface="Verdana" panose="020B0604030504040204" pitchFamily="34" charset="0"/>
              </a:rPr>
              <a:t>vivre</a:t>
            </a:r>
            <a:r>
              <a:rPr lang="fr-FR" dirty="0" smtClean="0">
                <a:latin typeface="Verdana" panose="020B0604030504040204" pitchFamily="34" charset="0"/>
                <a:ea typeface="Verdana" panose="020B0604030504040204" pitchFamily="34" charset="0"/>
              </a:rPr>
              <a:t>, et</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observe</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dégâts</a:t>
            </a:r>
            <a:r>
              <a:rPr lang="cs-CZ" dirty="0">
                <a:latin typeface="Verdana" panose="020B0604030504040204" pitchFamily="34" charset="0"/>
                <a:ea typeface="Verdana" panose="020B0604030504040204" pitchFamily="34" charset="0"/>
              </a:rPr>
              <a:t>. </a:t>
            </a:r>
            <a:endParaRPr lang="fr-FR" dirty="0" smtClean="0">
              <a:latin typeface="Verdana" panose="020B0604030504040204" pitchFamily="34" charset="0"/>
              <a:ea typeface="Verdana" panose="020B0604030504040204" pitchFamily="34" charset="0"/>
            </a:endParaRPr>
          </a:p>
          <a:p>
            <a:pPr algn="just"/>
            <a:r>
              <a:rPr lang="cs-CZ" dirty="0" err="1" smtClean="0">
                <a:latin typeface="Verdana" panose="020B0604030504040204" pitchFamily="34" charset="0"/>
                <a:ea typeface="Verdana" panose="020B0604030504040204" pitchFamily="34" charset="0"/>
              </a:rPr>
              <a:t>Une</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société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entièrement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soumise</a:t>
            </a:r>
            <a:r>
              <a:rPr lang="cs-CZ" dirty="0">
                <a:latin typeface="Verdana" panose="020B0604030504040204" pitchFamily="34" charset="0"/>
                <a:ea typeface="Verdana" panose="020B0604030504040204" pitchFamily="34" charset="0"/>
              </a:rPr>
              <a:t> à la </a:t>
            </a:r>
            <a:r>
              <a:rPr lang="cs-CZ" dirty="0" err="1">
                <a:latin typeface="Verdana" panose="020B0604030504040204" pitchFamily="34" charset="0"/>
                <a:ea typeface="Verdana" panose="020B0604030504040204" pitchFamily="34" charset="0"/>
              </a:rPr>
              <a:t>fatalité</a:t>
            </a:r>
            <a:r>
              <a:rPr lang="cs-CZ" dirty="0">
                <a:latin typeface="Verdana" panose="020B0604030504040204" pitchFamily="34" charset="0"/>
                <a:ea typeface="Verdana" panose="020B0604030504040204" pitchFamily="34" charset="0"/>
              </a:rPr>
              <a:t>, au </a:t>
            </a:r>
            <a:r>
              <a:rPr lang="cs-CZ" dirty="0" err="1">
                <a:latin typeface="Verdana" panose="020B0604030504040204" pitchFamily="34" charset="0"/>
                <a:ea typeface="Verdana" panose="020B0604030504040204" pitchFamily="34" charset="0"/>
              </a:rPr>
              <a:t>déterminisme</a:t>
            </a:r>
            <a:r>
              <a:rPr lang="cs-CZ" dirty="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pPr algn="just"/>
            <a:r>
              <a:rPr lang="fr-FR" dirty="0">
                <a:latin typeface="Verdana" panose="020B0604030504040204" pitchFamily="34" charset="0"/>
                <a:ea typeface="Verdana" panose="020B0604030504040204" pitchFamily="34" charset="0"/>
              </a:rPr>
              <a:t>L</a:t>
            </a:r>
            <a:r>
              <a:rPr lang="cs-CZ" dirty="0" smtClean="0">
                <a:latin typeface="Verdana" panose="020B0604030504040204" pitchFamily="34" charset="0"/>
                <a:ea typeface="Verdana" panose="020B0604030504040204" pitchFamily="34" charset="0"/>
              </a:rPr>
              <a:t>es </a:t>
            </a:r>
            <a:r>
              <a:rPr lang="cs-CZ" dirty="0" err="1">
                <a:latin typeface="Verdana" panose="020B0604030504040204" pitchFamily="34" charset="0"/>
                <a:ea typeface="Verdana" panose="020B0604030504040204" pitchFamily="34" charset="0"/>
              </a:rPr>
              <a:t>pauvres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reproduisent</a:t>
            </a:r>
            <a:r>
              <a:rPr lang="cs-CZ" dirty="0">
                <a:latin typeface="Verdana" panose="020B0604030504040204" pitchFamily="34" charset="0"/>
                <a:ea typeface="Verdana" panose="020B0604030504040204" pitchFamily="34" charset="0"/>
              </a:rPr>
              <a:t> la </a:t>
            </a:r>
            <a:r>
              <a:rPr lang="cs-CZ" dirty="0" err="1">
                <a:latin typeface="Verdana" panose="020B0604030504040204" pitchFamily="34" charset="0"/>
                <a:ea typeface="Verdana" panose="020B0604030504040204" pitchFamily="34" charset="0"/>
              </a:rPr>
              <a:t>violence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dont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ils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ont</a:t>
            </a:r>
            <a:r>
              <a:rPr lang="cs-CZ" dirty="0">
                <a:latin typeface="Verdana" panose="020B0604030504040204" pitchFamily="34" charset="0"/>
                <a:ea typeface="Verdana" panose="020B0604030504040204" pitchFamily="34" charset="0"/>
              </a:rPr>
              <a:t> été </a:t>
            </a:r>
            <a:r>
              <a:rPr lang="cs-CZ" dirty="0" err="1" smtClean="0">
                <a:latin typeface="Verdana" panose="020B0604030504040204" pitchFamily="34" charset="0"/>
                <a:ea typeface="Verdana" panose="020B0604030504040204" pitchFamily="34" charset="0"/>
              </a:rPr>
              <a:t>victimes</a:t>
            </a:r>
            <a:r>
              <a:rPr lang="cs-CZ"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pPr algn="just"/>
            <a:r>
              <a:rPr lang="cs-CZ" dirty="0" err="1" smtClean="0">
                <a:latin typeface="Verdana" panose="020B0604030504040204" pitchFamily="34" charset="0"/>
                <a:ea typeface="Verdana" panose="020B0604030504040204" pitchFamily="34" charset="0"/>
              </a:rPr>
              <a:t>Laberge</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dénonce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l’ignorance</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est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selon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lui</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fruit</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l’isolation</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de</a:t>
            </a:r>
            <a:r>
              <a:rPr lang="fr-FR" dirty="0" smtClean="0">
                <a:latin typeface="Verdana" panose="020B0604030504040204" pitchFamily="34" charset="0"/>
                <a:ea typeface="Verdana" panose="020B0604030504040204" pitchFamily="34" charset="0"/>
              </a:rPr>
              <a:t>s</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paysans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L’une</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œuvres</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préparent</a:t>
            </a:r>
            <a:r>
              <a:rPr lang="cs-CZ" dirty="0">
                <a:latin typeface="Verdana" panose="020B0604030504040204" pitchFamily="34" charset="0"/>
                <a:ea typeface="Verdana" panose="020B0604030504040204" pitchFamily="34" charset="0"/>
              </a:rPr>
              <a:t> les </a:t>
            </a:r>
            <a:r>
              <a:rPr lang="cs-CZ" i="1" dirty="0" err="1">
                <a:latin typeface="Verdana" panose="020B0604030504040204" pitchFamily="34" charset="0"/>
                <a:ea typeface="Verdana" panose="020B0604030504040204" pitchFamily="34" charset="0"/>
              </a:rPr>
              <a:t>Raisins</a:t>
            </a:r>
            <a:r>
              <a:rPr lang="cs-CZ" i="1" dirty="0">
                <a:latin typeface="Verdana" panose="020B0604030504040204" pitchFamily="34" charset="0"/>
                <a:ea typeface="Verdana" panose="020B0604030504040204" pitchFamily="34" charset="0"/>
              </a:rPr>
              <a:t> de la </a:t>
            </a:r>
            <a:r>
              <a:rPr lang="cs-CZ" i="1" dirty="0" err="1">
                <a:latin typeface="Verdana" panose="020B0604030504040204" pitchFamily="34" charset="0"/>
                <a:ea typeface="Verdana" panose="020B0604030504040204" pitchFamily="34" charset="0"/>
              </a:rPr>
              <a:t>colère</a:t>
            </a:r>
            <a:r>
              <a:rPr lang="cs-CZ" dirty="0">
                <a:latin typeface="Verdana" panose="020B0604030504040204" pitchFamily="34" charset="0"/>
                <a:ea typeface="Verdana" panose="020B0604030504040204" pitchFamily="34" charset="0"/>
              </a:rPr>
              <a:t> de John </a:t>
            </a:r>
            <a:r>
              <a:rPr lang="cs-CZ" dirty="0" err="1" smtClean="0">
                <a:latin typeface="Verdana" panose="020B0604030504040204" pitchFamily="34" charset="0"/>
                <a:ea typeface="Verdana" panose="020B0604030504040204" pitchFamily="34" charset="0"/>
              </a:rPr>
              <a:t>Steibeck</a:t>
            </a:r>
            <a:r>
              <a:rPr lang="cs-CZ" dirty="0" smtClean="0">
                <a:latin typeface="Verdana" panose="020B0604030504040204" pitchFamily="34" charset="0"/>
                <a:ea typeface="Verdana" panose="020B0604030504040204" pitchFamily="34" charset="0"/>
              </a:rPr>
              <a:t>.</a:t>
            </a:r>
            <a:r>
              <a:rPr lang="fr-FR" dirty="0" smtClean="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L’archevêque</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de Montréal parle d’</a:t>
            </a:r>
            <a:r>
              <a:rPr lang="cs-CZ" dirty="0" err="1" smtClean="0">
                <a:latin typeface="Verdana" panose="020B0604030504040204" pitchFamily="34" charset="0"/>
                <a:ea typeface="Verdana" panose="020B0604030504040204" pitchFamily="34" charset="0"/>
              </a:rPr>
              <a:t>une</a:t>
            </a:r>
            <a:r>
              <a:rPr lang="cs-CZ" dirty="0" smtClean="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pornographie</a:t>
            </a:r>
            <a:r>
              <a:rPr lang="cs-CZ" dirty="0" smtClean="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dégoûtante</a:t>
            </a:r>
            <a:r>
              <a:rPr lang="fr-FR" dirty="0" smtClean="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pPr algn="just"/>
            <a:r>
              <a:rPr lang="fr-FR" b="1" dirty="0">
                <a:latin typeface="Verdana" panose="020B0604030504040204" pitchFamily="34" charset="0"/>
                <a:ea typeface="Verdana" panose="020B0604030504040204" pitchFamily="34" charset="0"/>
              </a:rPr>
              <a:t>M</a:t>
            </a:r>
            <a:r>
              <a:rPr lang="cs-CZ" b="1" dirty="0" err="1" smtClean="0">
                <a:latin typeface="Verdana" panose="020B0604030504040204" pitchFamily="34" charset="0"/>
                <a:ea typeface="Verdana" panose="020B0604030504040204" pitchFamily="34" charset="0"/>
              </a:rPr>
              <a:t>isérabilisme</a:t>
            </a:r>
            <a:r>
              <a:rPr lang="fr-FR" b="1" dirty="0" smtClean="0">
                <a:latin typeface="Verdana" panose="020B0604030504040204" pitchFamily="34" charset="0"/>
                <a:ea typeface="Verdana" panose="020B0604030504040204" pitchFamily="34" charset="0"/>
              </a:rPr>
              <a:t> </a:t>
            </a:r>
            <a:r>
              <a:rPr lang="cs-CZ" b="1"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notion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développée</a:t>
            </a:r>
            <a:r>
              <a:rPr lang="cs-CZ" dirty="0">
                <a:latin typeface="Verdana" panose="020B0604030504040204" pitchFamily="34" charset="0"/>
                <a:ea typeface="Verdana" panose="020B0604030504040204" pitchFamily="34" charset="0"/>
              </a:rPr>
              <a:t> par </a:t>
            </a:r>
            <a:r>
              <a:rPr lang="cs-CZ" dirty="0" err="1" smtClean="0">
                <a:latin typeface="Verdana" panose="020B0604030504040204" pitchFamily="34" charset="0"/>
                <a:ea typeface="Verdana" panose="020B0604030504040204" pitchFamily="34" charset="0"/>
              </a:rPr>
              <a:t>le</a:t>
            </a:r>
            <a:r>
              <a:rPr lang="fr-FR" dirty="0" smtClean="0">
                <a:latin typeface="Verdana" panose="020B0604030504040204" pitchFamily="34" charset="0"/>
                <a:ea typeface="Verdana" panose="020B0604030504040204" pitchFamily="34" charset="0"/>
              </a:rPr>
              <a:t> sociologue et épistémologue français Jean-Claude </a:t>
            </a:r>
            <a:r>
              <a:rPr lang="fr-FR" dirty="0" err="1" smtClean="0">
                <a:latin typeface="Verdana" panose="020B0604030504040204" pitchFamily="34" charset="0"/>
                <a:ea typeface="Verdana" panose="020B0604030504040204" pitchFamily="34" charset="0"/>
              </a:rPr>
              <a:t>Passeron</a:t>
            </a:r>
            <a:r>
              <a:rPr lang="cs-CZ" dirty="0" smtClean="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(u</a:t>
            </a:r>
            <a:r>
              <a:rPr lang="cs-CZ" dirty="0" smtClean="0">
                <a:latin typeface="Verdana" panose="020B0604030504040204" pitchFamily="34" charset="0"/>
                <a:ea typeface="Verdana" panose="020B0604030504040204" pitchFamily="34" charset="0"/>
              </a:rPr>
              <a:t>ne </a:t>
            </a:r>
            <a:r>
              <a:rPr lang="cs-CZ" dirty="0" err="1">
                <a:latin typeface="Verdana" panose="020B0604030504040204" pitchFamily="34" charset="0"/>
                <a:ea typeface="Verdana" panose="020B0604030504040204" pitchFamily="34" charset="0"/>
              </a:rPr>
              <a:t>attitude</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consiste</a:t>
            </a:r>
            <a:r>
              <a:rPr lang="cs-CZ" dirty="0">
                <a:latin typeface="Verdana" panose="020B0604030504040204" pitchFamily="34" charset="0"/>
                <a:ea typeface="Verdana" panose="020B0604030504040204" pitchFamily="34" charset="0"/>
              </a:rPr>
              <a:t> à « [...] ne </a:t>
            </a:r>
            <a:r>
              <a:rPr lang="cs-CZ" dirty="0" err="1">
                <a:latin typeface="Verdana" panose="020B0604030504040204" pitchFamily="34" charset="0"/>
                <a:ea typeface="Verdana" panose="020B0604030504040204" pitchFamily="34" charset="0"/>
              </a:rPr>
              <a:t>voir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dans</a:t>
            </a:r>
            <a:r>
              <a:rPr lang="cs-CZ" dirty="0">
                <a:latin typeface="Verdana" panose="020B0604030504040204" pitchFamily="34" charset="0"/>
                <a:ea typeface="Verdana" panose="020B0604030504040204" pitchFamily="34" charset="0"/>
              </a:rPr>
              <a:t> la </a:t>
            </a:r>
            <a:r>
              <a:rPr lang="cs-CZ" dirty="0" err="1">
                <a:latin typeface="Verdana" panose="020B0604030504040204" pitchFamily="34" charset="0"/>
                <a:ea typeface="Verdana" panose="020B0604030504040204" pitchFamily="34" charset="0"/>
              </a:rPr>
              <a:t>culture</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pauvres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pauvre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culture</a:t>
            </a:r>
            <a:r>
              <a:rPr lang="cs-CZ" dirty="0">
                <a:latin typeface="Verdana" panose="020B0604030504040204" pitchFamily="34" charset="0"/>
                <a:ea typeface="Verdana" panose="020B0604030504040204" pitchFamily="34" charset="0"/>
              </a:rPr>
              <a:t>. »: vision </a:t>
            </a:r>
            <a:r>
              <a:rPr lang="cs-CZ" dirty="0" err="1">
                <a:latin typeface="Verdana" panose="020B0604030504040204" pitchFamily="34" charset="0"/>
                <a:ea typeface="Verdana" panose="020B0604030504040204" pitchFamily="34" charset="0"/>
              </a:rPr>
              <a:t>péjorative</a:t>
            </a:r>
            <a:r>
              <a:rPr lang="cs-CZ" dirty="0">
                <a:latin typeface="Verdana" panose="020B0604030504040204" pitchFamily="34" charset="0"/>
                <a:ea typeface="Verdana" panose="020B0604030504040204" pitchFamily="34" charset="0"/>
              </a:rPr>
              <a:t> de </a:t>
            </a:r>
            <a:r>
              <a:rPr lang="fr-FR" dirty="0" smtClean="0">
                <a:latin typeface="Verdana" panose="020B0604030504040204" pitchFamily="34" charset="0"/>
                <a:ea typeface="Verdana" panose="020B0604030504040204" pitchFamily="34" charset="0"/>
              </a:rPr>
              <a:t>la pauvreté)</a:t>
            </a:r>
          </a:p>
          <a:p>
            <a:pPr algn="just"/>
            <a:r>
              <a:rPr lang="fr-FR" dirty="0" smtClean="0">
                <a:latin typeface="Verdana" panose="020B0604030504040204" pitchFamily="34" charset="0"/>
                <a:ea typeface="Verdana" panose="020B0604030504040204" pitchFamily="34" charset="0"/>
              </a:rPr>
              <a:t>X</a:t>
            </a:r>
          </a:p>
          <a:p>
            <a:pPr algn="just"/>
            <a:r>
              <a:rPr lang="fr-FR" b="1" dirty="0">
                <a:latin typeface="Verdana" panose="020B0604030504040204" pitchFamily="34" charset="0"/>
                <a:ea typeface="Verdana" panose="020B0604030504040204" pitchFamily="34" charset="0"/>
              </a:rPr>
              <a:t>P</a:t>
            </a:r>
            <a:r>
              <a:rPr lang="cs-CZ" b="1" dirty="0" err="1" smtClean="0">
                <a:latin typeface="Verdana" panose="020B0604030504040204" pitchFamily="34" charset="0"/>
                <a:ea typeface="Verdana" panose="020B0604030504040204" pitchFamily="34" charset="0"/>
              </a:rPr>
              <a:t>opulisme</a:t>
            </a:r>
            <a:r>
              <a:rPr lang="fr-FR" b="1"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attitude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critiquant</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élites</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prônant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retour</a:t>
            </a:r>
            <a:r>
              <a:rPr lang="cs-CZ" dirty="0">
                <a:latin typeface="Verdana" panose="020B0604030504040204" pitchFamily="34" charset="0"/>
                <a:ea typeface="Verdana" panose="020B0604030504040204" pitchFamily="34" charset="0"/>
              </a:rPr>
              <a:t> au </a:t>
            </a:r>
            <a:r>
              <a:rPr lang="cs-CZ" dirty="0" err="1">
                <a:latin typeface="Verdana" panose="020B0604030504040204" pitchFamily="34" charset="0"/>
                <a:ea typeface="Verdana" panose="020B0604030504040204" pitchFamily="34" charset="0"/>
              </a:rPr>
              <a:t>peuple</a:t>
            </a:r>
            <a:r>
              <a:rPr lang="cs-CZ" dirty="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pPr algn="just"/>
            <a:r>
              <a:rPr lang="cs-CZ" i="1" dirty="0">
                <a:latin typeface="Verdana" panose="020B0604030504040204" pitchFamily="34" charset="0"/>
                <a:ea typeface="Verdana" panose="020B0604030504040204" pitchFamily="34" charset="0"/>
              </a:rPr>
              <a:t>La </a:t>
            </a:r>
            <a:r>
              <a:rPr lang="cs-CZ" i="1" dirty="0" err="1">
                <a:latin typeface="Verdana" panose="020B0604030504040204" pitchFamily="34" charset="0"/>
                <a:ea typeface="Verdana" panose="020B0604030504040204" pitchFamily="34" charset="0"/>
              </a:rPr>
              <a:t>Scouine</a:t>
            </a:r>
            <a:r>
              <a:rPr lang="cs-CZ" i="1" dirty="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parodie </a:t>
            </a:r>
            <a:r>
              <a:rPr lang="cs-CZ" dirty="0" err="1">
                <a:latin typeface="Verdana" panose="020B0604030504040204" pitchFamily="34" charset="0"/>
                <a:ea typeface="Verdana" panose="020B0604030504040204" pitchFamily="34" charset="0"/>
              </a:rPr>
              <a:t>misérabiliste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Terroir</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le</a:t>
            </a:r>
            <a:r>
              <a:rPr lang="fr-FR" dirty="0" smtClean="0">
                <a:latin typeface="Verdana" panose="020B0604030504040204" pitchFamily="34" charset="0"/>
                <a:ea typeface="Verdana" panose="020B0604030504040204" pitchFamily="34" charset="0"/>
              </a:rPr>
              <a:t> « </a:t>
            </a:r>
            <a:r>
              <a:rPr lang="cs-CZ" dirty="0" smtClean="0">
                <a:latin typeface="Verdana" panose="020B0604030504040204" pitchFamily="34" charset="0"/>
                <a:ea typeface="Verdana" panose="020B0604030504040204" pitchFamily="34" charset="0"/>
              </a:rPr>
              <a:t>livre </a:t>
            </a:r>
            <a:r>
              <a:rPr lang="cs-CZ" dirty="0" err="1">
                <a:latin typeface="Verdana" panose="020B0604030504040204" pitchFamily="34" charset="0"/>
                <a:ea typeface="Verdana" panose="020B0604030504040204" pitchFamily="34" charset="0"/>
              </a:rPr>
              <a:t>noir</a:t>
            </a:r>
            <a:r>
              <a:rPr lang="cs-CZ" dirty="0">
                <a:latin typeface="Verdana" panose="020B0604030504040204" pitchFamily="34" charset="0"/>
                <a:ea typeface="Verdana" panose="020B0604030504040204" pitchFamily="34" charset="0"/>
              </a:rPr>
              <a:t> de la </a:t>
            </a:r>
            <a:r>
              <a:rPr lang="fr-FR" dirty="0" err="1">
                <a:latin typeface="Verdana" panose="020B0604030504040204" pitchFamily="34" charset="0"/>
                <a:ea typeface="Verdana" panose="020B0604030504040204" pitchFamily="34" charset="0"/>
              </a:rPr>
              <a:t>T</a:t>
            </a:r>
            <a:r>
              <a:rPr lang="cs-CZ" dirty="0" err="1" smtClean="0">
                <a:latin typeface="Verdana" panose="020B0604030504040204" pitchFamily="34" charset="0"/>
                <a:ea typeface="Verdana" panose="020B0604030504040204" pitchFamily="34" charset="0"/>
              </a:rPr>
              <a:t>erre</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endParaRPr lang="fr-FR" dirty="0">
              <a:latin typeface="Verdana" panose="020B0604030504040204" pitchFamily="34" charset="0"/>
              <a:ea typeface="Verdana" panose="020B0604030504040204" pitchFamily="34" charset="0"/>
            </a:endParaRPr>
          </a:p>
        </p:txBody>
      </p:sp>
      <p:pic>
        <p:nvPicPr>
          <p:cNvPr id="3" name="Obrázek 2"/>
          <p:cNvPicPr>
            <a:picLocks noChangeAspect="1"/>
          </p:cNvPicPr>
          <p:nvPr/>
        </p:nvPicPr>
        <p:blipFill rotWithShape="1">
          <a:blip r:embed="rId2"/>
          <a:srcRect r="30248"/>
          <a:stretch/>
        </p:blipFill>
        <p:spPr>
          <a:xfrm>
            <a:off x="164169" y="1387990"/>
            <a:ext cx="1793941" cy="2419474"/>
          </a:xfrm>
          <a:prstGeom prst="rect">
            <a:avLst/>
          </a:prstGeom>
        </p:spPr>
      </p:pic>
      <p:pic>
        <p:nvPicPr>
          <p:cNvPr id="4" name="Obrázek 3"/>
          <p:cNvPicPr>
            <a:picLocks noChangeAspect="1"/>
          </p:cNvPicPr>
          <p:nvPr/>
        </p:nvPicPr>
        <p:blipFill rotWithShape="1">
          <a:blip r:embed="rId3"/>
          <a:srcRect r="44046"/>
          <a:stretch/>
        </p:blipFill>
        <p:spPr>
          <a:xfrm>
            <a:off x="164169" y="3962333"/>
            <a:ext cx="1790953" cy="2545633"/>
          </a:xfrm>
          <a:prstGeom prst="rect">
            <a:avLst/>
          </a:prstGeom>
        </p:spPr>
      </p:pic>
    </p:spTree>
    <p:extLst>
      <p:ext uri="{BB962C8B-B14F-4D97-AF65-F5344CB8AC3E}">
        <p14:creationId xmlns:p14="http://schemas.microsoft.com/office/powerpoint/2010/main" val="1357122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974109" y="1089890"/>
            <a:ext cx="8855339" cy="4801314"/>
          </a:xfrm>
          <a:prstGeom prst="rect">
            <a:avLst/>
          </a:prstGeom>
          <a:noFill/>
        </p:spPr>
        <p:txBody>
          <a:bodyPr wrap="square" rtlCol="0">
            <a:spAutoFit/>
          </a:bodyPr>
          <a:lstStyle/>
          <a:p>
            <a:r>
              <a:rPr lang="cs-CZ" dirty="0" err="1">
                <a:latin typeface="Verdana" panose="020B0604030504040204" pitchFamily="34" charset="0"/>
                <a:ea typeface="Verdana" panose="020B0604030504040204" pitchFamily="34" charset="0"/>
              </a:rPr>
              <a:t>Autre</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anti-utopie</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b="1" i="1" dirty="0" err="1">
                <a:latin typeface="Verdana" panose="020B0604030504040204" pitchFamily="34" charset="0"/>
                <a:ea typeface="Verdana" panose="020B0604030504040204" pitchFamily="34" charset="0"/>
              </a:rPr>
              <a:t>Un</a:t>
            </a:r>
            <a:r>
              <a:rPr lang="cs-CZ" b="1" i="1" dirty="0">
                <a:latin typeface="Verdana" panose="020B0604030504040204" pitchFamily="34" charset="0"/>
                <a:ea typeface="Verdana" panose="020B0604030504040204" pitchFamily="34" charset="0"/>
              </a:rPr>
              <a:t> </a:t>
            </a:r>
            <a:r>
              <a:rPr lang="cs-CZ" b="1" i="1" dirty="0" err="1">
                <a:latin typeface="Verdana" panose="020B0604030504040204" pitchFamily="34" charset="0"/>
                <a:ea typeface="Verdana" panose="020B0604030504040204" pitchFamily="34" charset="0"/>
              </a:rPr>
              <a:t>homme</a:t>
            </a:r>
            <a:r>
              <a:rPr lang="cs-CZ" b="1" i="1" dirty="0">
                <a:latin typeface="Verdana" panose="020B0604030504040204" pitchFamily="34" charset="0"/>
                <a:ea typeface="Verdana" panose="020B0604030504040204" pitchFamily="34" charset="0"/>
              </a:rPr>
              <a:t> et son </a:t>
            </a:r>
            <a:r>
              <a:rPr lang="cs-CZ" b="1" i="1" dirty="0" err="1">
                <a:latin typeface="Verdana" panose="020B0604030504040204" pitchFamily="34" charset="0"/>
                <a:ea typeface="Verdana" panose="020B0604030504040204" pitchFamily="34" charset="0"/>
              </a:rPr>
              <a:t>péché</a:t>
            </a:r>
            <a:r>
              <a:rPr lang="cs-CZ" dirty="0">
                <a:latin typeface="Verdana" panose="020B0604030504040204" pitchFamily="34" charset="0"/>
                <a:ea typeface="Verdana" panose="020B0604030504040204" pitchFamily="34" charset="0"/>
              </a:rPr>
              <a:t> (</a:t>
            </a:r>
            <a:r>
              <a:rPr lang="cs-CZ" i="1" dirty="0">
                <a:latin typeface="Verdana" panose="020B0604030504040204" pitchFamily="34" charset="0"/>
                <a:ea typeface="Verdana" panose="020B0604030504040204" pitchFamily="34" charset="0"/>
              </a:rPr>
              <a:t>Člověk a jeho </a:t>
            </a:r>
            <a:r>
              <a:rPr lang="cs-CZ" i="1" dirty="0" smtClean="0">
                <a:latin typeface="Verdana" panose="020B0604030504040204" pitchFamily="34" charset="0"/>
                <a:ea typeface="Verdana" panose="020B0604030504040204" pitchFamily="34" charset="0"/>
              </a:rPr>
              <a:t>hřích</a:t>
            </a:r>
            <a:r>
              <a:rPr lang="fr-FR" dirty="0">
                <a:latin typeface="Verdana" panose="020B0604030504040204" pitchFamily="34" charset="0"/>
                <a:ea typeface="Verdana" panose="020B0604030504040204" pitchFamily="34" charset="0"/>
              </a:rPr>
              <a:t>,</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1933) de </a:t>
            </a:r>
            <a:r>
              <a:rPr lang="cs-CZ" b="1" dirty="0">
                <a:latin typeface="Verdana" panose="020B0604030504040204" pitchFamily="34" charset="0"/>
                <a:ea typeface="Verdana" panose="020B0604030504040204" pitchFamily="34" charset="0"/>
              </a:rPr>
              <a:t>Claude-Henri </a:t>
            </a:r>
            <a:r>
              <a:rPr lang="cs-CZ" b="1" dirty="0" err="1">
                <a:latin typeface="Verdana" panose="020B0604030504040204" pitchFamily="34" charset="0"/>
                <a:ea typeface="Verdana" panose="020B0604030504040204" pitchFamily="34" charset="0"/>
              </a:rPr>
              <a:t>Grignon</a:t>
            </a:r>
            <a:r>
              <a:rPr lang="cs-CZ" b="1" dirty="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(1894-1976</a:t>
            </a:r>
            <a:r>
              <a:rPr lang="cs-CZ" dirty="0" smtClean="0">
                <a:latin typeface="Verdana" panose="020B0604030504040204" pitchFamily="34" charset="0"/>
                <a:ea typeface="Verdana" panose="020B0604030504040204" pitchFamily="34" charset="0"/>
              </a:rPr>
              <a:t>)</a:t>
            </a:r>
            <a:endParaRPr lang="fr-FR" dirty="0" smtClean="0">
              <a:latin typeface="Verdana" panose="020B0604030504040204" pitchFamily="34" charset="0"/>
              <a:ea typeface="Verdana" panose="020B0604030504040204" pitchFamily="34" charset="0"/>
            </a:endParaRPr>
          </a:p>
          <a:p>
            <a:endParaRPr lang="fr-FR" dirty="0">
              <a:latin typeface="Verdana" panose="020B0604030504040204" pitchFamily="34" charset="0"/>
              <a:ea typeface="Verdana" panose="020B0604030504040204" pitchFamily="34" charset="0"/>
            </a:endParaRPr>
          </a:p>
          <a:p>
            <a:r>
              <a:rPr lang="cs-CZ" dirty="0" err="1">
                <a:latin typeface="Verdana" panose="020B0604030504040204" pitchFamily="34" charset="0"/>
                <a:ea typeface="Verdana" panose="020B0604030504040204" pitchFamily="34" charset="0"/>
              </a:rPr>
              <a:t>Séraphin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Poudrier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pratique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l’agriculture</a:t>
            </a:r>
            <a:r>
              <a:rPr lang="cs-CZ" dirty="0">
                <a:latin typeface="Verdana" panose="020B0604030504040204" pitchFamily="34" charset="0"/>
                <a:ea typeface="Verdana" panose="020B0604030504040204" pitchFamily="34" charset="0"/>
              </a:rPr>
              <a:t>  </a:t>
            </a:r>
            <a:endParaRPr lang="fr-FR" dirty="0" smtClean="0">
              <a:latin typeface="Verdana" panose="020B0604030504040204" pitchFamily="34" charset="0"/>
              <a:ea typeface="Verdana" panose="020B0604030504040204" pitchFamily="34" charset="0"/>
            </a:endParaRPr>
          </a:p>
          <a:p>
            <a:r>
              <a:rPr lang="cs-CZ" dirty="0" smtClean="0">
                <a:latin typeface="Verdana" panose="020B0604030504040204" pitchFamily="34" charset="0"/>
                <a:ea typeface="Verdana" panose="020B0604030504040204" pitchFamily="34" charset="0"/>
              </a:rPr>
              <a:t>x  </a:t>
            </a:r>
            <a:endParaRPr lang="fr-FR" dirty="0" smtClean="0">
              <a:latin typeface="Verdana" panose="020B0604030504040204" pitchFamily="34" charset="0"/>
              <a:ea typeface="Verdana" panose="020B0604030504040204" pitchFamily="34" charset="0"/>
            </a:endParaRPr>
          </a:p>
          <a:p>
            <a:pPr algn="just"/>
            <a:r>
              <a:rPr lang="fr-FR" dirty="0" smtClean="0">
                <a:latin typeface="Verdana" panose="020B0604030504040204" pitchFamily="34" charset="0"/>
                <a:ea typeface="Verdana" panose="020B0604030504040204" pitchFamily="34" charset="0"/>
              </a:rPr>
              <a:t>I</a:t>
            </a:r>
            <a:r>
              <a:rPr lang="cs-CZ" dirty="0" smtClean="0">
                <a:latin typeface="Verdana" panose="020B0604030504040204" pitchFamily="34" charset="0"/>
                <a:ea typeface="Verdana" panose="020B0604030504040204" pitchFamily="34" charset="0"/>
              </a:rPr>
              <a:t>l </a:t>
            </a:r>
            <a:r>
              <a:rPr lang="cs-CZ" dirty="0" err="1">
                <a:latin typeface="Verdana" panose="020B0604030504040204" pitchFamily="34" charset="0"/>
                <a:ea typeface="Verdana" panose="020B0604030504040204" pitchFamily="34" charset="0"/>
              </a:rPr>
              <a:t>tire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plus de </a:t>
            </a:r>
            <a:r>
              <a:rPr lang="cs-CZ" dirty="0" err="1">
                <a:latin typeface="Verdana" panose="020B0604030504040204" pitchFamily="34" charset="0"/>
                <a:ea typeface="Verdana" panose="020B0604030504040204" pitchFamily="34" charset="0"/>
              </a:rPr>
              <a:t>satisfaction</a:t>
            </a:r>
            <a:r>
              <a:rPr lang="cs-CZ" dirty="0">
                <a:latin typeface="Verdana" panose="020B0604030504040204" pitchFamily="34" charset="0"/>
                <a:ea typeface="Verdana" panose="020B0604030504040204" pitchFamily="34" charset="0"/>
              </a:rPr>
              <a:t> de son </a:t>
            </a:r>
            <a:r>
              <a:rPr lang="cs-CZ" dirty="0" err="1">
                <a:latin typeface="Verdana" panose="020B0604030504040204" pitchFamily="34" charset="0"/>
                <a:ea typeface="Verdana" panose="020B0604030504040204" pitchFamily="34" charset="0"/>
              </a:rPr>
              <a:t>autre</a:t>
            </a:r>
            <a:r>
              <a:rPr lang="cs-CZ" dirty="0">
                <a:latin typeface="Verdana" panose="020B0604030504040204" pitchFamily="34" charset="0"/>
                <a:ea typeface="Verdana" panose="020B0604030504040204" pitchFamily="34" charset="0"/>
              </a:rPr>
              <a:t> source de </a:t>
            </a:r>
            <a:r>
              <a:rPr lang="cs-CZ" dirty="0" err="1" smtClean="0">
                <a:latin typeface="Verdana" panose="020B0604030504040204" pitchFamily="34" charset="0"/>
                <a:ea typeface="Verdana" panose="020B0604030504040204" pitchFamily="34" charset="0"/>
              </a:rPr>
              <a:t>revenus</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l’usure</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lui</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permet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d’exploiter</a:t>
            </a:r>
            <a:r>
              <a:rPr lang="cs-CZ" dirty="0">
                <a:latin typeface="Verdana" panose="020B0604030504040204" pitchFamily="34" charset="0"/>
                <a:ea typeface="Verdana" panose="020B0604030504040204" pitchFamily="34" charset="0"/>
              </a:rPr>
              <a:t> ses </a:t>
            </a:r>
            <a:r>
              <a:rPr lang="cs-CZ" dirty="0" err="1">
                <a:latin typeface="Verdana" panose="020B0604030504040204" pitchFamily="34" charset="0"/>
                <a:ea typeface="Verdana" panose="020B0604030504040204" pitchFamily="34" charset="0"/>
              </a:rPr>
              <a:t>voisins</a:t>
            </a:r>
            <a:r>
              <a:rPr lang="cs-CZ" dirty="0">
                <a:latin typeface="Verdana" panose="020B0604030504040204" pitchFamily="34" charset="0"/>
                <a:ea typeface="Verdana" panose="020B0604030504040204" pitchFamily="34" charset="0"/>
              </a:rPr>
              <a:t>. </a:t>
            </a:r>
            <a:endParaRPr lang="fr-FR" dirty="0" smtClean="0">
              <a:latin typeface="Verdana" panose="020B0604030504040204" pitchFamily="34" charset="0"/>
              <a:ea typeface="Verdana" panose="020B0604030504040204" pitchFamily="34" charset="0"/>
            </a:endParaRPr>
          </a:p>
          <a:p>
            <a:pPr algn="just"/>
            <a:r>
              <a:rPr lang="fr-FR" dirty="0" smtClean="0">
                <a:latin typeface="Verdana" panose="020B0604030504040204" pitchFamily="34" charset="0"/>
                <a:ea typeface="Verdana" panose="020B0604030504040204" pitchFamily="34" charset="0"/>
              </a:rPr>
              <a:t>(</a:t>
            </a:r>
            <a:r>
              <a:rPr lang="fr-FR" dirty="0">
                <a:latin typeface="Verdana" panose="020B0604030504040204" pitchFamily="34" charset="0"/>
                <a:ea typeface="Verdana" panose="020B0604030504040204" pitchFamily="34" charset="0"/>
              </a:rPr>
              <a:t>Il se marie avec la jeune </a:t>
            </a:r>
            <a:r>
              <a:rPr lang="fr-FR" dirty="0" err="1">
                <a:latin typeface="Verdana" panose="020B0604030504040204" pitchFamily="34" charset="0"/>
                <a:ea typeface="Verdana" panose="020B0604030504040204" pitchFamily="34" charset="0"/>
              </a:rPr>
              <a:t>Donalda</a:t>
            </a:r>
            <a:r>
              <a:rPr lang="fr-FR" dirty="0">
                <a:latin typeface="Verdana" panose="020B0604030504040204" pitchFamily="34" charset="0"/>
                <a:ea typeface="Verdana" panose="020B0604030504040204" pitchFamily="34" charset="0"/>
              </a:rPr>
              <a:t> uniquement pour avoir une main-d’œuvre. Lorsque sa femme tombe malade, il la torture sadiquement à mort.)</a:t>
            </a:r>
          </a:p>
          <a:p>
            <a:pPr algn="just"/>
            <a:r>
              <a:rPr lang="fr-FR" dirty="0">
                <a:latin typeface="Verdana" panose="020B0604030504040204" pitchFamily="34" charset="0"/>
                <a:ea typeface="Verdana" panose="020B0604030504040204" pitchFamily="34" charset="0"/>
              </a:rPr>
              <a:t>Le héros meurt finalement lors d’un feu de sa maison, entouré de tous les biens dont il a spolié les autres. Il se jette dans les flammes pour tenter de sauver sa fortune et meurt brûlé, la main fermée sur une pièce d’or.</a:t>
            </a:r>
          </a:p>
          <a:p>
            <a:pPr algn="just"/>
            <a:r>
              <a:rPr lang="fr-FR" dirty="0">
                <a:latin typeface="Verdana" panose="020B0604030504040204" pitchFamily="34" charset="0"/>
                <a:ea typeface="Verdana" panose="020B0604030504040204" pitchFamily="34" charset="0"/>
              </a:rPr>
              <a:t> </a:t>
            </a:r>
          </a:p>
          <a:p>
            <a:pPr algn="just"/>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sorte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t>
            </a:r>
            <a:r>
              <a:rPr lang="cs-CZ" b="1" i="1" dirty="0" err="1">
                <a:latin typeface="Verdana" panose="020B0604030504040204" pitchFamily="34" charset="0"/>
                <a:ea typeface="Verdana" panose="020B0604030504040204" pitchFamily="34" charset="0"/>
              </a:rPr>
              <a:t>Avare</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québécois</a:t>
            </a:r>
            <a:r>
              <a:rPr lang="cs-CZ" b="1" dirty="0">
                <a:latin typeface="Verdana" panose="020B0604030504040204" pitchFamily="34" charset="0"/>
                <a:ea typeface="Verdana" panose="020B0604030504040204" pitchFamily="34" charset="0"/>
              </a:rPr>
              <a:t> </a:t>
            </a:r>
            <a:r>
              <a:rPr lang="fr-FR" b="1"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x </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pas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version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humoristique</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Le protagoniste f</a:t>
            </a:r>
            <a:r>
              <a:rPr lang="cs-CZ" dirty="0" err="1" smtClean="0">
                <a:latin typeface="Verdana" panose="020B0604030504040204" pitchFamily="34" charset="0"/>
                <a:ea typeface="Verdana" panose="020B0604030504040204" pitchFamily="34" charset="0"/>
              </a:rPr>
              <a:t>ait</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penser</a:t>
            </a:r>
            <a:r>
              <a:rPr lang="cs-CZ" dirty="0">
                <a:latin typeface="Verdana" panose="020B0604030504040204" pitchFamily="34" charset="0"/>
                <a:ea typeface="Verdana" panose="020B0604030504040204" pitchFamily="34" charset="0"/>
              </a:rPr>
              <a:t> à </a:t>
            </a:r>
            <a:r>
              <a:rPr lang="cs-CZ" dirty="0" err="1">
                <a:latin typeface="Verdana" panose="020B0604030504040204" pitchFamily="34" charset="0"/>
                <a:ea typeface="Verdana" panose="020B0604030504040204" pitchFamily="34" charset="0"/>
              </a:rPr>
              <a:t>certains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personnages</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(monomaniaques) </a:t>
            </a:r>
            <a:r>
              <a:rPr lang="cs-CZ" dirty="0" smtClean="0">
                <a:latin typeface="Verdana" panose="020B0604030504040204" pitchFamily="34" charset="0"/>
                <a:ea typeface="Verdana" panose="020B0604030504040204" pitchFamily="34" charset="0"/>
              </a:rPr>
              <a:t>de </a:t>
            </a:r>
            <a:r>
              <a:rPr lang="cs-CZ" dirty="0">
                <a:latin typeface="Verdana" panose="020B0604030504040204" pitchFamily="34" charset="0"/>
                <a:ea typeface="Verdana" panose="020B0604030504040204" pitchFamily="34" charset="0"/>
              </a:rPr>
              <a:t>Balzac</a:t>
            </a:r>
            <a:r>
              <a:rPr lang="cs-CZ" dirty="0" smtClean="0">
                <a:latin typeface="Verdana" panose="020B0604030504040204" pitchFamily="34" charset="0"/>
                <a:ea typeface="Verdana" panose="020B0604030504040204" pitchFamily="34" charset="0"/>
              </a:rPr>
              <a:t>.</a:t>
            </a:r>
            <a:endParaRPr lang="fr-FR" dirty="0"/>
          </a:p>
        </p:txBody>
      </p:sp>
      <p:pic>
        <p:nvPicPr>
          <p:cNvPr id="3" name="Obrázek 2"/>
          <p:cNvPicPr>
            <a:picLocks noChangeAspect="1"/>
          </p:cNvPicPr>
          <p:nvPr/>
        </p:nvPicPr>
        <p:blipFill rotWithShape="1">
          <a:blip r:embed="rId2"/>
          <a:srcRect r="31690" b="14611"/>
          <a:stretch/>
        </p:blipFill>
        <p:spPr>
          <a:xfrm>
            <a:off x="176554" y="1439897"/>
            <a:ext cx="2446574" cy="3649340"/>
          </a:xfrm>
          <a:prstGeom prst="rect">
            <a:avLst/>
          </a:prstGeom>
        </p:spPr>
      </p:pic>
    </p:spTree>
    <p:extLst>
      <p:ext uri="{BB962C8B-B14F-4D97-AF65-F5344CB8AC3E}">
        <p14:creationId xmlns:p14="http://schemas.microsoft.com/office/powerpoint/2010/main" val="2972932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612589" y="381062"/>
            <a:ext cx="9323127" cy="6186309"/>
          </a:xfrm>
          <a:prstGeom prst="rect">
            <a:avLst/>
          </a:prstGeom>
        </p:spPr>
        <p:txBody>
          <a:bodyPr wrap="square">
            <a:spAutoFit/>
          </a:bodyPr>
          <a:lstStyle/>
          <a:p>
            <a:r>
              <a:rPr lang="fr-FR" sz="2000" b="1" dirty="0" smtClean="0">
                <a:solidFill>
                  <a:schemeClr val="accent6">
                    <a:lumMod val="75000"/>
                  </a:schemeClr>
                </a:solidFill>
                <a:latin typeface="Verdana" panose="020B0604030504040204" pitchFamily="34" charset="0"/>
                <a:ea typeface="Verdana" panose="020B0604030504040204" pitchFamily="34" charset="0"/>
              </a:rPr>
              <a:t>IV. Retour à la tradition</a:t>
            </a:r>
          </a:p>
          <a:p>
            <a:endParaRPr lang="fr-FR" b="1" dirty="0">
              <a:solidFill>
                <a:schemeClr val="accent6">
                  <a:lumMod val="75000"/>
                </a:schemeClr>
              </a:solidFill>
              <a:latin typeface="Verdana" panose="020B0604030504040204" pitchFamily="34" charset="0"/>
              <a:ea typeface="Verdana" panose="020B0604030504040204" pitchFamily="34" charset="0"/>
            </a:endParaRPr>
          </a:p>
          <a:p>
            <a:pPr algn="just"/>
            <a:r>
              <a:rPr lang="fr-FR" dirty="0" smtClean="0">
                <a:latin typeface="Verdana" panose="020B0604030504040204" pitchFamily="34" charset="0"/>
                <a:ea typeface="Verdana" panose="020B0604030504040204" pitchFamily="34" charset="0"/>
              </a:rPr>
              <a:t>L’e</a:t>
            </a:r>
            <a:r>
              <a:rPr lang="cs-CZ" dirty="0" err="1" smtClean="0">
                <a:latin typeface="Verdana" panose="020B0604030504040204" pitchFamily="34" charset="0"/>
                <a:ea typeface="Verdana" panose="020B0604030504040204" pitchFamily="34" charset="0"/>
              </a:rPr>
              <a:t>xode</a:t>
            </a:r>
            <a:r>
              <a:rPr lang="cs-CZ" dirty="0" smtClean="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urbain</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1840-1930)</a:t>
            </a:r>
            <a:r>
              <a:rPr lang="fr-FR" dirty="0" smtClean="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remet</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en cause la </a:t>
            </a:r>
            <a:r>
              <a:rPr lang="cs-CZ" dirty="0" err="1">
                <a:latin typeface="Verdana" panose="020B0604030504040204" pitchFamily="34" charset="0"/>
                <a:ea typeface="Verdana" panose="020B0604030504040204" pitchFamily="34" charset="0"/>
              </a:rPr>
              <a:t>culture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québécoise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fondée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sur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l’agriculture</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apporte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menace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d’assimilation</a:t>
            </a:r>
            <a:r>
              <a:rPr lang="cs-CZ" dirty="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fr-FR" dirty="0">
                <a:latin typeface="Verdana" panose="020B0604030504040204" pitchFamily="34" charset="0"/>
                <a:ea typeface="Verdana" panose="020B0604030504040204" pitchFamily="34" charset="0"/>
              </a:rPr>
              <a:t>x</a:t>
            </a:r>
            <a:endParaRPr lang="fr-FR" dirty="0" smtClean="0">
              <a:latin typeface="Verdana" panose="020B0604030504040204" pitchFamily="34" charset="0"/>
              <a:ea typeface="Verdana" panose="020B0604030504040204" pitchFamily="34" charset="0"/>
            </a:endParaRPr>
          </a:p>
          <a:p>
            <a:pPr algn="just"/>
            <a:r>
              <a:rPr lang="cs-CZ" dirty="0" smtClean="0">
                <a:latin typeface="Verdana" panose="020B0604030504040204" pitchFamily="34" charset="0"/>
                <a:ea typeface="Verdana" panose="020B0604030504040204" pitchFamily="34" charset="0"/>
              </a:rPr>
              <a:t>L</a:t>
            </a:r>
            <a:r>
              <a:rPr lang="fr-FR" dirty="0" smtClean="0">
                <a:latin typeface="Verdana" panose="020B0604030504040204" pitchFamily="34" charset="0"/>
                <a:ea typeface="Verdana" panose="020B0604030504040204" pitchFamily="34" charset="0"/>
              </a:rPr>
              <a:t>es</a:t>
            </a:r>
            <a:r>
              <a:rPr lang="cs-CZ" dirty="0" smtClean="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crise</a:t>
            </a:r>
            <a:r>
              <a:rPr lang="fr-FR" dirty="0" smtClean="0">
                <a:latin typeface="Verdana" panose="020B0604030504040204" pitchFamily="34" charset="0"/>
                <a:ea typeface="Verdana" panose="020B0604030504040204" pitchFamily="34" charset="0"/>
              </a:rPr>
              <a:t>s économiques (notamment celle de</a:t>
            </a:r>
            <a:r>
              <a:rPr lang="cs-CZ" dirty="0" smtClean="0">
                <a:latin typeface="Verdana" panose="020B0604030504040204" pitchFamily="34" charset="0"/>
                <a:ea typeface="Verdana" panose="020B0604030504040204" pitchFamily="34" charset="0"/>
              </a:rPr>
              <a:t> 1929</a:t>
            </a:r>
            <a:r>
              <a:rPr lang="fr-FR" dirty="0" smtClean="0">
                <a:latin typeface="Verdana" panose="020B0604030504040204" pitchFamily="34" charset="0"/>
                <a:ea typeface="Verdana" panose="020B0604030504040204" pitchFamily="34" charset="0"/>
              </a:rPr>
              <a:t>)</a:t>
            </a:r>
            <a:r>
              <a:rPr lang="cs-CZ" dirty="0" smtClean="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remet</a:t>
            </a:r>
            <a:r>
              <a:rPr lang="fr-FR" dirty="0" err="1" smtClean="0">
                <a:latin typeface="Verdana" panose="020B0604030504040204" pitchFamily="34" charset="0"/>
                <a:ea typeface="Verdana" panose="020B0604030504040204" pitchFamily="34" charset="0"/>
              </a:rPr>
              <a:t>tent</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roman</a:t>
            </a:r>
            <a:r>
              <a:rPr lang="cs-CZ" dirty="0">
                <a:latin typeface="Verdana" panose="020B0604030504040204" pitchFamily="34" charset="0"/>
                <a:ea typeface="Verdana" panose="020B0604030504040204" pitchFamily="34" charset="0"/>
              </a:rPr>
              <a:t> de la </a:t>
            </a:r>
            <a:r>
              <a:rPr lang="cs-CZ" dirty="0" err="1">
                <a:latin typeface="Verdana" panose="020B0604030504040204" pitchFamily="34" charset="0"/>
                <a:ea typeface="Verdana" panose="020B0604030504040204" pitchFamily="34" charset="0"/>
              </a:rPr>
              <a:t>terre</a:t>
            </a:r>
            <a:r>
              <a:rPr lang="cs-CZ" dirty="0">
                <a:latin typeface="Verdana" panose="020B0604030504040204" pitchFamily="34" charset="0"/>
                <a:ea typeface="Verdana" panose="020B0604030504040204" pitchFamily="34" charset="0"/>
              </a:rPr>
              <a:t> à la mode. (Le public </a:t>
            </a:r>
            <a:r>
              <a:rPr lang="cs-CZ" dirty="0" err="1">
                <a:latin typeface="Verdana" panose="020B0604030504040204" pitchFamily="34" charset="0"/>
                <a:ea typeface="Verdana" panose="020B0604030504040204" pitchFamily="34" charset="0"/>
              </a:rPr>
              <a:t>voit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désastre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économique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sorte</a:t>
            </a:r>
            <a:r>
              <a:rPr lang="cs-CZ" dirty="0">
                <a:latin typeface="Verdana" panose="020B0604030504040204" pitchFamily="34" charset="0"/>
                <a:ea typeface="Verdana" panose="020B0604030504040204" pitchFamily="34" charset="0"/>
              </a:rPr>
              <a:t> de </a:t>
            </a:r>
            <a:r>
              <a:rPr lang="fr-FR" dirty="0" smtClean="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punition</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modernisme</a:t>
            </a:r>
            <a:r>
              <a:rPr lang="cs-CZ" dirty="0" smtClean="0">
                <a:latin typeface="Verdana" panose="020B0604030504040204" pitchFamily="34" charset="0"/>
                <a:ea typeface="Verdana" panose="020B0604030504040204" pitchFamily="34" charset="0"/>
              </a:rPr>
              <a:t>.)</a:t>
            </a:r>
            <a:endParaRPr lang="fr-FR" dirty="0" smtClean="0">
              <a:latin typeface="Verdana" panose="020B0604030504040204" pitchFamily="34" charset="0"/>
              <a:ea typeface="Verdana" panose="020B0604030504040204" pitchFamily="34" charset="0"/>
            </a:endParaRPr>
          </a:p>
          <a:p>
            <a:pPr algn="just"/>
            <a:endParaRPr lang="fr-FR" dirty="0">
              <a:latin typeface="Verdana" panose="020B0604030504040204" pitchFamily="34" charset="0"/>
              <a:ea typeface="Verdana" panose="020B0604030504040204" pitchFamily="34" charset="0"/>
            </a:endParaRPr>
          </a:p>
          <a:p>
            <a:pPr algn="just"/>
            <a:r>
              <a:rPr lang="cs-CZ" b="1" dirty="0" err="1" smtClean="0">
                <a:latin typeface="Verdana" panose="020B0604030504040204" pitchFamily="34" charset="0"/>
                <a:ea typeface="Verdana" panose="020B0604030504040204" pitchFamily="34" charset="0"/>
              </a:rPr>
              <a:t>Lionnel</a:t>
            </a:r>
            <a:r>
              <a:rPr lang="cs-CZ" b="1" dirty="0" smtClean="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Groulx</a:t>
            </a:r>
            <a:r>
              <a:rPr lang="cs-CZ" b="1" dirty="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(1878-1967</a:t>
            </a:r>
            <a:r>
              <a:rPr lang="cs-CZ" dirty="0" smtClean="0">
                <a:latin typeface="Verdana" panose="020B0604030504040204" pitchFamily="34" charset="0"/>
                <a:ea typeface="Verdana" panose="020B0604030504040204" pitchFamily="34" charset="0"/>
              </a:rPr>
              <a:t>)</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a:t>
            </a:r>
            <a:r>
              <a:rPr lang="fr-FR" dirty="0" smtClean="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prêtre</a:t>
            </a:r>
            <a:r>
              <a:rPr lang="fr-FR" dirty="0" smtClean="0">
                <a:latin typeface="Verdana" panose="020B0604030504040204" pitchFamily="34" charset="0"/>
                <a:ea typeface="Verdana" panose="020B0604030504040204" pitchFamily="34" charset="0"/>
              </a:rPr>
              <a:t>, écrivain</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et </a:t>
            </a:r>
            <a:r>
              <a:rPr lang="cs-CZ" dirty="0" err="1">
                <a:latin typeface="Verdana" panose="020B0604030504040204" pitchFamily="34" charset="0"/>
                <a:ea typeface="Verdana" panose="020B0604030504040204" pitchFamily="34" charset="0"/>
              </a:rPr>
              <a:t>professeur</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d'histoire</a:t>
            </a:r>
            <a:endParaRPr lang="fr-FR" dirty="0" smtClean="0">
              <a:latin typeface="Verdana" panose="020B0604030504040204" pitchFamily="34" charset="0"/>
              <a:ea typeface="Verdana" panose="020B0604030504040204" pitchFamily="34" charset="0"/>
            </a:endParaRPr>
          </a:p>
          <a:p>
            <a:pPr algn="just"/>
            <a:endParaRPr lang="fr-FR" dirty="0">
              <a:latin typeface="Verdana" panose="020B0604030504040204" pitchFamily="34" charset="0"/>
              <a:ea typeface="Verdana" panose="020B0604030504040204" pitchFamily="34" charset="0"/>
            </a:endParaRPr>
          </a:p>
          <a:p>
            <a:pPr algn="just"/>
            <a:r>
              <a:rPr lang="fr-FR" dirty="0" smtClean="0">
                <a:latin typeface="Verdana" panose="020B0604030504040204" pitchFamily="34" charset="0"/>
                <a:ea typeface="Verdana" panose="020B0604030504040204" pitchFamily="34" charset="0"/>
              </a:rPr>
              <a:t>Maître à penser des conservateurs</a:t>
            </a:r>
            <a:endParaRPr lang="fr-FR" dirty="0">
              <a:latin typeface="Verdana" panose="020B0604030504040204" pitchFamily="34" charset="0"/>
              <a:ea typeface="Verdana" panose="020B0604030504040204" pitchFamily="34" charset="0"/>
            </a:endParaRPr>
          </a:p>
          <a:p>
            <a:pPr algn="just"/>
            <a:r>
              <a:rPr lang="fr-FR" dirty="0">
                <a:latin typeface="Verdana" panose="020B0604030504040204" pitchFamily="34" charset="0"/>
                <a:ea typeface="Verdana" panose="020B0604030504040204" pitchFamily="34" charset="0"/>
              </a:rPr>
              <a:t>Ses </a:t>
            </a:r>
            <a:r>
              <a:rPr lang="fr-FR" dirty="0" smtClean="0">
                <a:latin typeface="Verdana" panose="020B0604030504040204" pitchFamily="34" charset="0"/>
                <a:ea typeface="Verdana" panose="020B0604030504040204" pitchFamily="34" charset="0"/>
              </a:rPr>
              <a:t>livres </a:t>
            </a:r>
            <a:r>
              <a:rPr lang="fr-FR" dirty="0">
                <a:latin typeface="Verdana" panose="020B0604030504040204" pitchFamily="34" charset="0"/>
                <a:ea typeface="Verdana" panose="020B0604030504040204" pitchFamily="34" charset="0"/>
              </a:rPr>
              <a:t>sont des écrits de propagande </a:t>
            </a:r>
            <a:r>
              <a:rPr lang="fr-FR" dirty="0" smtClean="0">
                <a:latin typeface="Verdana" panose="020B0604030504040204" pitchFamily="34" charset="0"/>
                <a:ea typeface="Verdana" panose="020B0604030504040204" pitchFamily="34" charset="0"/>
              </a:rPr>
              <a:t> x  </a:t>
            </a:r>
            <a:r>
              <a:rPr lang="fr-FR" dirty="0">
                <a:latin typeface="Verdana" panose="020B0604030504040204" pitchFamily="34" charset="0"/>
                <a:ea typeface="Verdana" panose="020B0604030504040204" pitchFamily="34" charset="0"/>
              </a:rPr>
              <a:t>il ne s’en cache pas : mission providentielle </a:t>
            </a:r>
            <a:r>
              <a:rPr lang="fr-FR" dirty="0" smtClean="0">
                <a:latin typeface="Verdana" panose="020B0604030504040204" pitchFamily="34" charset="0"/>
                <a:ea typeface="Verdana" panose="020B0604030504040204" pitchFamily="34" charset="0"/>
              </a:rPr>
              <a:t>des Canadiens français…</a:t>
            </a:r>
          </a:p>
          <a:p>
            <a:pPr algn="just"/>
            <a:r>
              <a:rPr lang="fr-FR" dirty="0" smtClean="0">
                <a:latin typeface="Verdana" panose="020B0604030504040204" pitchFamily="34" charset="0"/>
                <a:ea typeface="Verdana" panose="020B0604030504040204" pitchFamily="34" charset="0"/>
              </a:rPr>
              <a:t>Il décrit </a:t>
            </a:r>
            <a:r>
              <a:rPr lang="fr-FR" dirty="0">
                <a:latin typeface="Verdana" panose="020B0604030504040204" pitchFamily="34" charset="0"/>
                <a:ea typeface="Verdana" panose="020B0604030504040204" pitchFamily="34" charset="0"/>
              </a:rPr>
              <a:t>un espace rural assez stéréotypé, abstrait, figé dans le temps. (Il s’agit de promouvoir une idée, non pas de </a:t>
            </a:r>
            <a:r>
              <a:rPr lang="fr-FR" dirty="0" smtClean="0">
                <a:latin typeface="Verdana" panose="020B0604030504040204" pitchFamily="34" charset="0"/>
                <a:ea typeface="Verdana" panose="020B0604030504040204" pitchFamily="34" charset="0"/>
              </a:rPr>
              <a:t>peindre </a:t>
            </a:r>
            <a:r>
              <a:rPr lang="fr-FR" dirty="0">
                <a:latin typeface="Verdana" panose="020B0604030504040204" pitchFamily="34" charset="0"/>
                <a:ea typeface="Verdana" panose="020B0604030504040204" pitchFamily="34" charset="0"/>
              </a:rPr>
              <a:t>un espace réel</a:t>
            </a:r>
            <a:r>
              <a:rPr lang="fr-FR" dirty="0" smtClean="0">
                <a:latin typeface="Verdana" panose="020B0604030504040204" pitchFamily="34" charset="0"/>
                <a:ea typeface="Verdana" panose="020B0604030504040204" pitchFamily="34" charset="0"/>
              </a:rPr>
              <a:t>.)</a:t>
            </a:r>
          </a:p>
          <a:p>
            <a:pPr algn="just"/>
            <a:endParaRPr lang="fr-FR" dirty="0">
              <a:latin typeface="Verdana" panose="020B0604030504040204" pitchFamily="34" charset="0"/>
              <a:ea typeface="Verdana" panose="020B0604030504040204" pitchFamily="34" charset="0"/>
            </a:endParaRPr>
          </a:p>
          <a:p>
            <a:r>
              <a:rPr lang="fr-FR" dirty="0">
                <a:latin typeface="Verdana" panose="020B0604030504040204" pitchFamily="34" charset="0"/>
                <a:ea typeface="Verdana" panose="020B0604030504040204" pitchFamily="34" charset="0"/>
              </a:rPr>
              <a:t>R</a:t>
            </a:r>
            <a:r>
              <a:rPr lang="cs-CZ" b="1" dirty="0" smtClean="0">
                <a:latin typeface="Verdana" panose="020B0604030504040204" pitchFamily="34" charset="0"/>
                <a:ea typeface="Verdana" panose="020B0604030504040204" pitchFamily="34" charset="0"/>
              </a:rPr>
              <a:t>oman </a:t>
            </a:r>
            <a:r>
              <a:rPr lang="cs-CZ" b="1" dirty="0">
                <a:latin typeface="Verdana" panose="020B0604030504040204" pitchFamily="34" charset="0"/>
                <a:ea typeface="Verdana" panose="020B0604030504040204" pitchFamily="34" charset="0"/>
              </a:rPr>
              <a:t>à </a:t>
            </a:r>
            <a:r>
              <a:rPr lang="cs-CZ" b="1" dirty="0" err="1">
                <a:latin typeface="Verdana" panose="020B0604030504040204" pitchFamily="34" charset="0"/>
                <a:ea typeface="Verdana" panose="020B0604030504040204" pitchFamily="34" charset="0"/>
              </a:rPr>
              <a:t>thèse</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 = œuvre dans laquelle </a:t>
            </a:r>
            <a:r>
              <a:rPr lang="cs-CZ" dirty="0" smtClean="0">
                <a:latin typeface="Verdana" panose="020B0604030504040204" pitchFamily="34" charset="0"/>
                <a:ea typeface="Verdana" panose="020B0604030504040204" pitchFamily="34" charset="0"/>
              </a:rPr>
              <a:t>la </a:t>
            </a:r>
            <a:r>
              <a:rPr lang="cs-CZ" dirty="0" err="1">
                <a:latin typeface="Verdana" panose="020B0604030504040204" pitchFamily="34" charset="0"/>
                <a:ea typeface="Verdana" panose="020B0604030504040204" pitchFamily="34" charset="0"/>
              </a:rPr>
              <a:t>réflexion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philosophique</a:t>
            </a:r>
            <a:r>
              <a:rPr lang="cs-CZ" dirty="0">
                <a:latin typeface="Verdana" panose="020B0604030504040204" pitchFamily="34" charset="0"/>
                <a:ea typeface="Verdana" panose="020B0604030504040204" pitchFamily="34" charset="0"/>
              </a:rPr>
              <a:t> ou </a:t>
            </a:r>
            <a:r>
              <a:rPr lang="cs-CZ" dirty="0" err="1">
                <a:latin typeface="Verdana" panose="020B0604030504040204" pitchFamily="34" charset="0"/>
                <a:ea typeface="Verdana" panose="020B0604030504040204" pitchFamily="34" charset="0"/>
              </a:rPr>
              <a:t>politique</a:t>
            </a:r>
            <a:r>
              <a:rPr lang="cs-CZ" dirty="0">
                <a:latin typeface="Verdana" panose="020B0604030504040204" pitchFamily="34" charset="0"/>
                <a:ea typeface="Verdana" panose="020B0604030504040204" pitchFamily="34" charset="0"/>
              </a:rPr>
              <a:t> prime </a:t>
            </a:r>
            <a:r>
              <a:rPr lang="cs-CZ" dirty="0" err="1">
                <a:latin typeface="Verdana" panose="020B0604030504040204" pitchFamily="34" charset="0"/>
                <a:ea typeface="Verdana" panose="020B0604030504040204" pitchFamily="34" charset="0"/>
              </a:rPr>
              <a:t>sur</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l'histoire</a:t>
            </a:r>
            <a:r>
              <a:rPr lang="fr-FR" dirty="0" smtClean="0">
                <a:latin typeface="Verdana" panose="020B0604030504040204" pitchFamily="34" charset="0"/>
                <a:ea typeface="Verdana" panose="020B0604030504040204" pitchFamily="34" charset="0"/>
              </a:rPr>
              <a:t> (genre didactique qui naît avec les Lumières ; aujourd’hui mal vu)</a:t>
            </a:r>
            <a:endParaRPr lang="fr-FR" dirty="0">
              <a:latin typeface="Verdana" panose="020B0604030504040204" pitchFamily="34" charset="0"/>
              <a:ea typeface="Verdana" panose="020B0604030504040204" pitchFamily="34" charset="0"/>
            </a:endParaRPr>
          </a:p>
          <a:p>
            <a:r>
              <a:rPr lang="fr-FR" dirty="0" smtClean="0">
                <a:latin typeface="Verdana" panose="020B0604030504040204" pitchFamily="34" charset="0"/>
                <a:ea typeface="Verdana" panose="020B0604030504040204" pitchFamily="34" charset="0"/>
              </a:rPr>
              <a:t>x</a:t>
            </a:r>
            <a:endParaRPr lang="fr-FR" dirty="0">
              <a:latin typeface="Verdana" panose="020B0604030504040204" pitchFamily="34" charset="0"/>
              <a:ea typeface="Verdana" panose="020B0604030504040204" pitchFamily="34" charset="0"/>
            </a:endParaRPr>
          </a:p>
          <a:p>
            <a:r>
              <a:rPr lang="fr-FR" dirty="0">
                <a:latin typeface="Verdana" panose="020B0604030504040204" pitchFamily="34" charset="0"/>
                <a:ea typeface="Verdana" panose="020B0604030504040204" pitchFamily="34" charset="0"/>
              </a:rPr>
              <a:t>Un ton exalté, polémiste, militant</a:t>
            </a:r>
            <a:r>
              <a:rPr lang="fr-FR" dirty="0" smtClean="0">
                <a:latin typeface="Verdana" panose="020B0604030504040204" pitchFamily="34" charset="0"/>
                <a:ea typeface="Verdana" panose="020B0604030504040204" pitchFamily="34" charset="0"/>
              </a:rPr>
              <a:t>.</a:t>
            </a:r>
            <a:endParaRPr lang="fr-FR" b="1" dirty="0">
              <a:solidFill>
                <a:schemeClr val="accent6">
                  <a:lumMod val="75000"/>
                </a:schemeClr>
              </a:solidFill>
              <a:latin typeface="Verdana" panose="020B0604030504040204" pitchFamily="34" charset="0"/>
              <a:ea typeface="Verdana" panose="020B0604030504040204" pitchFamily="34" charset="0"/>
            </a:endParaRPr>
          </a:p>
        </p:txBody>
      </p:sp>
      <p:pic>
        <p:nvPicPr>
          <p:cNvPr id="3" name="Obrázek 2"/>
          <p:cNvPicPr>
            <a:picLocks noChangeAspect="1"/>
          </p:cNvPicPr>
          <p:nvPr/>
        </p:nvPicPr>
        <p:blipFill rotWithShape="1">
          <a:blip r:embed="rId2"/>
          <a:srcRect r="38278"/>
          <a:stretch/>
        </p:blipFill>
        <p:spPr>
          <a:xfrm>
            <a:off x="166254" y="2188073"/>
            <a:ext cx="2235201" cy="2864962"/>
          </a:xfrm>
          <a:prstGeom prst="rect">
            <a:avLst/>
          </a:prstGeom>
        </p:spPr>
      </p:pic>
    </p:spTree>
    <p:extLst>
      <p:ext uri="{BB962C8B-B14F-4D97-AF65-F5344CB8AC3E}">
        <p14:creationId xmlns:p14="http://schemas.microsoft.com/office/powerpoint/2010/main" val="547478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382982" y="314037"/>
            <a:ext cx="9679707" cy="6186309"/>
          </a:xfrm>
          <a:prstGeom prst="rect">
            <a:avLst/>
          </a:prstGeom>
          <a:solidFill>
            <a:schemeClr val="bg1"/>
          </a:solidFill>
        </p:spPr>
        <p:txBody>
          <a:bodyPr wrap="square" rtlCol="0">
            <a:spAutoFit/>
          </a:bodyPr>
          <a:lstStyle/>
          <a:p>
            <a:r>
              <a:rPr lang="fr-FR" b="1" i="1" dirty="0" smtClean="0"/>
              <a:t>L’A</a:t>
            </a:r>
            <a:r>
              <a:rPr lang="cs-CZ" b="1" i="1" dirty="0" err="1" smtClean="0"/>
              <a:t>ppel</a:t>
            </a:r>
            <a:r>
              <a:rPr lang="cs-CZ" b="1" i="1" dirty="0" smtClean="0"/>
              <a:t> </a:t>
            </a:r>
            <a:r>
              <a:rPr lang="cs-CZ" b="1" i="1" dirty="0"/>
              <a:t>de la </a:t>
            </a:r>
            <a:r>
              <a:rPr lang="cs-CZ" b="1" i="1" dirty="0" err="1"/>
              <a:t>race</a:t>
            </a:r>
            <a:r>
              <a:rPr lang="cs-CZ" i="1" dirty="0"/>
              <a:t> </a:t>
            </a:r>
            <a:r>
              <a:rPr lang="cs-CZ" dirty="0"/>
              <a:t>(1922) </a:t>
            </a:r>
            <a:endParaRPr lang="fr-FR" dirty="0" smtClean="0"/>
          </a:p>
          <a:p>
            <a:endParaRPr lang="fr-FR" dirty="0"/>
          </a:p>
          <a:p>
            <a:r>
              <a:rPr lang="cs-CZ" dirty="0">
                <a:latin typeface="Verdana" panose="020B0604030504040204" pitchFamily="34" charset="0"/>
                <a:ea typeface="Verdana" panose="020B0604030504040204" pitchFamily="34" charset="0"/>
              </a:rPr>
              <a:t>À</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la </a:t>
            </a:r>
            <a:r>
              <a:rPr lang="cs-CZ" dirty="0" err="1">
                <a:latin typeface="Verdana" panose="020B0604030504040204" pitchFamily="34" charset="0"/>
                <a:ea typeface="Verdana" panose="020B0604030504040204" pitchFamily="34" charset="0"/>
              </a:rPr>
              <a:t>fois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histoire</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famille</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histoire</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politique</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a:t>
            </a:r>
            <a:r>
              <a:rPr lang="fr-FR"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u</a:t>
            </a:r>
            <a:r>
              <a:rPr lang="cs-CZ" dirty="0" smtClean="0">
                <a:latin typeface="Verdana" panose="020B0604030504040204" pitchFamily="34" charset="0"/>
                <a:ea typeface="Verdana" panose="020B0604030504040204" pitchFamily="34" charset="0"/>
              </a:rPr>
              <a:t>n </a:t>
            </a:r>
            <a:r>
              <a:rPr lang="cs-CZ" dirty="0" err="1">
                <a:latin typeface="Verdana" panose="020B0604030504040204" pitchFamily="34" charset="0"/>
                <a:ea typeface="Verdana" panose="020B0604030504040204" pitchFamily="34" charset="0"/>
              </a:rPr>
              <a:t>Québécois</a:t>
            </a:r>
            <a:r>
              <a:rPr lang="cs-CZ" dirty="0">
                <a:latin typeface="Verdana" panose="020B0604030504040204" pitchFamily="34" charset="0"/>
                <a:ea typeface="Verdana" panose="020B0604030504040204" pitchFamily="34" charset="0"/>
              </a:rPr>
              <a:t> se </a:t>
            </a:r>
            <a:r>
              <a:rPr lang="cs-CZ" dirty="0" err="1">
                <a:latin typeface="Verdana" panose="020B0604030504040204" pitchFamily="34" charset="0"/>
                <a:ea typeface="Verdana" panose="020B0604030504040204" pitchFamily="34" charset="0"/>
              </a:rPr>
              <a:t>marie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avec</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anglophone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catholique</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lui</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donne</a:t>
            </a:r>
            <a:r>
              <a:rPr lang="cs-CZ" dirty="0">
                <a:latin typeface="Verdana" panose="020B0604030504040204" pitchFamily="34" charset="0"/>
                <a:ea typeface="Verdana" panose="020B0604030504040204" pitchFamily="34" charset="0"/>
              </a:rPr>
              <a:t> 4 </a:t>
            </a:r>
            <a:r>
              <a:rPr lang="cs-CZ" dirty="0" err="1">
                <a:latin typeface="Verdana" panose="020B0604030504040204" pitchFamily="34" charset="0"/>
                <a:ea typeface="Verdana" panose="020B0604030504040204" pitchFamily="34" charset="0"/>
              </a:rPr>
              <a:t>enfants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est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déchiré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entre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l’amour</a:t>
            </a:r>
            <a:r>
              <a:rPr lang="cs-CZ" dirty="0">
                <a:latin typeface="Verdana" panose="020B0604030504040204" pitchFamily="34" charset="0"/>
                <a:ea typeface="Verdana" panose="020B0604030504040204" pitchFamily="34" charset="0"/>
              </a:rPr>
              <a:t> pour </a:t>
            </a:r>
            <a:r>
              <a:rPr lang="cs-CZ" dirty="0" err="1">
                <a:latin typeface="Verdana" panose="020B0604030504040204" pitchFamily="34" charset="0"/>
                <a:ea typeface="Verdana" panose="020B0604030504040204" pitchFamily="34" charset="0"/>
              </a:rPr>
              <a:t>sa</a:t>
            </a:r>
            <a:r>
              <a:rPr lang="cs-CZ" dirty="0">
                <a:latin typeface="Verdana" panose="020B0604030504040204" pitchFamily="34" charset="0"/>
                <a:ea typeface="Verdana" panose="020B0604030504040204" pitchFamily="34" charset="0"/>
              </a:rPr>
              <a:t> femme et son patriotisme (</a:t>
            </a:r>
            <a:r>
              <a:rPr lang="cs-CZ" dirty="0" err="1">
                <a:latin typeface="Verdana" panose="020B0604030504040204" pitchFamily="34" charset="0"/>
                <a:ea typeface="Verdana" panose="020B0604030504040204" pitchFamily="34" charset="0"/>
              </a:rPr>
              <a:t>défense</a:t>
            </a:r>
            <a:r>
              <a:rPr lang="cs-CZ" dirty="0">
                <a:latin typeface="Verdana" panose="020B0604030504040204" pitchFamily="34" charset="0"/>
                <a:ea typeface="Verdana" panose="020B0604030504040204" pitchFamily="34" charset="0"/>
              </a:rPr>
              <a:t> de la minorité </a:t>
            </a:r>
            <a:r>
              <a:rPr lang="cs-CZ" dirty="0" err="1">
                <a:latin typeface="Verdana" panose="020B0604030504040204" pitchFamily="34" charset="0"/>
                <a:ea typeface="Verdana" panose="020B0604030504040204" pitchFamily="34" charset="0"/>
              </a:rPr>
              <a:t>francophone</a:t>
            </a:r>
            <a:r>
              <a:rPr lang="cs-CZ" dirty="0">
                <a:latin typeface="Verdana" panose="020B0604030504040204" pitchFamily="34" charset="0"/>
                <a:ea typeface="Verdana" panose="020B0604030504040204" pitchFamily="34" charset="0"/>
              </a:rPr>
              <a:t>). </a:t>
            </a:r>
            <a:endParaRPr lang="fr-FR" dirty="0" smtClean="0">
              <a:latin typeface="Verdana" panose="020B0604030504040204" pitchFamily="34" charset="0"/>
              <a:ea typeface="Verdana" panose="020B0604030504040204" pitchFamily="34" charset="0"/>
            </a:endParaRPr>
          </a:p>
          <a:p>
            <a:endParaRPr lang="fr-FR" dirty="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Après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avoir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vécu</a:t>
            </a:r>
            <a:r>
              <a:rPr lang="cs-CZ" dirty="0">
                <a:latin typeface="Verdana" panose="020B0604030504040204" pitchFamily="34" charset="0"/>
                <a:ea typeface="Verdana" panose="020B0604030504040204" pitchFamily="34" charset="0"/>
              </a:rPr>
              <a:t> à Ottawa, </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décide</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déménager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sa</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famille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dans</a:t>
            </a:r>
            <a:r>
              <a:rPr lang="cs-CZ" dirty="0">
                <a:latin typeface="Verdana" panose="020B0604030504040204" pitchFamily="34" charset="0"/>
                <a:ea typeface="Verdana" panose="020B0604030504040204" pitchFamily="34" charset="0"/>
              </a:rPr>
              <a:t> son </a:t>
            </a:r>
            <a:r>
              <a:rPr lang="cs-CZ" dirty="0" err="1">
                <a:latin typeface="Verdana" panose="020B0604030504040204" pitchFamily="34" charset="0"/>
                <a:ea typeface="Verdana" panose="020B0604030504040204" pitchFamily="34" charset="0"/>
              </a:rPr>
              <a:t>village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natal</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=&gt; </a:t>
            </a:r>
            <a:r>
              <a:rPr lang="cs-CZ" dirty="0" err="1">
                <a:latin typeface="Verdana" panose="020B0604030504040204" pitchFamily="34" charset="0"/>
                <a:ea typeface="Verdana" panose="020B0604030504040204" pitchFamily="34" charset="0"/>
              </a:rPr>
              <a:t>crise</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révèle</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choses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cachées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C’est</a:t>
            </a:r>
            <a:r>
              <a:rPr lang="cs-CZ" dirty="0">
                <a:latin typeface="Verdana" panose="020B0604030504040204" pitchFamily="34" charset="0"/>
                <a:ea typeface="Verdana" panose="020B0604030504040204" pitchFamily="34" charset="0"/>
              </a:rPr>
              <a:t> la </a:t>
            </a:r>
            <a:r>
              <a:rPr lang="cs-CZ" dirty="0" err="1">
                <a:latin typeface="Verdana" panose="020B0604030504040204" pitchFamily="34" charset="0"/>
                <a:ea typeface="Verdana" panose="020B0604030504040204" pitchFamily="34" charset="0"/>
              </a:rPr>
              <a:t>lutte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entre</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deux</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époux</a:t>
            </a:r>
            <a:r>
              <a:rPr lang="cs-CZ" dirty="0">
                <a:latin typeface="Verdana" panose="020B0604030504040204" pitchFamily="34" charset="0"/>
                <a:ea typeface="Verdana" panose="020B0604030504040204" pitchFamily="34" charset="0"/>
              </a:rPr>
              <a:t> pour </a:t>
            </a:r>
            <a:r>
              <a:rPr lang="cs-CZ" dirty="0" err="1">
                <a:latin typeface="Verdana" panose="020B0604030504040204" pitchFamily="34" charset="0"/>
                <a:ea typeface="Verdana" panose="020B0604030504040204" pitchFamily="34" charset="0"/>
              </a:rPr>
              <a:t>l’identité</a:t>
            </a:r>
            <a:r>
              <a:rPr lang="cs-CZ" dirty="0">
                <a:latin typeface="Verdana" panose="020B0604030504040204" pitchFamily="34" charset="0"/>
                <a:ea typeface="Verdana" panose="020B0604030504040204" pitchFamily="34" charset="0"/>
              </a:rPr>
              <a:t> des </a:t>
            </a:r>
            <a:r>
              <a:rPr lang="cs-CZ" dirty="0" err="1" smtClean="0">
                <a:latin typeface="Verdana" panose="020B0604030504040204" pitchFamily="34" charset="0"/>
                <a:ea typeface="Verdana" panose="020B0604030504040204" pitchFamily="34" charset="0"/>
              </a:rPr>
              <a:t>enfants</a:t>
            </a:r>
            <a:r>
              <a:rPr lang="fr-FR" dirty="0" smtClean="0">
                <a:latin typeface="Verdana" panose="020B0604030504040204" pitchFamily="34" charset="0"/>
                <a:ea typeface="Verdana" panose="020B0604030504040204" pitchFamily="34" charset="0"/>
              </a:rPr>
              <a:t> qui commence ainsi</a:t>
            </a:r>
            <a:r>
              <a:rPr lang="cs-CZ" dirty="0" smtClean="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La femme </a:t>
            </a:r>
            <a:r>
              <a:rPr lang="cs-CZ" dirty="0" err="1">
                <a:latin typeface="Verdana" panose="020B0604030504040204" pitchFamily="34" charset="0"/>
                <a:ea typeface="Verdana" panose="020B0604030504040204" pitchFamily="34" charset="0"/>
              </a:rPr>
              <a:t>quitte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héros </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x</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dernier</a:t>
            </a:r>
            <a:r>
              <a:rPr lang="cs-CZ" dirty="0">
                <a:latin typeface="Verdana" panose="020B0604030504040204" pitchFamily="34" charset="0"/>
                <a:ea typeface="Verdana" panose="020B0604030504040204" pitchFamily="34" charset="0"/>
              </a:rPr>
              <a:t> finit par </a:t>
            </a:r>
            <a:r>
              <a:rPr lang="cs-CZ" dirty="0" err="1">
                <a:latin typeface="Verdana" panose="020B0604030504040204" pitchFamily="34" charset="0"/>
                <a:ea typeface="Verdana" panose="020B0604030504040204" pitchFamily="34" charset="0"/>
              </a:rPr>
              <a:t>tirer</a:t>
            </a:r>
            <a:r>
              <a:rPr lang="cs-CZ" dirty="0">
                <a:latin typeface="Verdana" panose="020B0604030504040204" pitchFamily="34" charset="0"/>
                <a:ea typeface="Verdana" panose="020B0604030504040204" pitchFamily="34" charset="0"/>
              </a:rPr>
              <a:t> ses </a:t>
            </a:r>
            <a:r>
              <a:rPr lang="cs-CZ" dirty="0" err="1">
                <a:latin typeface="Verdana" panose="020B0604030504040204" pitchFamily="34" charset="0"/>
                <a:ea typeface="Verdana" panose="020B0604030504040204" pitchFamily="34" charset="0"/>
              </a:rPr>
              <a:t>enfants</a:t>
            </a:r>
            <a:r>
              <a:rPr lang="cs-CZ" dirty="0">
                <a:latin typeface="Verdana" panose="020B0604030504040204" pitchFamily="34" charset="0"/>
                <a:ea typeface="Verdana" panose="020B0604030504040204" pitchFamily="34" charset="0"/>
              </a:rPr>
              <a:t> de son </a:t>
            </a:r>
            <a:r>
              <a:rPr lang="cs-CZ" dirty="0" err="1">
                <a:latin typeface="Verdana" panose="020B0604030504040204" pitchFamily="34" charset="0"/>
                <a:ea typeface="Verdana" panose="020B0604030504040204" pitchFamily="34" charset="0"/>
              </a:rPr>
              <a:t>côté</a:t>
            </a:r>
            <a:r>
              <a:rPr lang="cs-CZ" dirty="0">
                <a:latin typeface="Verdana" panose="020B0604030504040204" pitchFamily="34" charset="0"/>
                <a:ea typeface="Verdana" panose="020B0604030504040204" pitchFamily="34" charset="0"/>
              </a:rPr>
              <a:t>. </a:t>
            </a:r>
            <a:endParaRPr lang="fr-FR" dirty="0" smtClean="0">
              <a:latin typeface="Verdana" panose="020B0604030504040204" pitchFamily="34" charset="0"/>
              <a:ea typeface="Verdana" panose="020B0604030504040204" pitchFamily="34" charset="0"/>
            </a:endParaRPr>
          </a:p>
          <a:p>
            <a:pPr algn="just"/>
            <a:r>
              <a:rPr lang="fr-FR" dirty="0">
                <a:latin typeface="Verdana" panose="020B0604030504040204" pitchFamily="34" charset="0"/>
                <a:ea typeface="Verdana" panose="020B0604030504040204" pitchFamily="34" charset="0"/>
              </a:rPr>
              <a:t> </a:t>
            </a:r>
          </a:p>
          <a:p>
            <a:pPr algn="just"/>
            <a:r>
              <a:rPr lang="fr-FR" dirty="0" smtClean="0">
                <a:latin typeface="Verdana" panose="020B0604030504040204" pitchFamily="34" charset="0"/>
                <a:ea typeface="Verdana" panose="020B0604030504040204" pitchFamily="34" charset="0"/>
              </a:rPr>
              <a:t>À travers </a:t>
            </a:r>
            <a:r>
              <a:rPr lang="fr-FR" dirty="0">
                <a:latin typeface="Verdana" panose="020B0604030504040204" pitchFamily="34" charset="0"/>
                <a:ea typeface="Verdana" panose="020B0604030504040204" pitchFamily="34" charset="0"/>
              </a:rPr>
              <a:t>la thématique du mariage mixte, Lionel Groulx dénonce </a:t>
            </a:r>
            <a:r>
              <a:rPr lang="fr-FR" dirty="0" smtClean="0">
                <a:latin typeface="Verdana" panose="020B0604030504040204" pitchFamily="34" charset="0"/>
                <a:ea typeface="Verdana" panose="020B0604030504040204" pitchFamily="34" charset="0"/>
              </a:rPr>
              <a:t>les </a:t>
            </a:r>
            <a:r>
              <a:rPr lang="fr-FR" dirty="0">
                <a:latin typeface="Verdana" panose="020B0604030504040204" pitchFamily="34" charset="0"/>
                <a:ea typeface="Verdana" panose="020B0604030504040204" pitchFamily="34" charset="0"/>
              </a:rPr>
              <a:t>mélanges de </a:t>
            </a:r>
            <a:r>
              <a:rPr lang="fr-FR" dirty="0" smtClean="0">
                <a:latin typeface="Verdana" panose="020B0604030504040204" pitchFamily="34" charset="0"/>
                <a:ea typeface="Verdana" panose="020B0604030504040204" pitchFamily="34" charset="0"/>
              </a:rPr>
              <a:t>races : </a:t>
            </a:r>
            <a:r>
              <a:rPr lang="fr-FR" i="1" dirty="0">
                <a:latin typeface="Verdana" panose="020B0604030504040204" pitchFamily="34" charset="0"/>
                <a:ea typeface="Verdana" panose="020B0604030504040204" pitchFamily="34" charset="0"/>
              </a:rPr>
              <a:t>« De ton malheur accuse-toi toi-même d’abord. La faute première tu l’as commise il y a vingt-trois ans. Par ce mariage tu te liais à une étrangère, tu te créais un foyer avec des matériaux disparates  ».</a:t>
            </a:r>
            <a:endParaRPr lang="fr-FR" dirty="0">
              <a:latin typeface="Verdana" panose="020B0604030504040204" pitchFamily="34" charset="0"/>
              <a:ea typeface="Verdana" panose="020B0604030504040204" pitchFamily="34" charset="0"/>
            </a:endParaRPr>
          </a:p>
          <a:p>
            <a:pPr algn="just"/>
            <a:r>
              <a:rPr lang="fr-FR" i="1"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pPr algn="just"/>
            <a:r>
              <a:rPr lang="cs-CZ" dirty="0" err="1" smtClean="0">
                <a:latin typeface="Verdana" panose="020B0604030504040204" pitchFamily="34" charset="0"/>
                <a:ea typeface="Verdana" panose="020B0604030504040204" pitchFamily="34" charset="0"/>
              </a:rPr>
              <a:t>Un</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courant de </a:t>
            </a:r>
            <a:r>
              <a:rPr lang="cs-CZ" dirty="0" err="1">
                <a:latin typeface="Verdana" panose="020B0604030504040204" pitchFamily="34" charset="0"/>
                <a:ea typeface="Verdana" panose="020B0604030504040204" pitchFamily="34" charset="0"/>
              </a:rPr>
              <a:t>pensée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très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répandu</a:t>
            </a:r>
            <a:r>
              <a:rPr lang="cs-CZ" dirty="0">
                <a:latin typeface="Verdana" panose="020B0604030504040204" pitchFamily="34" charset="0"/>
                <a:ea typeface="Verdana" panose="020B0604030504040204" pitchFamily="34" charset="0"/>
              </a:rPr>
              <a:t> à </a:t>
            </a:r>
            <a:r>
              <a:rPr lang="cs-CZ" dirty="0" err="1">
                <a:latin typeface="Verdana" panose="020B0604030504040204" pitchFamily="34" charset="0"/>
                <a:ea typeface="Verdana" panose="020B0604030504040204" pitchFamily="34" charset="0"/>
              </a:rPr>
              <a:t>l’époque</a:t>
            </a:r>
            <a:r>
              <a:rPr lang="cs-CZ" dirty="0">
                <a:latin typeface="Verdana" panose="020B0604030504040204" pitchFamily="34" charset="0"/>
                <a:ea typeface="Verdana" panose="020B0604030504040204" pitchFamily="34" charset="0"/>
              </a:rPr>
              <a:t> : la </a:t>
            </a:r>
            <a:r>
              <a:rPr lang="cs-CZ" dirty="0" err="1">
                <a:latin typeface="Verdana" panose="020B0604030504040204" pitchFamily="34" charset="0"/>
                <a:ea typeface="Verdana" panose="020B0604030504040204" pitchFamily="34" charset="0"/>
              </a:rPr>
              <a:t>grandeur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société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repose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sur</a:t>
            </a:r>
            <a:r>
              <a:rPr lang="cs-CZ" dirty="0">
                <a:latin typeface="Verdana" panose="020B0604030504040204" pitchFamily="34" charset="0"/>
                <a:ea typeface="Verdana" panose="020B0604030504040204" pitchFamily="34" charset="0"/>
              </a:rPr>
              <a:t> son </a:t>
            </a:r>
            <a:r>
              <a:rPr lang="cs-CZ" dirty="0" err="1">
                <a:latin typeface="Verdana" panose="020B0604030504040204" pitchFamily="34" charset="0"/>
                <a:ea typeface="Verdana" panose="020B0604030504040204" pitchFamily="34" charset="0"/>
              </a:rPr>
              <a:t>homogénéité</a:t>
            </a:r>
            <a:r>
              <a:rPr lang="cs-CZ" dirty="0">
                <a:latin typeface="Verdana" panose="020B0604030504040204" pitchFamily="34" charset="0"/>
                <a:ea typeface="Verdana" panose="020B0604030504040204" pitchFamily="34" charset="0"/>
              </a:rPr>
              <a:t>. Le </a:t>
            </a:r>
            <a:r>
              <a:rPr lang="cs-CZ" dirty="0" err="1">
                <a:latin typeface="Verdana" panose="020B0604030504040204" pitchFamily="34" charset="0"/>
                <a:ea typeface="Verdana" panose="020B0604030504040204" pitchFamily="34" charset="0"/>
              </a:rPr>
              <a:t>mélange</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deux</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nations</a:t>
            </a:r>
            <a:r>
              <a:rPr lang="cs-CZ" dirty="0">
                <a:latin typeface="Verdana" panose="020B0604030504040204" pitchFamily="34" charset="0"/>
                <a:ea typeface="Verdana" panose="020B0604030504040204" pitchFamily="34" charset="0"/>
              </a:rPr>
              <a:t> </a:t>
            </a:r>
            <a:r>
              <a:rPr lang="fr-FR" dirty="0">
                <a:latin typeface="Verdana" panose="020B0604030504040204" pitchFamily="34" charset="0"/>
                <a:ea typeface="Verdana" panose="020B0604030504040204" pitchFamily="34" charset="0"/>
              </a:rPr>
              <a:t>(</a:t>
            </a:r>
            <a:r>
              <a:rPr lang="cs-CZ" dirty="0" err="1" smtClean="0">
                <a:latin typeface="Verdana" panose="020B0604030504040204" pitchFamily="34" charset="0"/>
                <a:ea typeface="Verdana" panose="020B0604030504040204" pitchFamily="34" charset="0"/>
              </a:rPr>
              <a:t>définition</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actuelle</a:t>
            </a:r>
            <a:r>
              <a:rPr lang="cs-CZ" dirty="0">
                <a:latin typeface="Verdana" panose="020B0604030504040204" pitchFamily="34" charset="0"/>
                <a:ea typeface="Verdana" panose="020B0604030504040204" pitchFamily="34" charset="0"/>
              </a:rPr>
              <a:t> de </a:t>
            </a:r>
            <a:r>
              <a:rPr lang="fr-FR" dirty="0" smtClean="0">
                <a:latin typeface="Verdana" panose="020B0604030504040204" pitchFamily="34" charset="0"/>
                <a:ea typeface="Verdana" panose="020B0604030504040204" pitchFamily="34" charset="0"/>
              </a:rPr>
              <a:t>la </a:t>
            </a:r>
            <a:r>
              <a:rPr lang="cs-CZ" dirty="0" smtClean="0">
                <a:latin typeface="Verdana" panose="020B0604030504040204" pitchFamily="34" charset="0"/>
                <a:ea typeface="Verdana" panose="020B0604030504040204" pitchFamily="34" charset="0"/>
              </a:rPr>
              <a: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race</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a:t>
            </a:r>
            <a:r>
              <a:rPr lang="fr-FR" dirty="0" smtClean="0">
                <a:latin typeface="Verdana" panose="020B0604030504040204" pitchFamily="34" charset="0"/>
                <a:ea typeface="Verdana" panose="020B0604030504040204" pitchFamily="34" charset="0"/>
              </a:rPr>
              <a:t>)</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par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mariage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était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donc</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néfaste, </a:t>
            </a:r>
            <a:r>
              <a:rPr lang="cs-CZ" dirty="0" err="1" smtClean="0">
                <a:latin typeface="Verdana" panose="020B0604030504040204" pitchFamily="34" charset="0"/>
                <a:ea typeface="Verdana" panose="020B0604030504040204" pitchFamily="34" charset="0"/>
              </a:rPr>
              <a:t>puisque</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à long terme, </a:t>
            </a:r>
            <a:r>
              <a:rPr lang="fr-FR" dirty="0" smtClean="0">
                <a:latin typeface="Verdana" panose="020B0604030504040204" pitchFamily="34" charset="0"/>
                <a:ea typeface="Verdana" panose="020B0604030504040204" pitchFamily="34" charset="0"/>
              </a:rPr>
              <a:t>cela </a:t>
            </a:r>
            <a:r>
              <a:rPr lang="cs-CZ" dirty="0" err="1" smtClean="0">
                <a:latin typeface="Verdana" panose="020B0604030504040204" pitchFamily="34" charset="0"/>
                <a:ea typeface="Verdana" panose="020B0604030504040204" pitchFamily="34" charset="0"/>
              </a:rPr>
              <a:t>mènerait</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à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assimilation</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Canadiens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français</a:t>
            </a:r>
            <a:r>
              <a:rPr lang="cs-CZ" dirty="0">
                <a:latin typeface="Verdana" panose="020B0604030504040204" pitchFamily="34" charset="0"/>
                <a:ea typeface="Verdana" panose="020B0604030504040204" pitchFamily="34" charset="0"/>
              </a:rPr>
              <a:t>. La </a:t>
            </a:r>
            <a:r>
              <a:rPr lang="cs-CZ" dirty="0" err="1">
                <a:latin typeface="Verdana" panose="020B0604030504040204" pitchFamily="34" charset="0"/>
                <a:ea typeface="Verdana" panose="020B0604030504040204" pitchFamily="34" charset="0"/>
              </a:rPr>
              <a:t>défense</a:t>
            </a:r>
            <a:r>
              <a:rPr lang="cs-CZ" dirty="0">
                <a:latin typeface="Verdana" panose="020B0604030504040204" pitchFamily="34" charset="0"/>
                <a:ea typeface="Verdana" panose="020B0604030504040204" pitchFamily="34" charset="0"/>
              </a:rPr>
              <a:t> de la </a:t>
            </a:r>
            <a:r>
              <a:rPr lang="cs-CZ" dirty="0" err="1">
                <a:latin typeface="Verdana" panose="020B0604030504040204" pitchFamily="34" charset="0"/>
                <a:ea typeface="Verdana" panose="020B0604030504040204" pitchFamily="34" charset="0"/>
              </a:rPr>
              <a:t>race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canadienne-française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étant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priorité</a:t>
            </a:r>
            <a:r>
              <a:rPr lang="cs-CZ" dirty="0">
                <a:latin typeface="Verdana" panose="020B0604030504040204" pitchFamily="34" charset="0"/>
                <a:ea typeface="Verdana" panose="020B0604030504040204" pitchFamily="34" charset="0"/>
              </a:rPr>
              <a:t> pour </a:t>
            </a:r>
            <a:r>
              <a:rPr lang="cs-CZ" dirty="0" err="1">
                <a:latin typeface="Verdana" panose="020B0604030504040204" pitchFamily="34" charset="0"/>
                <a:ea typeface="Verdana" panose="020B0604030504040204" pitchFamily="34" charset="0"/>
              </a:rPr>
              <a:t>Lionel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Groulx</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mariage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mixte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constituait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donc</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réelle</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menace</a:t>
            </a:r>
            <a:r>
              <a:rPr lang="fr-FR" dirty="0" smtClean="0">
                <a:latin typeface="Verdana" panose="020B0604030504040204" pitchFamily="34" charset="0"/>
                <a:ea typeface="Verdana" panose="020B0604030504040204" pitchFamily="34" charset="0"/>
              </a:rPr>
              <a:t> à ses yeux</a:t>
            </a:r>
            <a:r>
              <a:rPr lang="cs-CZ" dirty="0" smtClean="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p:txBody>
      </p:sp>
      <p:pic>
        <p:nvPicPr>
          <p:cNvPr id="3" name="Obrázek 2"/>
          <p:cNvPicPr>
            <a:picLocks noChangeAspect="1"/>
          </p:cNvPicPr>
          <p:nvPr/>
        </p:nvPicPr>
        <p:blipFill rotWithShape="1">
          <a:blip r:embed="rId2"/>
          <a:srcRect r="36607"/>
          <a:stretch/>
        </p:blipFill>
        <p:spPr>
          <a:xfrm>
            <a:off x="169341" y="1849776"/>
            <a:ext cx="2079238" cy="3461133"/>
          </a:xfrm>
          <a:prstGeom prst="rect">
            <a:avLst/>
          </a:prstGeom>
          <a:ln w="12700">
            <a:solidFill>
              <a:schemeClr val="tx1"/>
            </a:solidFill>
          </a:ln>
        </p:spPr>
      </p:pic>
    </p:spTree>
    <p:extLst>
      <p:ext uri="{BB962C8B-B14F-4D97-AF65-F5344CB8AC3E}">
        <p14:creationId xmlns:p14="http://schemas.microsoft.com/office/powerpoint/2010/main" val="463560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897426" y="316408"/>
            <a:ext cx="9017483" cy="6247864"/>
          </a:xfrm>
          <a:prstGeom prst="rect">
            <a:avLst/>
          </a:prstGeom>
        </p:spPr>
        <p:txBody>
          <a:bodyPr wrap="square">
            <a:spAutoFit/>
          </a:bodyPr>
          <a:lstStyle/>
          <a:p>
            <a:pPr algn="just"/>
            <a:r>
              <a:rPr lang="fr-FR" sz="2000" b="1" dirty="0" smtClean="0">
                <a:solidFill>
                  <a:schemeClr val="accent6">
                    <a:lumMod val="75000"/>
                  </a:schemeClr>
                </a:solidFill>
                <a:latin typeface="Verdana" panose="020B0604030504040204" pitchFamily="34" charset="0"/>
                <a:ea typeface="Verdana" panose="020B0604030504040204" pitchFamily="34" charset="0"/>
              </a:rPr>
              <a:t>V</a:t>
            </a:r>
            <a:r>
              <a:rPr lang="fr-FR" sz="2000" b="1" dirty="0">
                <a:solidFill>
                  <a:schemeClr val="accent6">
                    <a:lumMod val="75000"/>
                  </a:schemeClr>
                </a:solidFill>
                <a:latin typeface="Verdana" panose="020B0604030504040204" pitchFamily="34" charset="0"/>
                <a:ea typeface="Verdana" panose="020B0604030504040204" pitchFamily="34" charset="0"/>
              </a:rPr>
              <a:t>. </a:t>
            </a:r>
            <a:r>
              <a:rPr lang="fr-FR" sz="2000" b="1" dirty="0" smtClean="0">
                <a:solidFill>
                  <a:schemeClr val="accent6">
                    <a:lumMod val="75000"/>
                  </a:schemeClr>
                </a:solidFill>
                <a:latin typeface="Verdana" panose="020B0604030504040204" pitchFamily="34" charset="0"/>
                <a:ea typeface="Verdana" panose="020B0604030504040204" pitchFamily="34" charset="0"/>
              </a:rPr>
              <a:t>Bilan et adieu au genre</a:t>
            </a:r>
          </a:p>
          <a:p>
            <a:pPr algn="just"/>
            <a:endParaRPr lang="fr-FR" sz="2000" b="1" dirty="0" smtClean="0">
              <a:solidFill>
                <a:schemeClr val="accent6">
                  <a:lumMod val="75000"/>
                </a:schemeClr>
              </a:solidFill>
              <a:latin typeface="Verdana" panose="020B0604030504040204" pitchFamily="34" charset="0"/>
              <a:ea typeface="Verdana" panose="020B0604030504040204" pitchFamily="34" charset="0"/>
            </a:endParaRPr>
          </a:p>
          <a:p>
            <a:pPr algn="just"/>
            <a:endParaRPr lang="fr-FR" b="1" dirty="0">
              <a:solidFill>
                <a:schemeClr val="accent6">
                  <a:lumMod val="75000"/>
                </a:schemeClr>
              </a:solidFill>
              <a:latin typeface="Verdana" panose="020B0604030504040204" pitchFamily="34" charset="0"/>
              <a:ea typeface="Verdana" panose="020B0604030504040204" pitchFamily="34" charset="0"/>
            </a:endParaRPr>
          </a:p>
          <a:p>
            <a:pPr algn="just"/>
            <a:r>
              <a:rPr lang="cs-CZ" b="1" i="1" dirty="0">
                <a:latin typeface="Verdana" panose="020B0604030504040204" pitchFamily="34" charset="0"/>
                <a:ea typeface="Verdana" panose="020B0604030504040204" pitchFamily="34" charset="0"/>
              </a:rPr>
              <a:t>Le </a:t>
            </a:r>
            <a:r>
              <a:rPr lang="cs-CZ" b="1" i="1" dirty="0" err="1">
                <a:latin typeface="Verdana" panose="020B0604030504040204" pitchFamily="34" charset="0"/>
                <a:ea typeface="Verdana" panose="020B0604030504040204" pitchFamily="34" charset="0"/>
              </a:rPr>
              <a:t>Survenant</a:t>
            </a:r>
            <a:r>
              <a:rPr lang="cs-CZ" dirty="0">
                <a:latin typeface="Verdana" panose="020B0604030504040204" pitchFamily="34" charset="0"/>
                <a:ea typeface="Verdana" panose="020B0604030504040204" pitchFamily="34" charset="0"/>
              </a:rPr>
              <a:t> (</a:t>
            </a:r>
            <a:r>
              <a:rPr lang="cs-CZ" i="1" dirty="0" smtClean="0">
                <a:latin typeface="Verdana" panose="020B0604030504040204" pitchFamily="34" charset="0"/>
                <a:ea typeface="Verdana" panose="020B0604030504040204" pitchFamily="34" charset="0"/>
              </a:rPr>
              <a:t>Příchozí</a:t>
            </a:r>
            <a:r>
              <a:rPr lang="fr-FR" dirty="0">
                <a:latin typeface="Verdana" panose="020B0604030504040204" pitchFamily="34" charset="0"/>
                <a:ea typeface="Verdana" panose="020B0604030504040204" pitchFamily="34" charset="0"/>
              </a:rPr>
              <a:t>,</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1945) de </a:t>
            </a:r>
            <a:r>
              <a:rPr lang="cs-CZ" b="1" dirty="0" err="1">
                <a:latin typeface="Verdana" panose="020B0604030504040204" pitchFamily="34" charset="0"/>
                <a:ea typeface="Verdana" panose="020B0604030504040204" pitchFamily="34" charset="0"/>
              </a:rPr>
              <a:t>Germaine</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Guèvremont</a:t>
            </a:r>
            <a:r>
              <a:rPr lang="cs-CZ" b="1"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(1893-1968)</a:t>
            </a:r>
            <a:endParaRPr lang="fr-FR" b="1" dirty="0">
              <a:latin typeface="Verdana" panose="020B0604030504040204" pitchFamily="34" charset="0"/>
              <a:ea typeface="Verdana" panose="020B0604030504040204" pitchFamily="34" charset="0"/>
            </a:endParaRPr>
          </a:p>
          <a:p>
            <a:pPr algn="just"/>
            <a:r>
              <a:rPr lang="cs-CZ" dirty="0" err="1" smtClean="0">
                <a:latin typeface="Verdana" panose="020B0604030504040204" pitchFamily="34" charset="0"/>
                <a:ea typeface="Verdana" panose="020B0604030504040204" pitchFamily="34" charset="0"/>
              </a:rPr>
              <a:t>Un</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roman</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décrit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réalité</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n’existe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pratiquement</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plus</a:t>
            </a:r>
            <a:r>
              <a:rPr lang="fr-FR" dirty="0" smtClean="0">
                <a:latin typeface="Verdana" panose="020B0604030504040204" pitchFamily="34" charset="0"/>
                <a:ea typeface="Verdana" panose="020B0604030504040204" pitchFamily="34" charset="0"/>
              </a:rPr>
              <a:t> à l’époque</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qui </a:t>
            </a:r>
            <a:r>
              <a:rPr lang="cs-CZ" dirty="0" err="1">
                <a:latin typeface="Verdana" panose="020B0604030504040204" pitchFamily="34" charset="0"/>
                <a:ea typeface="Verdana" panose="020B0604030504040204" pitchFamily="34" charset="0"/>
              </a:rPr>
              <a:t>est</a:t>
            </a:r>
            <a:r>
              <a:rPr lang="cs-CZ" dirty="0">
                <a:latin typeface="Verdana" panose="020B0604030504040204" pitchFamily="34" charset="0"/>
                <a:ea typeface="Verdana" panose="020B0604030504040204" pitchFamily="34" charset="0"/>
              </a:rPr>
              <a:t> en </a:t>
            </a:r>
            <a:r>
              <a:rPr lang="cs-CZ" dirty="0" err="1">
                <a:latin typeface="Verdana" panose="020B0604030504040204" pitchFamily="34" charset="0"/>
                <a:ea typeface="Verdana" panose="020B0604030504040204" pitchFamily="34" charset="0"/>
              </a:rPr>
              <a:t>train</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devenir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folklorique</a:t>
            </a:r>
            <a:r>
              <a:rPr lang="cs-CZ" dirty="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cs-CZ" b="1"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vieux</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paysan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n’a</a:t>
            </a:r>
            <a:r>
              <a:rPr lang="cs-CZ" dirty="0">
                <a:latin typeface="Verdana" panose="020B0604030504040204" pitchFamily="34" charset="0"/>
                <a:ea typeface="Verdana" panose="020B0604030504040204" pitchFamily="34" charset="0"/>
              </a:rPr>
              <a:t> pas à qui </a:t>
            </a:r>
            <a:r>
              <a:rPr lang="cs-CZ" dirty="0" err="1">
                <a:latin typeface="Verdana" panose="020B0604030504040204" pitchFamily="34" charset="0"/>
                <a:ea typeface="Verdana" panose="020B0604030504040204" pitchFamily="34" charset="0"/>
              </a:rPr>
              <a:t>transmettre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sa</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terre</a:t>
            </a:r>
            <a:r>
              <a:rPr lang="cs-CZ" dirty="0">
                <a:latin typeface="Verdana" panose="020B0604030504040204" pitchFamily="34" charset="0"/>
                <a:ea typeface="Verdana" panose="020B0604030504040204" pitchFamily="34" charset="0"/>
              </a:rPr>
              <a:t>, car </a:t>
            </a:r>
            <a:r>
              <a:rPr lang="cs-CZ" dirty="0" err="1">
                <a:latin typeface="Verdana" panose="020B0604030504040204" pitchFamily="34" charset="0"/>
                <a:ea typeface="Verdana" panose="020B0604030504040204" pitchFamily="34" charset="0"/>
              </a:rPr>
              <a:t>l’un</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de</a:t>
            </a:r>
            <a:r>
              <a:rPr lang="fr-FR" dirty="0" smtClean="0">
                <a:latin typeface="Verdana" panose="020B0604030504040204" pitchFamily="34" charset="0"/>
                <a:ea typeface="Verdana" panose="020B0604030504040204" pitchFamily="34" charset="0"/>
              </a:rPr>
              <a:t> se</a:t>
            </a:r>
            <a:r>
              <a:rPr lang="cs-CZ" dirty="0" smtClean="0">
                <a:latin typeface="Verdana" panose="020B0604030504040204" pitchFamily="34" charset="0"/>
                <a:ea typeface="Verdana" panose="020B0604030504040204" pitchFamily="34" charset="0"/>
              </a:rPr>
              <a:t>s </a:t>
            </a:r>
            <a:r>
              <a:rPr lang="cs-CZ" dirty="0" err="1">
                <a:latin typeface="Verdana" panose="020B0604030504040204" pitchFamily="34" charset="0"/>
                <a:ea typeface="Verdana" panose="020B0604030504040204" pitchFamily="34" charset="0"/>
              </a:rPr>
              <a:t>fils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est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mort</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l’autre</a:t>
            </a:r>
            <a:r>
              <a:rPr lang="cs-CZ" dirty="0">
                <a:latin typeface="Verdana" panose="020B0604030504040204" pitchFamily="34" charset="0"/>
                <a:ea typeface="Verdana" panose="020B0604030504040204" pitchFamily="34" charset="0"/>
              </a:rPr>
              <a:t> ne </a:t>
            </a:r>
            <a:r>
              <a:rPr lang="cs-CZ" dirty="0" err="1">
                <a:latin typeface="Verdana" panose="020B0604030504040204" pitchFamily="34" charset="0"/>
                <a:ea typeface="Verdana" panose="020B0604030504040204" pitchFamily="34" charset="0"/>
              </a:rPr>
              <a:t>sait</a:t>
            </a:r>
            <a:r>
              <a:rPr lang="cs-CZ" dirty="0">
                <a:latin typeface="Verdana" panose="020B0604030504040204" pitchFamily="34" charset="0"/>
                <a:ea typeface="Verdana" panose="020B0604030504040204" pitchFamily="34" charset="0"/>
              </a:rPr>
              <a:t> pas </a:t>
            </a:r>
            <a:r>
              <a:rPr lang="cs-CZ" dirty="0" err="1">
                <a:latin typeface="Verdana" panose="020B0604030504040204" pitchFamily="34" charset="0"/>
                <a:ea typeface="Verdana" panose="020B0604030504040204" pitchFamily="34" charset="0"/>
              </a:rPr>
              <a:t>s’y</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prendre</a:t>
            </a:r>
            <a:r>
              <a:rPr lang="cs-CZ" dirty="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Heureusement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survenant</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arrive au village</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jeune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homme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travailleur</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pourrait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sauver</a:t>
            </a:r>
            <a:r>
              <a:rPr lang="cs-CZ" dirty="0">
                <a:latin typeface="Verdana" panose="020B0604030504040204" pitchFamily="34" charset="0"/>
                <a:ea typeface="Verdana" panose="020B0604030504040204" pitchFamily="34" charset="0"/>
              </a:rPr>
              <a:t> la </a:t>
            </a:r>
            <a:r>
              <a:rPr lang="cs-CZ" dirty="0" err="1">
                <a:latin typeface="Verdana" panose="020B0604030504040204" pitchFamily="34" charset="0"/>
                <a:ea typeface="Verdana" panose="020B0604030504040204" pitchFamily="34" charset="0"/>
              </a:rPr>
              <a:t>famille</a:t>
            </a:r>
            <a:r>
              <a:rPr lang="cs-CZ" dirty="0" smtClean="0">
                <a:latin typeface="Verdana" panose="020B0604030504040204" pitchFamily="34" charset="0"/>
                <a:ea typeface="Verdana" panose="020B0604030504040204" pitchFamily="34" charset="0"/>
              </a:rPr>
              <a:t>)</a:t>
            </a:r>
            <a:r>
              <a:rPr lang="fr-FR" dirty="0" smtClean="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être</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mystérieux</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fr-FR" dirty="0">
                <a:latin typeface="Verdana" panose="020B0604030504040204" pitchFamily="34" charset="0"/>
                <a:ea typeface="Verdana" panose="020B0604030504040204" pitchFamily="34" charset="0"/>
              </a:rPr>
              <a:t>l</a:t>
            </a:r>
            <a:r>
              <a:rPr lang="cs-CZ" dirty="0" smtClean="0">
                <a:latin typeface="Verdana" panose="020B0604030504040204" pitchFamily="34" charset="0"/>
                <a:ea typeface="Verdana" panose="020B0604030504040204" pitchFamily="34" charset="0"/>
              </a:rPr>
              <a:t>es </a:t>
            </a:r>
            <a:r>
              <a:rPr lang="cs-CZ" dirty="0" err="1">
                <a:latin typeface="Verdana" panose="020B0604030504040204" pitchFamily="34" charset="0"/>
                <a:ea typeface="Verdana" panose="020B0604030504040204" pitchFamily="34" charset="0"/>
              </a:rPr>
              <a:t>villageois</a:t>
            </a:r>
            <a:r>
              <a:rPr lang="cs-CZ" dirty="0">
                <a:latin typeface="Verdana" panose="020B0604030504040204" pitchFamily="34" charset="0"/>
                <a:ea typeface="Verdana" panose="020B0604030504040204" pitchFamily="34" charset="0"/>
              </a:rPr>
              <a:t> ne </a:t>
            </a:r>
            <a:r>
              <a:rPr lang="cs-CZ" dirty="0" err="1">
                <a:latin typeface="Verdana" panose="020B0604030504040204" pitchFamily="34" charset="0"/>
                <a:ea typeface="Verdana" panose="020B0604030504040204" pitchFamily="34" charset="0"/>
              </a:rPr>
              <a:t>connaîtront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jamais</a:t>
            </a:r>
            <a:r>
              <a:rPr lang="cs-CZ" dirty="0">
                <a:latin typeface="Verdana" panose="020B0604030504040204" pitchFamily="34" charset="0"/>
                <a:ea typeface="Verdana" panose="020B0604030504040204" pitchFamily="34" charset="0"/>
              </a:rPr>
              <a:t> son </a:t>
            </a:r>
            <a:r>
              <a:rPr lang="cs-CZ" dirty="0" err="1">
                <a:latin typeface="Verdana" panose="020B0604030504040204" pitchFamily="34" charset="0"/>
                <a:ea typeface="Verdana" panose="020B0604030504040204" pitchFamily="34" charset="0"/>
              </a:rPr>
              <a:t>identité</a:t>
            </a:r>
            <a:r>
              <a:rPr lang="cs-CZ" dirty="0">
                <a:latin typeface="Verdana" panose="020B0604030504040204" pitchFamily="34" charset="0"/>
                <a:ea typeface="Verdana" panose="020B0604030504040204" pitchFamily="34" charset="0"/>
              </a:rPr>
              <a:t>, son </a:t>
            </a:r>
            <a:r>
              <a:rPr lang="cs-CZ" dirty="0" err="1">
                <a:latin typeface="Verdana" panose="020B0604030504040204" pitchFamily="34" charset="0"/>
                <a:ea typeface="Verdana" panose="020B0604030504040204" pitchFamily="34" charset="0"/>
              </a:rPr>
              <a:t>origine</a:t>
            </a:r>
            <a:r>
              <a:rPr lang="cs-CZ" dirty="0">
                <a:latin typeface="Verdana" panose="020B0604030504040204" pitchFamily="34" charset="0"/>
                <a:ea typeface="Verdana" panose="020B0604030504040204" pitchFamily="34" charset="0"/>
              </a:rPr>
              <a:t> ni les </a:t>
            </a:r>
            <a:r>
              <a:rPr lang="cs-CZ" dirty="0" err="1">
                <a:latin typeface="Verdana" panose="020B0604030504040204" pitchFamily="34" charset="0"/>
                <a:ea typeface="Verdana" panose="020B0604030504040204" pitchFamily="34" charset="0"/>
              </a:rPr>
              <a:t>détails</a:t>
            </a:r>
            <a:r>
              <a:rPr lang="cs-CZ" dirty="0">
                <a:latin typeface="Verdana" panose="020B0604030504040204" pitchFamily="34" charset="0"/>
                <a:ea typeface="Verdana" panose="020B0604030504040204" pitchFamily="34" charset="0"/>
              </a:rPr>
              <a:t> de son passé, </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doute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planera</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sur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sa</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sexualité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plutôt</a:t>
            </a:r>
            <a:r>
              <a:rPr lang="cs-CZ" dirty="0">
                <a:latin typeface="Verdana" panose="020B0604030504040204" pitchFamily="34" charset="0"/>
                <a:ea typeface="Verdana" panose="020B0604030504040204" pitchFamily="34" charset="0"/>
              </a:rPr>
              <a:t> androgyne) et on ne </a:t>
            </a:r>
            <a:r>
              <a:rPr lang="cs-CZ" dirty="0" err="1">
                <a:latin typeface="Verdana" panose="020B0604030504040204" pitchFamily="34" charset="0"/>
                <a:ea typeface="Verdana" panose="020B0604030504040204" pitchFamily="34" charset="0"/>
              </a:rPr>
              <a:t>saura</a:t>
            </a:r>
            <a:r>
              <a:rPr lang="cs-CZ" dirty="0">
                <a:latin typeface="Verdana" panose="020B0604030504040204" pitchFamily="34" charset="0"/>
                <a:ea typeface="Verdana" panose="020B0604030504040204" pitchFamily="34" charset="0"/>
              </a:rPr>
              <a:t> pas non plus </a:t>
            </a:r>
            <a:r>
              <a:rPr lang="cs-CZ" dirty="0" err="1">
                <a:latin typeface="Verdana" panose="020B0604030504040204" pitchFamily="34" charset="0"/>
                <a:ea typeface="Verdana" panose="020B0604030504040204" pitchFamily="34" charset="0"/>
              </a:rPr>
              <a:t>pourquoi</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est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arrivé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dans</a:t>
            </a:r>
            <a:r>
              <a:rPr lang="cs-CZ" dirty="0">
                <a:latin typeface="Verdana" panose="020B0604030504040204" pitchFamily="34" charset="0"/>
                <a:ea typeface="Verdana" panose="020B0604030504040204" pitchFamily="34" charset="0"/>
              </a:rPr>
              <a:t> la </a:t>
            </a:r>
            <a:r>
              <a:rPr lang="cs-CZ" dirty="0" err="1">
                <a:latin typeface="Verdana" panose="020B0604030504040204" pitchFamily="34" charset="0"/>
                <a:ea typeface="Verdana" panose="020B0604030504040204" pitchFamily="34" charset="0"/>
              </a:rPr>
              <a:t>communauté</a:t>
            </a:r>
            <a:r>
              <a:rPr lang="cs-CZ" dirty="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pPr algn="just"/>
            <a:r>
              <a:rPr lang="fr-FR" dirty="0">
                <a:latin typeface="Verdana" panose="020B0604030504040204" pitchFamily="34" charset="0"/>
                <a:ea typeface="Verdana" panose="020B0604030504040204" pitchFamily="34" charset="0"/>
              </a:rPr>
              <a:t>O</a:t>
            </a:r>
            <a:r>
              <a:rPr lang="cs-CZ" dirty="0" err="1" smtClean="0">
                <a:latin typeface="Verdana" panose="020B0604030504040204" pitchFamily="34" charset="0"/>
                <a:ea typeface="Verdana" panose="020B0604030504040204" pitchFamily="34" charset="0"/>
              </a:rPr>
              <a:t>pposition</a:t>
            </a:r>
            <a:r>
              <a:rPr lang="cs-CZ" dirty="0" smtClean="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traditionnelle d</a:t>
            </a:r>
            <a:r>
              <a:rPr lang="cs-CZ" dirty="0" smtClean="0">
                <a:latin typeface="Verdana" panose="020B0604030504040204" pitchFamily="34" charset="0"/>
                <a:ea typeface="Verdana" panose="020B0604030504040204" pitchFamily="34" charset="0"/>
              </a:rPr>
              <a:t>es </a:t>
            </a:r>
            <a:r>
              <a:rPr lang="cs-CZ" b="1" dirty="0" err="1">
                <a:latin typeface="Verdana" panose="020B0604030504040204" pitchFamily="34" charset="0"/>
                <a:ea typeface="Verdana" panose="020B0604030504040204" pitchFamily="34" charset="0"/>
              </a:rPr>
              <a:t>sédentaires</a:t>
            </a:r>
            <a:r>
              <a:rPr lang="cs-CZ" b="1"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et des </a:t>
            </a:r>
            <a:r>
              <a:rPr lang="cs-CZ" b="1" dirty="0" err="1" smtClean="0">
                <a:latin typeface="Verdana" panose="020B0604030504040204" pitchFamily="34" charset="0"/>
                <a:ea typeface="Verdana" panose="020B0604030504040204" pitchFamily="34" charset="0"/>
              </a:rPr>
              <a:t>nomades</a:t>
            </a:r>
            <a:r>
              <a:rPr lang="cs-CZ" dirty="0" smtClean="0">
                <a:latin typeface="Verdana" panose="020B0604030504040204" pitchFamily="34" charset="0"/>
                <a:ea typeface="Verdana" panose="020B0604030504040204" pitchFamily="34" charset="0"/>
              </a:rPr>
              <a:t> </a:t>
            </a:r>
            <a:endParaRPr lang="fr-FR" dirty="0" smtClean="0">
              <a:latin typeface="Verdana" panose="020B0604030504040204" pitchFamily="34" charset="0"/>
              <a:ea typeface="Verdana" panose="020B0604030504040204" pitchFamily="34" charset="0"/>
            </a:endParaRPr>
          </a:p>
          <a:p>
            <a:pPr algn="just"/>
            <a:r>
              <a:rPr lang="cs-CZ" dirty="0" err="1" smtClean="0">
                <a:latin typeface="Verdana" panose="020B0604030504040204" pitchFamily="34" charset="0"/>
                <a:ea typeface="Verdana" panose="020B0604030504040204" pitchFamily="34" charset="0"/>
              </a:rPr>
              <a:t>Ici</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tout </a:t>
            </a:r>
            <a:r>
              <a:rPr lang="cs-CZ" dirty="0" err="1" smtClean="0">
                <a:latin typeface="Verdana" panose="020B0604030504040204" pitchFamily="34" charset="0"/>
                <a:ea typeface="Verdana" panose="020B0604030504040204" pitchFamily="34" charset="0"/>
              </a:rPr>
              <a:t>un</a:t>
            </a:r>
            <a:r>
              <a:rPr lang="cs-CZ" dirty="0" smtClean="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éveil</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village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autour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mystère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grand </a:t>
            </a:r>
            <a:r>
              <a:rPr lang="cs-CZ" dirty="0" err="1">
                <a:latin typeface="Verdana" panose="020B0604030504040204" pitchFamily="34" charset="0"/>
                <a:ea typeface="Verdana" panose="020B0604030504040204" pitchFamily="34" charset="0"/>
              </a:rPr>
              <a:t>dieu</a:t>
            </a:r>
            <a:r>
              <a:rPr lang="cs-CZ" dirty="0">
                <a:latin typeface="Verdana" panose="020B0604030504040204" pitchFamily="34" charset="0"/>
                <a:ea typeface="Verdana" panose="020B0604030504040204" pitchFamily="34" charset="0"/>
              </a:rPr>
              <a:t> des </a:t>
            </a:r>
            <a:r>
              <a:rPr lang="cs-CZ" dirty="0" err="1" smtClean="0">
                <a:latin typeface="Verdana" panose="020B0604030504040204" pitchFamily="34" charset="0"/>
                <a:ea typeface="Verdana" panose="020B0604030504040204" pitchFamily="34" charset="0"/>
              </a:rPr>
              <a:t>routes</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fr-FR" dirty="0">
                <a:latin typeface="Verdana" panose="020B0604030504040204" pitchFamily="34" charset="0"/>
                <a:ea typeface="Verdana" panose="020B0604030504040204" pitchFamily="34" charset="0"/>
              </a:rPr>
              <a:t>x</a:t>
            </a:r>
          </a:p>
          <a:p>
            <a:pPr algn="just"/>
            <a:r>
              <a:rPr lang="cs-CZ" dirty="0" err="1">
                <a:latin typeface="Verdana" panose="020B0604030504040204" pitchFamily="34" charset="0"/>
                <a:ea typeface="Verdana" panose="020B0604030504040204" pitchFamily="34" charset="0"/>
              </a:rPr>
              <a:t>Ce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n’est</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p</a:t>
            </a:r>
            <a:r>
              <a:rPr lang="fr-FR" dirty="0" smtClean="0">
                <a:latin typeface="Verdana" panose="020B0604030504040204" pitchFamily="34" charset="0"/>
                <a:ea typeface="Verdana" panose="020B0604030504040204" pitchFamily="34" charset="0"/>
              </a:rPr>
              <a:t>lu</a:t>
            </a:r>
            <a:r>
              <a:rPr lang="cs-CZ" dirty="0" smtClean="0">
                <a:latin typeface="Verdana" panose="020B0604030504040204" pitchFamily="34" charset="0"/>
                <a:ea typeface="Verdana" panose="020B0604030504040204" pitchFamily="34" charset="0"/>
              </a:rPr>
              <a:t>s </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coureur</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bois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ici</a:t>
            </a:r>
            <a:r>
              <a:rPr lang="cs-CZ" dirty="0">
                <a:latin typeface="Verdana" panose="020B0604030504040204" pitchFamily="34" charset="0"/>
                <a:ea typeface="Verdana" panose="020B0604030504040204" pitchFamily="34" charset="0"/>
              </a:rPr>
              <a:t>. On </a:t>
            </a:r>
            <a:r>
              <a:rPr lang="cs-CZ" dirty="0" err="1">
                <a:latin typeface="Verdana" panose="020B0604030504040204" pitchFamily="34" charset="0"/>
                <a:ea typeface="Verdana" panose="020B0604030504040204" pitchFamily="34" charset="0"/>
              </a:rPr>
              <a:t>imagine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plutôt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jeune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citadin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cultivé</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s’est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donné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année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sabbatique</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pour</a:t>
            </a:r>
            <a:r>
              <a:rPr lang="fr-FR" dirty="0" smtClean="0">
                <a:latin typeface="Verdana" panose="020B0604030504040204" pitchFamily="34" charset="0"/>
                <a:ea typeface="Verdana" panose="020B0604030504040204" pitchFamily="34" charset="0"/>
              </a:rPr>
              <a:t> </a:t>
            </a:r>
            <a:r>
              <a:rPr lang="fr-FR" dirty="0" err="1" smtClean="0">
                <a:latin typeface="Verdana" panose="020B0604030504040204" pitchFamily="34" charset="0"/>
                <a:ea typeface="Verdana" panose="020B0604030504040204" pitchFamily="34" charset="0"/>
              </a:rPr>
              <a:t>voy</a:t>
            </a:r>
            <a:r>
              <a:rPr lang="cs-CZ" smtClean="0">
                <a:latin typeface="Verdana" panose="020B0604030504040204" pitchFamily="34" charset="0"/>
                <a:ea typeface="Verdana" panose="020B0604030504040204" pitchFamily="34" charset="0"/>
              </a:rPr>
              <a:t>a</a:t>
            </a:r>
            <a:r>
              <a:rPr lang="fr-FR" smtClean="0">
                <a:latin typeface="Verdana" panose="020B0604030504040204" pitchFamily="34" charset="0"/>
                <a:ea typeface="Verdana" panose="020B0604030504040204" pitchFamily="34" charset="0"/>
              </a:rPr>
              <a:t>ger</a:t>
            </a:r>
            <a:r>
              <a:rPr lang="cs-CZ" dirty="0" smtClean="0">
                <a:latin typeface="Verdana" panose="020B0604030504040204" pitchFamily="34" charset="0"/>
                <a:ea typeface="Verdana" panose="020B0604030504040204" pitchFamily="34" charset="0"/>
              </a:rPr>
              <a:t>.</a:t>
            </a:r>
            <a:endParaRPr lang="fr-FR" b="1" dirty="0">
              <a:solidFill>
                <a:schemeClr val="accent6">
                  <a:lumMod val="75000"/>
                </a:schemeClr>
              </a:solidFill>
              <a:latin typeface="Verdana" panose="020B0604030504040204" pitchFamily="34" charset="0"/>
              <a:ea typeface="Verdana" panose="020B0604030504040204" pitchFamily="34" charset="0"/>
            </a:endParaRPr>
          </a:p>
        </p:txBody>
      </p:sp>
      <p:pic>
        <p:nvPicPr>
          <p:cNvPr id="3" name="Obrázek 2"/>
          <p:cNvPicPr>
            <a:picLocks noChangeAspect="1"/>
          </p:cNvPicPr>
          <p:nvPr/>
        </p:nvPicPr>
        <p:blipFill rotWithShape="1">
          <a:blip r:embed="rId2"/>
          <a:srcRect r="46916"/>
          <a:stretch/>
        </p:blipFill>
        <p:spPr>
          <a:xfrm>
            <a:off x="188674" y="1907074"/>
            <a:ext cx="2351326" cy="4249473"/>
          </a:xfrm>
          <a:prstGeom prst="rect">
            <a:avLst/>
          </a:prstGeom>
          <a:ln w="19050">
            <a:solidFill>
              <a:schemeClr val="accent6">
                <a:lumMod val="75000"/>
              </a:schemeClr>
            </a:solidFill>
          </a:ln>
        </p:spPr>
      </p:pic>
    </p:spTree>
    <p:extLst>
      <p:ext uri="{BB962C8B-B14F-4D97-AF65-F5344CB8AC3E}">
        <p14:creationId xmlns:p14="http://schemas.microsoft.com/office/powerpoint/2010/main" val="3221609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225182" y="674254"/>
            <a:ext cx="9815532" cy="5632311"/>
          </a:xfrm>
          <a:prstGeom prst="rect">
            <a:avLst/>
          </a:prstGeom>
          <a:solidFill>
            <a:schemeClr val="bg1"/>
          </a:solidFill>
        </p:spPr>
        <p:txBody>
          <a:bodyPr wrap="square" rtlCol="0">
            <a:spAutoFit/>
          </a:bodyPr>
          <a:lstStyle/>
          <a:p>
            <a:pPr algn="just"/>
            <a:r>
              <a:rPr lang="fr-FR" b="1" dirty="0">
                <a:latin typeface="Verdana" panose="020B0604030504040204" pitchFamily="34" charset="0"/>
                <a:ea typeface="Verdana" panose="020B0604030504040204" pitchFamily="34" charset="0"/>
              </a:rPr>
              <a:t>F</a:t>
            </a:r>
            <a:r>
              <a:rPr lang="cs-CZ" b="1" dirty="0" err="1" smtClean="0">
                <a:latin typeface="Verdana" panose="020B0604030504040204" pitchFamily="34" charset="0"/>
                <a:ea typeface="Verdana" panose="020B0604030504040204" pitchFamily="34" charset="0"/>
              </a:rPr>
              <a:t>antasmes</a:t>
            </a:r>
            <a:r>
              <a:rPr lang="fr-FR" b="1" dirty="0" smtClean="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brodés</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autour</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d</a:t>
            </a:r>
            <a:r>
              <a:rPr lang="fr-FR" dirty="0" smtClean="0">
                <a:latin typeface="Verdana" panose="020B0604030504040204" pitchFamily="34" charset="0"/>
                <a:ea typeface="Verdana" panose="020B0604030504040204" pitchFamily="34" charset="0"/>
              </a:rPr>
              <a:t>u survenant </a:t>
            </a:r>
            <a:r>
              <a:rPr lang="cs-CZ" dirty="0" smtClean="0">
                <a:latin typeface="Verdana" panose="020B0604030504040204" pitchFamily="34" charset="0"/>
                <a:ea typeface="Verdana" panose="020B0604030504040204" pitchFamily="34" charset="0"/>
              </a:rPr>
              <a:t>:</a:t>
            </a:r>
            <a:endParaRPr lang="fr-FR" dirty="0" smtClean="0">
              <a:latin typeface="Verdana" panose="020B0604030504040204" pitchFamily="34" charset="0"/>
              <a:ea typeface="Verdana" panose="020B0604030504040204" pitchFamily="34" charset="0"/>
            </a:endParaRPr>
          </a:p>
          <a:p>
            <a:pPr algn="just"/>
            <a:endParaRPr lang="fr-FR" dirty="0">
              <a:latin typeface="Verdana" panose="020B0604030504040204" pitchFamily="34" charset="0"/>
              <a:ea typeface="Verdana" panose="020B0604030504040204" pitchFamily="34" charset="0"/>
            </a:endParaRPr>
          </a:p>
          <a:p>
            <a:pPr marL="285750" lvl="0" indent="-285750" algn="just">
              <a:buFont typeface="Wingdings" panose="05000000000000000000" pitchFamily="2" charset="2"/>
              <a:buChar char="q"/>
            </a:pPr>
            <a:r>
              <a:rPr lang="cs-CZ" dirty="0" err="1">
                <a:latin typeface="Verdana" panose="020B0604030504040204" pitchFamily="34" charset="0"/>
                <a:ea typeface="Verdana" panose="020B0604030504040204" pitchFamily="34" charset="0"/>
              </a:rPr>
              <a:t>Didace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père</a:t>
            </a:r>
            <a:r>
              <a:rPr lang="cs-CZ" dirty="0">
                <a:latin typeface="Verdana" panose="020B0604030504040204" pitchFamily="34" charset="0"/>
                <a:ea typeface="Verdana" panose="020B0604030504040204" pitchFamily="34" charset="0"/>
              </a:rPr>
              <a:t> de la </a:t>
            </a:r>
            <a:r>
              <a:rPr lang="cs-CZ" dirty="0" err="1">
                <a:latin typeface="Verdana" panose="020B0604030504040204" pitchFamily="34" charset="0"/>
                <a:ea typeface="Verdana" panose="020B0604030504040204" pitchFamily="34" charset="0"/>
              </a:rPr>
              <a:t>famille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espère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l'étranger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remplacera</a:t>
            </a:r>
            <a:r>
              <a:rPr lang="cs-CZ" dirty="0">
                <a:latin typeface="Verdana" panose="020B0604030504040204" pitchFamily="34" charset="0"/>
                <a:ea typeface="Verdana" panose="020B0604030504040204" pitchFamily="34" charset="0"/>
              </a:rPr>
              <a:t> son </a:t>
            </a:r>
            <a:r>
              <a:rPr lang="cs-CZ" dirty="0" err="1">
                <a:latin typeface="Verdana" panose="020B0604030504040204" pitchFamily="34" charset="0"/>
                <a:ea typeface="Verdana" panose="020B0604030504040204" pitchFamily="34" charset="0"/>
              </a:rPr>
              <a:t>fils</a:t>
            </a:r>
            <a:r>
              <a:rPr lang="cs-CZ" dirty="0">
                <a:latin typeface="Verdana" panose="020B0604030504040204" pitchFamily="34" charset="0"/>
                <a:ea typeface="Verdana" panose="020B0604030504040204" pitchFamily="34" charset="0"/>
              </a:rPr>
              <a:t>, trop </a:t>
            </a:r>
            <a:r>
              <a:rPr lang="cs-CZ" dirty="0" err="1">
                <a:latin typeface="Verdana" panose="020B0604030504040204" pitchFamily="34" charset="0"/>
                <a:ea typeface="Verdana" panose="020B0604030504040204" pitchFamily="34" charset="0"/>
              </a:rPr>
              <a:t>maladif</a:t>
            </a:r>
            <a:r>
              <a:rPr lang="cs-CZ" dirty="0">
                <a:latin typeface="Verdana" panose="020B0604030504040204" pitchFamily="34" charset="0"/>
                <a:ea typeface="Verdana" panose="020B0604030504040204" pitchFamily="34" charset="0"/>
              </a:rPr>
              <a:t> pour </a:t>
            </a:r>
            <a:r>
              <a:rPr lang="cs-CZ" dirty="0" err="1">
                <a:latin typeface="Verdana" panose="020B0604030504040204" pitchFamily="34" charset="0"/>
                <a:ea typeface="Verdana" panose="020B0604030504040204" pitchFamily="34" charset="0"/>
              </a:rPr>
              <a:t>être</a:t>
            </a:r>
            <a:r>
              <a:rPr lang="cs-CZ" dirty="0">
                <a:latin typeface="Verdana" panose="020B0604030504040204" pitchFamily="34" charset="0"/>
                <a:ea typeface="Verdana" panose="020B0604030504040204" pitchFamily="34" charset="0"/>
              </a:rPr>
              <a:t> bon </a:t>
            </a:r>
            <a:r>
              <a:rPr lang="cs-CZ" dirty="0" err="1">
                <a:latin typeface="Verdana" panose="020B0604030504040204" pitchFamily="34" charset="0"/>
                <a:ea typeface="Verdana" panose="020B0604030504040204" pitchFamily="34" charset="0"/>
              </a:rPr>
              <a:t>cultivateur</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peu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fécond</a:t>
            </a:r>
            <a:r>
              <a:rPr lang="cs-CZ" dirty="0">
                <a:latin typeface="Verdana" panose="020B0604030504040204" pitchFamily="34" charset="0"/>
                <a:ea typeface="Verdana" panose="020B0604030504040204" pitchFamily="34" charset="0"/>
              </a:rPr>
              <a:t> pour </a:t>
            </a:r>
            <a:r>
              <a:rPr lang="cs-CZ" dirty="0" err="1">
                <a:latin typeface="Verdana" panose="020B0604030504040204" pitchFamily="34" charset="0"/>
                <a:ea typeface="Verdana" panose="020B0604030504040204" pitchFamily="34" charset="0"/>
              </a:rPr>
              <a:t>assurer</a:t>
            </a:r>
            <a:r>
              <a:rPr lang="cs-CZ" dirty="0">
                <a:latin typeface="Verdana" panose="020B0604030504040204" pitchFamily="34" charset="0"/>
                <a:ea typeface="Verdana" panose="020B0604030504040204" pitchFamily="34" charset="0"/>
              </a:rPr>
              <a:t> la </a:t>
            </a:r>
            <a:r>
              <a:rPr lang="cs-CZ" dirty="0" err="1">
                <a:latin typeface="Verdana" panose="020B0604030504040204" pitchFamily="34" charset="0"/>
                <a:ea typeface="Verdana" panose="020B0604030504040204" pitchFamily="34" charset="0"/>
              </a:rPr>
              <a:t>continuation</a:t>
            </a:r>
            <a:r>
              <a:rPr lang="cs-CZ" dirty="0">
                <a:latin typeface="Verdana" panose="020B0604030504040204" pitchFamily="34" charset="0"/>
                <a:ea typeface="Verdana" panose="020B0604030504040204" pitchFamily="34" charset="0"/>
              </a:rPr>
              <a:t> de la </a:t>
            </a:r>
            <a:r>
              <a:rPr lang="cs-CZ" dirty="0" err="1" smtClean="0">
                <a:latin typeface="Verdana" panose="020B0604030504040204" pitchFamily="34" charset="0"/>
                <a:ea typeface="Verdana" panose="020B0604030504040204" pitchFamily="34" charset="0"/>
              </a:rPr>
              <a:t>famille</a:t>
            </a:r>
            <a:r>
              <a:rPr lang="cs-CZ" dirty="0" smtClean="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Didace</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rêve</a:t>
            </a:r>
            <a:r>
              <a:rPr lang="cs-CZ" dirty="0">
                <a:latin typeface="Verdana" panose="020B0604030504040204" pitchFamily="34" charset="0"/>
                <a:ea typeface="Verdana" panose="020B0604030504040204" pitchFamily="34" charset="0"/>
              </a:rPr>
              <a:t> de </a:t>
            </a:r>
            <a:r>
              <a:rPr lang="cs-CZ" dirty="0" err="1" smtClean="0">
                <a:latin typeface="Verdana" panose="020B0604030504040204" pitchFamily="34" charset="0"/>
                <a:ea typeface="Verdana" panose="020B0604030504040204" pitchFamily="34" charset="0"/>
              </a:rPr>
              <a:t>marier</a:t>
            </a:r>
            <a:r>
              <a:rPr lang="cs-CZ" dirty="0" smtClean="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le survenant </a:t>
            </a:r>
            <a:r>
              <a:rPr lang="cs-CZ" dirty="0" err="1" smtClean="0">
                <a:latin typeface="Verdana" panose="020B0604030504040204" pitchFamily="34" charset="0"/>
                <a:ea typeface="Verdana" panose="020B0604030504040204" pitchFamily="34" charset="0"/>
              </a:rPr>
              <a:t>avec</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l'une</a:t>
            </a:r>
            <a:r>
              <a:rPr lang="cs-CZ" dirty="0">
                <a:latin typeface="Verdana" panose="020B0604030504040204" pitchFamily="34" charset="0"/>
                <a:ea typeface="Verdana" panose="020B0604030504040204" pitchFamily="34" charset="0"/>
              </a:rPr>
              <a:t> de ses </a:t>
            </a:r>
            <a:r>
              <a:rPr lang="cs-CZ" dirty="0" err="1">
                <a:latin typeface="Verdana" panose="020B0604030504040204" pitchFamily="34" charset="0"/>
                <a:ea typeface="Verdana" panose="020B0604030504040204" pitchFamily="34" charset="0"/>
              </a:rPr>
              <a:t>filles</a:t>
            </a:r>
            <a:r>
              <a:rPr lang="cs-CZ"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pPr lvl="0" algn="just"/>
            <a:r>
              <a:rPr lang="fr-FR"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    		É</a:t>
            </a:r>
            <a:r>
              <a:rPr lang="cs-CZ" dirty="0" err="1" smtClean="0">
                <a:latin typeface="Verdana" panose="020B0604030504040204" pitchFamily="34" charset="0"/>
                <a:ea typeface="Verdana" panose="020B0604030504040204" pitchFamily="34" charset="0"/>
              </a:rPr>
              <a:t>tranger</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espoir</a:t>
            </a:r>
            <a:r>
              <a:rPr lang="cs-CZ" dirty="0">
                <a:latin typeface="Verdana" panose="020B0604030504040204" pitchFamily="34" charset="0"/>
                <a:ea typeface="Verdana" panose="020B0604030504040204" pitchFamily="34" charset="0"/>
              </a:rPr>
              <a:t> </a:t>
            </a:r>
            <a:endParaRPr lang="fr-FR" dirty="0" smtClean="0">
              <a:latin typeface="Verdana" panose="020B0604030504040204" pitchFamily="34" charset="0"/>
              <a:ea typeface="Verdana" panose="020B0604030504040204" pitchFamily="34" charset="0"/>
            </a:endParaRPr>
          </a:p>
          <a:p>
            <a:pPr marL="285750" lvl="0" indent="-285750" algn="just">
              <a:buFont typeface="Wingdings" panose="05000000000000000000" pitchFamily="2" charset="2"/>
              <a:buChar char="q"/>
            </a:pPr>
            <a:r>
              <a:rPr lang="cs-CZ" dirty="0" smtClean="0">
                <a:latin typeface="Verdana" panose="020B0604030504040204" pitchFamily="34" charset="0"/>
                <a:ea typeface="Verdana" panose="020B0604030504040204" pitchFamily="34" charset="0"/>
              </a:rPr>
              <a:t>Le </a:t>
            </a:r>
            <a:r>
              <a:rPr lang="cs-CZ" dirty="0" err="1">
                <a:latin typeface="Verdana" panose="020B0604030504040204" pitchFamily="34" charset="0"/>
                <a:ea typeface="Verdana" panose="020B0604030504040204" pitchFamily="34" charset="0"/>
              </a:rPr>
              <a:t>fils</a:t>
            </a:r>
            <a:r>
              <a:rPr lang="cs-CZ" dirty="0">
                <a:latin typeface="Verdana" panose="020B0604030504040204" pitchFamily="34" charset="0"/>
                <a:ea typeface="Verdana" panose="020B0604030504040204" pitchFamily="34" charset="0"/>
              </a:rPr>
              <a:t> et la </a:t>
            </a:r>
            <a:r>
              <a:rPr lang="cs-CZ" dirty="0" err="1" smtClean="0">
                <a:latin typeface="Verdana" panose="020B0604030504040204" pitchFamily="34" charset="0"/>
                <a:ea typeface="Verdana" panose="020B0604030504040204" pitchFamily="34" charset="0"/>
              </a:rPr>
              <a:t>bru</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l'arrivée</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l'étranger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dans</a:t>
            </a:r>
            <a:r>
              <a:rPr lang="cs-CZ" dirty="0">
                <a:latin typeface="Verdana" panose="020B0604030504040204" pitchFamily="34" charset="0"/>
                <a:ea typeface="Verdana" panose="020B0604030504040204" pitchFamily="34" charset="0"/>
              </a:rPr>
              <a:t> la </a:t>
            </a:r>
            <a:r>
              <a:rPr lang="cs-CZ" dirty="0" err="1">
                <a:latin typeface="Verdana" panose="020B0604030504040204" pitchFamily="34" charset="0"/>
                <a:ea typeface="Verdana" panose="020B0604030504040204" pitchFamily="34" charset="0"/>
              </a:rPr>
              <a:t>famille</a:t>
            </a:r>
            <a:r>
              <a:rPr lang="cs-CZ" dirty="0">
                <a:latin typeface="Verdana" panose="020B0604030504040204" pitchFamily="34" charset="0"/>
                <a:ea typeface="Verdana" panose="020B0604030504040204" pitchFamily="34" charset="0"/>
              </a:rPr>
              <a:t> les a </a:t>
            </a:r>
            <a:r>
              <a:rPr lang="cs-CZ" dirty="0" err="1">
                <a:latin typeface="Verdana" panose="020B0604030504040204" pitchFamily="34" charset="0"/>
                <a:ea typeface="Verdana" panose="020B0604030504040204" pitchFamily="34" charset="0"/>
              </a:rPr>
              <a:t>progressivement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privés</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leurs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droits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traditionnels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Amable</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Alphonsine</a:t>
            </a:r>
            <a:r>
              <a:rPr lang="cs-CZ" dirty="0">
                <a:latin typeface="Verdana" panose="020B0604030504040204" pitchFamily="34" charset="0"/>
                <a:ea typeface="Verdana" panose="020B0604030504040204" pitchFamily="34" charset="0"/>
              </a:rPr>
              <a:t> se </a:t>
            </a:r>
            <a:r>
              <a:rPr lang="cs-CZ" dirty="0" err="1">
                <a:latin typeface="Verdana" panose="020B0604030504040204" pitchFamily="34" charset="0"/>
                <a:ea typeface="Verdana" panose="020B0604030504040204" pitchFamily="34" charset="0"/>
              </a:rPr>
              <a:t>sentent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tous</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deux</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menacés</a:t>
            </a:r>
            <a:r>
              <a:rPr lang="cs-CZ" dirty="0">
                <a:latin typeface="Verdana" panose="020B0604030504040204" pitchFamily="34" charset="0"/>
                <a:ea typeface="Verdana" panose="020B0604030504040204" pitchFamily="34" charset="0"/>
              </a:rPr>
              <a:t> par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lien</a:t>
            </a:r>
            <a:r>
              <a:rPr lang="cs-CZ" dirty="0">
                <a:latin typeface="Verdana" panose="020B0604030504040204" pitchFamily="34" charset="0"/>
                <a:ea typeface="Verdana" panose="020B0604030504040204" pitchFamily="34" charset="0"/>
              </a:rPr>
              <a:t> de plus en plus </a:t>
            </a:r>
            <a:r>
              <a:rPr lang="cs-CZ" dirty="0" err="1">
                <a:latin typeface="Verdana" panose="020B0604030504040204" pitchFamily="34" charset="0"/>
                <a:ea typeface="Verdana" panose="020B0604030504040204" pitchFamily="34" charset="0"/>
              </a:rPr>
              <a:t>fort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unissant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leur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père</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fr-FR" dirty="0" err="1">
                <a:latin typeface="Verdana" panose="020B0604030504040204" pitchFamily="34" charset="0"/>
                <a:ea typeface="Verdana" panose="020B0604030504040204" pitchFamily="34" charset="0"/>
              </a:rPr>
              <a:t>s</a:t>
            </a:r>
            <a:r>
              <a:rPr lang="cs-CZ" dirty="0" err="1" smtClean="0">
                <a:latin typeface="Verdana" panose="020B0604030504040204" pitchFamily="34" charset="0"/>
                <a:ea typeface="Verdana" panose="020B0604030504040204" pitchFamily="34" charset="0"/>
              </a:rPr>
              <a:t>urvenant</a:t>
            </a:r>
            <a:r>
              <a:rPr lang="cs-CZ" dirty="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fr-FR" dirty="0" smtClean="0">
                <a:latin typeface="Verdana" panose="020B0604030504040204" pitchFamily="34" charset="0"/>
                <a:ea typeface="Verdana" panose="020B0604030504040204" pitchFamily="34" charset="0"/>
              </a:rPr>
              <a:t>    		É</a:t>
            </a:r>
            <a:r>
              <a:rPr lang="cs-CZ" dirty="0" err="1">
                <a:latin typeface="Verdana" panose="020B0604030504040204" pitchFamily="34" charset="0"/>
                <a:ea typeface="Verdana" panose="020B0604030504040204" pitchFamily="34" charset="0"/>
              </a:rPr>
              <a:t>tranger</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usurpateur</a:t>
            </a:r>
            <a:endParaRPr lang="fr-FR" dirty="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Tout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monde en </a:t>
            </a:r>
            <a:r>
              <a:rPr lang="cs-CZ" dirty="0" err="1">
                <a:latin typeface="Verdana" panose="020B0604030504040204" pitchFamily="34" charset="0"/>
                <a:ea typeface="Verdana" panose="020B0604030504040204" pitchFamily="34" charset="0"/>
              </a:rPr>
              <a:t>parle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village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ne se </a:t>
            </a:r>
            <a:r>
              <a:rPr lang="cs-CZ" dirty="0" err="1">
                <a:latin typeface="Verdana" panose="020B0604030504040204" pitchFamily="34" charset="0"/>
                <a:ea typeface="Verdana" panose="020B0604030504040204" pitchFamily="34" charset="0"/>
              </a:rPr>
              <a:t>passe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jamais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rien</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gens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ressassent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toujours</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mêmes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histoires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N’importe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quel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détail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est</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considéré comme </a:t>
            </a:r>
            <a:r>
              <a:rPr lang="cs-CZ" dirty="0" err="1" smtClean="0">
                <a:latin typeface="Verdana" panose="020B0604030504040204" pitchFamily="34" charset="0"/>
                <a:ea typeface="Verdana" panose="020B0604030504040204" pitchFamily="34" charset="0"/>
              </a:rPr>
              <a:t>un</a:t>
            </a:r>
            <a:r>
              <a:rPr lang="cs-CZ" dirty="0" smtClean="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événement</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a:t>
            </a:r>
            <a:endParaRPr lang="fr-FR" dirty="0" smtClean="0">
              <a:latin typeface="Verdana" panose="020B0604030504040204" pitchFamily="34" charset="0"/>
              <a:ea typeface="Verdana" panose="020B0604030504040204" pitchFamily="34" charset="0"/>
            </a:endParaRPr>
          </a:p>
          <a:p>
            <a:pPr algn="just"/>
            <a:r>
              <a:rPr lang="fr-FR" dirty="0">
                <a:latin typeface="Verdana" panose="020B0604030504040204" pitchFamily="34" charset="0"/>
                <a:ea typeface="Verdana" panose="020B0604030504040204" pitchFamily="34" charset="0"/>
              </a:rPr>
              <a:t>x</a:t>
            </a:r>
            <a:endParaRPr lang="fr-FR" dirty="0" smtClean="0">
              <a:latin typeface="Verdana" panose="020B0604030504040204" pitchFamily="34" charset="0"/>
              <a:ea typeface="Verdana" panose="020B0604030504040204" pitchFamily="34" charset="0"/>
            </a:endParaRPr>
          </a:p>
          <a:p>
            <a:pPr algn="just"/>
            <a:r>
              <a:rPr lang="fr-FR" dirty="0">
                <a:latin typeface="Verdana" panose="020B0604030504040204" pitchFamily="34" charset="0"/>
                <a:ea typeface="Verdana" panose="020B0604030504040204" pitchFamily="34" charset="0"/>
              </a:rPr>
              <a:t>U</a:t>
            </a:r>
            <a:r>
              <a:rPr lang="cs-CZ" dirty="0" smtClean="0">
                <a:latin typeface="Verdana" panose="020B0604030504040204" pitchFamily="34" charset="0"/>
                <a:ea typeface="Verdana" panose="020B0604030504040204" pitchFamily="34" charset="0"/>
              </a:rPr>
              <a:t>ne </a:t>
            </a:r>
            <a:r>
              <a:rPr lang="cs-CZ" dirty="0" err="1">
                <a:latin typeface="Verdana" panose="020B0604030504040204" pitchFamily="34" charset="0"/>
                <a:ea typeface="Verdana" panose="020B0604030504040204" pitchFamily="34" charset="0"/>
              </a:rPr>
              <a:t>année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après</a:t>
            </a:r>
            <a:r>
              <a:rPr lang="cs-CZ" dirty="0">
                <a:latin typeface="Verdana" panose="020B0604030504040204" pitchFamily="34" charset="0"/>
                <a:ea typeface="Verdana" panose="020B0604030504040204" pitchFamily="34" charset="0"/>
              </a:rPr>
              <a:t> son </a:t>
            </a:r>
            <a:r>
              <a:rPr lang="cs-CZ" dirty="0" err="1" smtClean="0">
                <a:latin typeface="Verdana" panose="020B0604030504040204" pitchFamily="34" charset="0"/>
                <a:ea typeface="Verdana" panose="020B0604030504040204" pitchFamily="34" charset="0"/>
              </a:rPr>
              <a:t>apparition</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nomade-sauveur</a:t>
            </a:r>
            <a:r>
              <a:rPr lang="cs-CZ" dirty="0" smtClean="0">
                <a:latin typeface="Verdana" panose="020B0604030504040204" pitchFamily="34" charset="0"/>
                <a:ea typeface="Verdana" panose="020B0604030504040204" pitchFamily="34" charset="0"/>
              </a:rPr>
              <a:t> </a:t>
            </a:r>
            <a:r>
              <a:rPr lang="fr-FR" dirty="0" err="1" smtClean="0">
                <a:latin typeface="Verdana" panose="020B0604030504040204" pitchFamily="34" charset="0"/>
                <a:ea typeface="Verdana" panose="020B0604030504040204" pitchFamily="34" charset="0"/>
              </a:rPr>
              <a:t>re</a:t>
            </a:r>
            <a:r>
              <a:rPr lang="cs-CZ" dirty="0" err="1" smtClean="0">
                <a:latin typeface="Verdana" panose="020B0604030504040204" pitchFamily="34" charset="0"/>
                <a:ea typeface="Verdana" panose="020B0604030504040204" pitchFamily="34" charset="0"/>
              </a:rPr>
              <a:t>disparaît</a:t>
            </a:r>
            <a:r>
              <a:rPr lang="cs-CZ" dirty="0" smtClean="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laisse</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paysans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désemparés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Reprise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cliché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sur</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nomades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mystérieux</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romantiques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que</a:t>
            </a:r>
            <a:r>
              <a:rPr lang="cs-CZ" dirty="0">
                <a:latin typeface="Verdana" panose="020B0604030504040204" pitchFamily="34" charset="0"/>
                <a:ea typeface="Verdana" panose="020B0604030504040204" pitchFamily="34" charset="0"/>
              </a:rPr>
              <a:t> la </a:t>
            </a:r>
            <a:r>
              <a:rPr lang="cs-CZ" dirty="0" err="1">
                <a:latin typeface="Verdana" panose="020B0604030504040204" pitchFamily="34" charset="0"/>
                <a:ea typeface="Verdana" panose="020B0604030504040204" pitchFamily="34" charset="0"/>
              </a:rPr>
              <a:t>communauté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n’arrive</a:t>
            </a:r>
            <a:r>
              <a:rPr lang="cs-CZ" dirty="0">
                <a:latin typeface="Verdana" panose="020B0604030504040204" pitchFamily="34" charset="0"/>
                <a:ea typeface="Verdana" panose="020B0604030504040204" pitchFamily="34" charset="0"/>
              </a:rPr>
              <a:t> pas à </a:t>
            </a:r>
            <a:r>
              <a:rPr lang="cs-CZ" dirty="0" err="1">
                <a:latin typeface="Verdana" panose="020B0604030504040204" pitchFamily="34" charset="0"/>
                <a:ea typeface="Verdana" panose="020B0604030504040204" pitchFamily="34" charset="0"/>
              </a:rPr>
              <a:t>marier</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sédentariser</a:t>
            </a:r>
            <a:r>
              <a:rPr lang="cs-CZ" dirty="0" smtClean="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endParaRPr lang="fr-FR" dirty="0" smtClean="0">
              <a:latin typeface="Verdana" panose="020B0604030504040204" pitchFamily="34" charset="0"/>
              <a:ea typeface="Verdana" panose="020B0604030504040204" pitchFamily="34" charset="0"/>
            </a:endParaRPr>
          </a:p>
          <a:p>
            <a:pPr algn="just"/>
            <a:r>
              <a:rPr lang="cs-CZ" dirty="0" err="1" smtClean="0">
                <a:latin typeface="Verdana" panose="020B0604030504040204" pitchFamily="34" charset="0"/>
                <a:ea typeface="Verdana" panose="020B0604030504040204" pitchFamily="34" charset="0"/>
              </a:rPr>
              <a:t>Une</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sorte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t>
            </a:r>
            <a:r>
              <a:rPr lang="cs-CZ" b="1" dirty="0" err="1">
                <a:latin typeface="Verdana" panose="020B0604030504040204" pitchFamily="34" charset="0"/>
                <a:ea typeface="Verdana" panose="020B0604030504040204" pitchFamily="34" charset="0"/>
              </a:rPr>
              <a:t>épilogue</a:t>
            </a:r>
            <a:r>
              <a:rPr lang="cs-CZ" b="1" dirty="0">
                <a:latin typeface="Verdana" panose="020B0604030504040204" pitchFamily="34" charset="0"/>
                <a:ea typeface="Verdana" panose="020B0604030504040204" pitchFamily="34" charset="0"/>
              </a:rPr>
              <a:t> à </a:t>
            </a:r>
            <a:r>
              <a:rPr lang="cs-CZ" b="1" dirty="0" err="1">
                <a:latin typeface="Verdana" panose="020B0604030504040204" pitchFamily="34" charset="0"/>
                <a:ea typeface="Verdana" panose="020B0604030504040204" pitchFamily="34" charset="0"/>
              </a:rPr>
              <a:t>l’aventure</a:t>
            </a:r>
            <a:r>
              <a:rPr lang="cs-CZ" b="1" dirty="0">
                <a:latin typeface="Verdana" panose="020B0604030504040204" pitchFamily="34" charset="0"/>
                <a:ea typeface="Verdana" panose="020B0604030504040204" pitchFamily="34" charset="0"/>
              </a:rPr>
              <a:t> des </a:t>
            </a:r>
            <a:r>
              <a:rPr lang="cs-CZ" b="1" dirty="0" err="1">
                <a:latin typeface="Verdana" panose="020B0604030504040204" pitchFamily="34" charset="0"/>
                <a:ea typeface="Verdana" panose="020B0604030504040204" pitchFamily="34" charset="0"/>
              </a:rPr>
              <a:t>romans</a:t>
            </a:r>
            <a:r>
              <a:rPr lang="cs-CZ" b="1" dirty="0">
                <a:latin typeface="Verdana" panose="020B0604030504040204" pitchFamily="34" charset="0"/>
                <a:ea typeface="Verdana" panose="020B0604030504040204" pitchFamily="34" charset="0"/>
              </a:rPr>
              <a:t> de la </a:t>
            </a:r>
            <a:r>
              <a:rPr lang="cs-CZ" b="1" dirty="0" err="1">
                <a:latin typeface="Verdana" panose="020B0604030504040204" pitchFamily="34" charset="0"/>
                <a:ea typeface="Verdana" panose="020B0604030504040204" pitchFamily="34" charset="0"/>
              </a:rPr>
              <a:t>terre</a:t>
            </a:r>
            <a:r>
              <a:rPr lang="cs-CZ" dirty="0" smtClean="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p:txBody>
      </p:sp>
      <p:pic>
        <p:nvPicPr>
          <p:cNvPr id="3" name="Obrázek 2"/>
          <p:cNvPicPr>
            <a:picLocks noChangeAspect="1"/>
          </p:cNvPicPr>
          <p:nvPr/>
        </p:nvPicPr>
        <p:blipFill rotWithShape="1">
          <a:blip r:embed="rId2"/>
          <a:srcRect r="35024"/>
          <a:stretch/>
        </p:blipFill>
        <p:spPr>
          <a:xfrm>
            <a:off x="181448" y="1468580"/>
            <a:ext cx="2043734" cy="1197304"/>
          </a:xfrm>
          <a:prstGeom prst="rect">
            <a:avLst/>
          </a:prstGeom>
        </p:spPr>
      </p:pic>
      <p:pic>
        <p:nvPicPr>
          <p:cNvPr id="4" name="Obrázek 3"/>
          <p:cNvPicPr>
            <a:picLocks noChangeAspect="1"/>
          </p:cNvPicPr>
          <p:nvPr/>
        </p:nvPicPr>
        <p:blipFill rotWithShape="1">
          <a:blip r:embed="rId3"/>
          <a:srcRect r="30133"/>
          <a:stretch/>
        </p:blipFill>
        <p:spPr>
          <a:xfrm>
            <a:off x="181448" y="2852255"/>
            <a:ext cx="2057100" cy="1479599"/>
          </a:xfrm>
          <a:prstGeom prst="rect">
            <a:avLst/>
          </a:prstGeom>
        </p:spPr>
      </p:pic>
      <p:pic>
        <p:nvPicPr>
          <p:cNvPr id="5" name="Obrázek 4"/>
          <p:cNvPicPr>
            <a:picLocks noChangeAspect="1"/>
          </p:cNvPicPr>
          <p:nvPr/>
        </p:nvPicPr>
        <p:blipFill rotWithShape="1">
          <a:blip r:embed="rId4"/>
          <a:srcRect r="33340"/>
          <a:stretch/>
        </p:blipFill>
        <p:spPr>
          <a:xfrm>
            <a:off x="181448" y="4518225"/>
            <a:ext cx="2043734" cy="1471629"/>
          </a:xfrm>
          <a:prstGeom prst="rect">
            <a:avLst/>
          </a:prstGeom>
        </p:spPr>
      </p:pic>
    </p:spTree>
    <p:extLst>
      <p:ext uri="{BB962C8B-B14F-4D97-AF65-F5344CB8AC3E}">
        <p14:creationId xmlns:p14="http://schemas.microsoft.com/office/powerpoint/2010/main" val="3554195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4D9A3681-13B6-4DD8-9DCE-FA8C819ED026}"/>
              </a:ext>
            </a:extLst>
          </p:cNvPr>
          <p:cNvSpPr txBox="1"/>
          <p:nvPr/>
        </p:nvSpPr>
        <p:spPr>
          <a:xfrm>
            <a:off x="1315425" y="1522454"/>
            <a:ext cx="9561149" cy="5078313"/>
          </a:xfrm>
          <a:prstGeom prst="rect">
            <a:avLst/>
          </a:prstGeom>
          <a:solidFill>
            <a:schemeClr val="bg1"/>
          </a:solidFill>
        </p:spPr>
        <p:txBody>
          <a:bodyPr wrap="square" rtlCol="0">
            <a:spAutoFit/>
          </a:bodyPr>
          <a:lstStyle/>
          <a:p>
            <a:pPr algn="just">
              <a:spcAft>
                <a:spcPts val="0"/>
              </a:spcAft>
            </a:pPr>
            <a:r>
              <a:rPr lang="fr-FR" dirty="0">
                <a:solidFill>
                  <a:srgbClr val="000000"/>
                </a:solidFill>
                <a:latin typeface="Verdana" panose="020B0604030504040204" pitchFamily="34" charset="0"/>
                <a:ea typeface="Times New Roman" panose="02020603050405020304" pitchFamily="18" charset="0"/>
              </a:rPr>
              <a:t>G</a:t>
            </a:r>
            <a:r>
              <a:rPr lang="cs-CZ" sz="1800" dirty="0" err="1">
                <a:solidFill>
                  <a:srgbClr val="000000"/>
                </a:solidFill>
                <a:effectLst/>
                <a:latin typeface="Verdana" panose="020B0604030504040204" pitchFamily="34" charset="0"/>
                <a:ea typeface="Times New Roman" panose="02020603050405020304" pitchFamily="18" charset="0"/>
              </a:rPr>
              <a:t>enre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typique</a:t>
            </a:r>
            <a:r>
              <a:rPr lang="cs-CZ" sz="1800" dirty="0">
                <a:solidFill>
                  <a:srgbClr val="000000"/>
                </a:solidFill>
                <a:effectLst/>
                <a:latin typeface="Verdana" panose="020B0604030504040204" pitchFamily="34" charset="0"/>
                <a:ea typeface="Times New Roman" panose="02020603050405020304" pitchFamily="18" charset="0"/>
              </a:rPr>
              <a:t> de la </a:t>
            </a:r>
            <a:r>
              <a:rPr lang="cs-CZ" sz="1800" dirty="0" err="1">
                <a:solidFill>
                  <a:srgbClr val="000000"/>
                </a:solidFill>
                <a:effectLst/>
                <a:latin typeface="Verdana" panose="020B0604030504040204" pitchFamily="34" charset="0"/>
                <a:ea typeface="Times New Roman" panose="02020603050405020304" pitchFamily="18" charset="0"/>
              </a:rPr>
              <a:t>littérature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canadienne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française</a:t>
            </a:r>
            <a:r>
              <a:rPr lang="fr-FR" sz="1800" dirty="0">
                <a:solidFill>
                  <a:srgbClr val="000000"/>
                </a:solidFill>
                <a:effectLst/>
                <a:latin typeface="Verdana" panose="020B0604030504040204" pitchFamily="34" charset="0"/>
                <a:ea typeface="Times New Roman" panose="02020603050405020304" pitchFamily="18" charset="0"/>
              </a:rPr>
              <a:t> (moitié du XIX</a:t>
            </a:r>
            <a:r>
              <a:rPr lang="fr-FR" sz="1800" baseline="30000" dirty="0">
                <a:solidFill>
                  <a:srgbClr val="000000"/>
                </a:solidFill>
                <a:effectLst/>
                <a:latin typeface="Verdana" panose="020B0604030504040204" pitchFamily="34" charset="0"/>
                <a:ea typeface="Times New Roman" panose="02020603050405020304" pitchFamily="18" charset="0"/>
              </a:rPr>
              <a:t>e</a:t>
            </a:r>
            <a:r>
              <a:rPr lang="fr-FR" sz="1800" dirty="0">
                <a:solidFill>
                  <a:srgbClr val="000000"/>
                </a:solidFill>
                <a:effectLst/>
                <a:latin typeface="Verdana" panose="020B0604030504040204" pitchFamily="34" charset="0"/>
                <a:ea typeface="Times New Roman" panose="02020603050405020304" pitchFamily="18" charset="0"/>
              </a:rPr>
              <a:t> – </a:t>
            </a:r>
          </a:p>
          <a:p>
            <a:pPr algn="just">
              <a:spcAft>
                <a:spcPts val="0"/>
              </a:spcAft>
            </a:pPr>
            <a:r>
              <a:rPr lang="fr-FR" sz="1800" dirty="0">
                <a:solidFill>
                  <a:srgbClr val="000000"/>
                </a:solidFill>
                <a:effectLst/>
                <a:latin typeface="Verdana" panose="020B0604030504040204" pitchFamily="34" charset="0"/>
                <a:ea typeface="Times New Roman" panose="02020603050405020304" pitchFamily="18" charset="0"/>
              </a:rPr>
              <a:t>moitié du XX</a:t>
            </a:r>
            <a:r>
              <a:rPr lang="fr-FR" sz="1800" baseline="30000" dirty="0">
                <a:solidFill>
                  <a:srgbClr val="000000"/>
                </a:solidFill>
                <a:effectLst/>
                <a:latin typeface="Verdana" panose="020B0604030504040204" pitchFamily="34" charset="0"/>
                <a:ea typeface="Times New Roman" panose="02020603050405020304" pitchFamily="18" charset="0"/>
              </a:rPr>
              <a:t>e</a:t>
            </a:r>
            <a:r>
              <a:rPr lang="fr-FR" sz="1800" dirty="0">
                <a:solidFill>
                  <a:srgbClr val="000000"/>
                </a:solidFill>
                <a:effectLst/>
                <a:latin typeface="Verdana" panose="020B0604030504040204" pitchFamily="34" charset="0"/>
                <a:ea typeface="Times New Roman" panose="02020603050405020304" pitchFamily="18" charset="0"/>
              </a:rPr>
              <a:t> siècle)</a:t>
            </a:r>
            <a:endParaRPr lang="fr-FR" dirty="0">
              <a:solidFill>
                <a:srgbClr val="000000"/>
              </a:solidFill>
              <a:latin typeface="Verdana" panose="020B0604030504040204" pitchFamily="34" charset="0"/>
              <a:ea typeface="Times New Roman" panose="02020603050405020304" pitchFamily="18" charset="0"/>
            </a:endParaRPr>
          </a:p>
          <a:p>
            <a:pPr algn="just">
              <a:spcAft>
                <a:spcPts val="0"/>
              </a:spcAft>
            </a:pPr>
            <a:endParaRPr lang="fr-FR" sz="1800" dirty="0">
              <a:solidFill>
                <a:srgbClr val="000000"/>
              </a:solidFill>
              <a:effectLst/>
              <a:latin typeface="Times New Roman" panose="02020603050405020304" pitchFamily="18" charset="0"/>
              <a:ea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fr-FR" dirty="0">
                <a:solidFill>
                  <a:srgbClr val="000000"/>
                </a:solidFill>
                <a:latin typeface="Verdana" panose="020B0604030504040204" pitchFamily="34" charset="0"/>
                <a:ea typeface="Times New Roman" panose="02020603050405020304" pitchFamily="18" charset="0"/>
              </a:rPr>
              <a:t>A</a:t>
            </a:r>
            <a:r>
              <a:rPr lang="cs-CZ" sz="1800" dirty="0" err="1">
                <a:solidFill>
                  <a:srgbClr val="000000"/>
                </a:solidFill>
                <a:effectLst/>
                <a:latin typeface="Verdana" panose="020B0604030504040204" pitchFamily="34" charset="0"/>
                <a:ea typeface="Times New Roman" panose="02020603050405020304" pitchFamily="18" charset="0"/>
              </a:rPr>
              <a:t>griculture</a:t>
            </a:r>
            <a:r>
              <a:rPr lang="cs-CZ" sz="1800" dirty="0">
                <a:solidFill>
                  <a:srgbClr val="000000"/>
                </a:solidFill>
                <a:effectLst/>
                <a:latin typeface="Verdana" panose="020B0604030504040204" pitchFamily="34" charset="0"/>
                <a:ea typeface="Times New Roman" panose="02020603050405020304" pitchFamily="18" charset="0"/>
              </a:rPr>
              <a:t> </a:t>
            </a:r>
            <a:r>
              <a:rPr lang="fr-FR" dirty="0">
                <a:solidFill>
                  <a:srgbClr val="000000"/>
                </a:solidFill>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le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meilleur</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moyen</a:t>
            </a:r>
            <a:r>
              <a:rPr lang="cs-CZ" sz="1800" dirty="0">
                <a:solidFill>
                  <a:srgbClr val="000000"/>
                </a:solidFill>
                <a:effectLst/>
                <a:latin typeface="Verdana" panose="020B0604030504040204" pitchFamily="34" charset="0"/>
                <a:ea typeface="Times New Roman" panose="02020603050405020304" pitchFamily="18" charset="0"/>
              </a:rPr>
              <a:t> de </a:t>
            </a:r>
            <a:r>
              <a:rPr lang="cs-CZ" sz="1800" dirty="0" err="1">
                <a:solidFill>
                  <a:srgbClr val="000000"/>
                </a:solidFill>
                <a:effectLst/>
                <a:latin typeface="Verdana" panose="020B0604030504040204" pitchFamily="34" charset="0"/>
                <a:ea typeface="Times New Roman" panose="02020603050405020304" pitchFamily="18" charset="0"/>
              </a:rPr>
              <a:t>subsistance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éloge</a:t>
            </a:r>
            <a:r>
              <a:rPr lang="cs-CZ" sz="1800" dirty="0">
                <a:solidFill>
                  <a:srgbClr val="000000"/>
                </a:solidFill>
                <a:effectLst/>
                <a:latin typeface="Verdana" panose="020B0604030504040204" pitchFamily="34" charset="0"/>
                <a:ea typeface="Times New Roman" panose="02020603050405020304" pitchFamily="18" charset="0"/>
              </a:rPr>
              <a:t> de la </a:t>
            </a:r>
            <a:r>
              <a:rPr lang="cs-CZ" sz="1800" dirty="0" err="1">
                <a:solidFill>
                  <a:srgbClr val="000000"/>
                </a:solidFill>
                <a:effectLst/>
                <a:latin typeface="Verdana" panose="020B0604030504040204" pitchFamily="34" charset="0"/>
                <a:ea typeface="Times New Roman" panose="02020603050405020304" pitchFamily="18" charset="0"/>
              </a:rPr>
              <a:t>terre</a:t>
            </a:r>
            <a:r>
              <a:rPr lang="cs-CZ" sz="1800" dirty="0">
                <a:solidFill>
                  <a:srgbClr val="000000"/>
                </a:solidFill>
                <a:effectLst/>
                <a:latin typeface="Verdana" panose="020B0604030504040204" pitchFamily="34" charset="0"/>
                <a:ea typeface="Times New Roman" panose="02020603050405020304" pitchFamily="18" charset="0"/>
              </a:rPr>
              <a:t>)</a:t>
            </a:r>
            <a:endParaRPr lang="fr-FR" sz="1800" dirty="0">
              <a:solidFill>
                <a:srgbClr val="000000"/>
              </a:solidFill>
              <a:effectLst/>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fr-FR" dirty="0">
                <a:solidFill>
                  <a:srgbClr val="000000"/>
                </a:solidFill>
                <a:latin typeface="Verdana" panose="020B0604030504040204" pitchFamily="34" charset="0"/>
                <a:ea typeface="Times New Roman" panose="02020603050405020304" pitchFamily="18" charset="0"/>
              </a:rPr>
              <a:t>D</a:t>
            </a:r>
            <a:r>
              <a:rPr lang="cs-CZ" sz="1800" dirty="0" err="1">
                <a:solidFill>
                  <a:srgbClr val="000000"/>
                </a:solidFill>
                <a:effectLst/>
                <a:latin typeface="Verdana" panose="020B0604030504040204" pitchFamily="34" charset="0"/>
                <a:ea typeface="Times New Roman" panose="02020603050405020304" pitchFamily="18" charset="0"/>
              </a:rPr>
              <a:t>éfen</a:t>
            </a:r>
            <a:r>
              <a:rPr lang="fr-FR" dirty="0">
                <a:solidFill>
                  <a:srgbClr val="000000"/>
                </a:solidFill>
                <a:latin typeface="Verdana" panose="020B0604030504040204" pitchFamily="34" charset="0"/>
                <a:ea typeface="Times New Roman" panose="02020603050405020304" pitchFamily="18" charset="0"/>
              </a:rPr>
              <a:t>s</a:t>
            </a:r>
            <a:r>
              <a:rPr lang="fr-FR" sz="1800" dirty="0">
                <a:solidFill>
                  <a:srgbClr val="000000"/>
                </a:solidFill>
                <a:effectLst/>
                <a:latin typeface="Verdana" panose="020B0604030504040204" pitchFamily="34" charset="0"/>
                <a:ea typeface="Times New Roman" panose="02020603050405020304" pitchFamily="18" charset="0"/>
              </a:rPr>
              <a:t>e</a:t>
            </a:r>
            <a:r>
              <a:rPr lang="cs-CZ" sz="1800" dirty="0">
                <a:solidFill>
                  <a:srgbClr val="000000"/>
                </a:solidFill>
                <a:effectLst/>
                <a:latin typeface="Verdana" panose="020B0604030504040204" pitchFamily="34" charset="0"/>
                <a:ea typeface="Times New Roman" panose="02020603050405020304" pitchFamily="18" charset="0"/>
              </a:rPr>
              <a:t> les </a:t>
            </a:r>
            <a:r>
              <a:rPr lang="cs-CZ" sz="1800" dirty="0" err="1">
                <a:solidFill>
                  <a:srgbClr val="000000"/>
                </a:solidFill>
                <a:effectLst/>
                <a:latin typeface="Verdana" panose="020B0604030504040204" pitchFamily="34" charset="0"/>
                <a:ea typeface="Times New Roman" panose="02020603050405020304" pitchFamily="18" charset="0"/>
              </a:rPr>
              <a:t>valeurs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traditionnelles</a:t>
            </a:r>
            <a:r>
              <a:rPr lang="fr-FR" sz="1800" dirty="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famille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sédentarisation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travail</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proximité</a:t>
            </a:r>
            <a:r>
              <a:rPr lang="cs-CZ" sz="1800" dirty="0">
                <a:solidFill>
                  <a:srgbClr val="000000"/>
                </a:solidFill>
                <a:effectLst/>
                <a:latin typeface="Verdana" panose="020B0604030504040204" pitchFamily="34" charset="0"/>
                <a:ea typeface="Times New Roman" panose="02020603050405020304" pitchFamily="18" charset="0"/>
              </a:rPr>
              <a:t> de la </a:t>
            </a:r>
            <a:r>
              <a:rPr lang="cs-CZ" sz="1800" dirty="0" err="1">
                <a:solidFill>
                  <a:srgbClr val="000000"/>
                </a:solidFill>
                <a:effectLst/>
                <a:latin typeface="Verdana" panose="020B0604030504040204" pitchFamily="34" charset="0"/>
                <a:ea typeface="Times New Roman" panose="02020603050405020304" pitchFamily="18" charset="0"/>
              </a:rPr>
              <a:t>nature</a:t>
            </a:r>
            <a:endParaRPr lang="fr-FR" sz="1800" dirty="0">
              <a:solidFill>
                <a:srgbClr val="000000"/>
              </a:solidFill>
              <a:effectLst/>
              <a:latin typeface="Symbol" panose="05050102010706020507" pitchFamily="18" charset="2"/>
              <a:ea typeface="Times New Roman" panose="02020603050405020304" pitchFamily="18" charset="0"/>
            </a:endParaRPr>
          </a:p>
          <a:p>
            <a:pPr marL="342900" lvl="0" indent="-342900" algn="just">
              <a:spcAft>
                <a:spcPts val="0"/>
              </a:spcAft>
              <a:buFont typeface="Wingdings" panose="05000000000000000000" pitchFamily="2" charset="2"/>
              <a:buChar char=""/>
              <a:tabLst>
                <a:tab pos="457200" algn="l"/>
              </a:tabLst>
            </a:pPr>
            <a:r>
              <a:rPr lang="fr-FR" dirty="0">
                <a:solidFill>
                  <a:srgbClr val="000000"/>
                </a:solidFill>
                <a:latin typeface="Verdana" panose="020B0604030504040204" pitchFamily="34" charset="0"/>
                <a:ea typeface="Times New Roman" panose="02020603050405020304" pitchFamily="18" charset="0"/>
              </a:rPr>
              <a:t>L</a:t>
            </a:r>
            <a:r>
              <a:rPr lang="cs-CZ" sz="1800" dirty="0" err="1">
                <a:solidFill>
                  <a:srgbClr val="000000"/>
                </a:solidFill>
                <a:effectLst/>
                <a:latin typeface="Verdana" panose="020B0604030504040204" pitchFamily="34" charset="0"/>
                <a:ea typeface="Times New Roman" panose="02020603050405020304" pitchFamily="18" charset="0"/>
              </a:rPr>
              <a:t>utte</a:t>
            </a:r>
            <a:r>
              <a:rPr lang="cs-CZ" sz="1800" dirty="0">
                <a:solidFill>
                  <a:srgbClr val="000000"/>
                </a:solidFill>
                <a:effectLst/>
                <a:latin typeface="Verdana" panose="020B0604030504040204" pitchFamily="34" charset="0"/>
                <a:ea typeface="Times New Roman" panose="02020603050405020304" pitchFamily="18" charset="0"/>
              </a:rPr>
              <a:t> pour la </a:t>
            </a:r>
            <a:r>
              <a:rPr lang="cs-CZ" sz="1800" dirty="0" err="1">
                <a:solidFill>
                  <a:srgbClr val="000000"/>
                </a:solidFill>
                <a:effectLst/>
                <a:latin typeface="Verdana" panose="020B0604030504040204" pitchFamily="34" charset="0"/>
                <a:ea typeface="Times New Roman" panose="02020603050405020304" pitchFamily="18" charset="0"/>
              </a:rPr>
              <a:t>préservation</a:t>
            </a:r>
            <a:r>
              <a:rPr lang="cs-CZ" sz="1800" dirty="0">
                <a:solidFill>
                  <a:srgbClr val="000000"/>
                </a:solidFill>
                <a:effectLst/>
                <a:latin typeface="Verdana" panose="020B0604030504040204" pitchFamily="34" charset="0"/>
                <a:ea typeface="Times New Roman" panose="02020603050405020304" pitchFamily="18" charset="0"/>
              </a:rPr>
              <a:t> de </a:t>
            </a:r>
            <a:r>
              <a:rPr lang="cs-CZ" sz="1800" dirty="0" err="1">
                <a:solidFill>
                  <a:srgbClr val="000000"/>
                </a:solidFill>
                <a:effectLst/>
                <a:latin typeface="Verdana" panose="020B0604030504040204" pitchFamily="34" charset="0"/>
                <a:ea typeface="Times New Roman" panose="02020603050405020304" pitchFamily="18" charset="0"/>
              </a:rPr>
              <a:t>l’identité</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culturelle</a:t>
            </a:r>
            <a:r>
              <a:rPr lang="fr-FR" sz="1800" dirty="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langue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française</a:t>
            </a:r>
            <a:r>
              <a:rPr lang="cs-CZ" sz="1800" dirty="0">
                <a:solidFill>
                  <a:srgbClr val="000000"/>
                </a:solidFill>
                <a:effectLst/>
                <a:latin typeface="Verdana" panose="020B0604030504040204" pitchFamily="34" charset="0"/>
                <a:ea typeface="Times New Roman" panose="02020603050405020304" pitchFamily="18" charset="0"/>
              </a:rPr>
              <a:t>, religion </a:t>
            </a:r>
            <a:r>
              <a:rPr lang="cs-CZ" sz="1800" dirty="0" err="1">
                <a:solidFill>
                  <a:srgbClr val="000000"/>
                </a:solidFill>
                <a:effectLst/>
                <a:latin typeface="Verdana" panose="020B0604030504040204" pitchFamily="34" charset="0"/>
                <a:ea typeface="Times New Roman" panose="02020603050405020304" pitchFamily="18" charset="0"/>
              </a:rPr>
              <a:t>catholique</a:t>
            </a:r>
            <a:r>
              <a:rPr lang="cs-CZ" sz="1800" dirty="0">
                <a:solidFill>
                  <a:srgbClr val="000000"/>
                </a:solidFill>
                <a:effectLst/>
                <a:latin typeface="Verdana" panose="020B0604030504040204" pitchFamily="34" charset="0"/>
                <a:ea typeface="Times New Roman" panose="02020603050405020304" pitchFamily="18" charset="0"/>
              </a:rPr>
              <a:t>.</a:t>
            </a:r>
            <a:endParaRPr lang="fr-FR" sz="1800" dirty="0">
              <a:solidFill>
                <a:srgbClr val="000000"/>
              </a:solidFill>
              <a:effectLst/>
              <a:latin typeface="Symbol" panose="05050102010706020507" pitchFamily="18" charset="2"/>
              <a:ea typeface="Times New Roman" panose="02020603050405020304" pitchFamily="18" charset="0"/>
            </a:endParaRPr>
          </a:p>
          <a:p>
            <a:pPr algn="just">
              <a:spcAft>
                <a:spcPts val="0"/>
              </a:spcAft>
              <a:tabLst>
                <a:tab pos="457200" algn="l"/>
              </a:tabLst>
            </a:pPr>
            <a:r>
              <a:rPr lang="cs-CZ" sz="1800" dirty="0">
                <a:solidFill>
                  <a:srgbClr val="000000"/>
                </a:solidFill>
                <a:effectLst/>
                <a:latin typeface="Verdana" panose="020B0604030504040204" pitchFamily="34" charset="0"/>
                <a:ea typeface="Times New Roman" panose="02020603050405020304" pitchFamily="18" charset="0"/>
              </a:rPr>
              <a:t> </a:t>
            </a: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tabLst>
                <a:tab pos="457200" algn="l"/>
              </a:tabLst>
            </a:pPr>
            <a:r>
              <a:rPr lang="cs-CZ" sz="1800" dirty="0">
                <a:solidFill>
                  <a:srgbClr val="000000"/>
                </a:solidFill>
                <a:effectLst/>
                <a:latin typeface="Verdana" panose="020B0604030504040204" pitchFamily="34" charset="0"/>
                <a:ea typeface="Times New Roman" panose="02020603050405020304" pitchFamily="18" charset="0"/>
              </a:rPr>
              <a:t>Le </a:t>
            </a:r>
            <a:r>
              <a:rPr lang="cs-CZ" sz="1800" dirty="0" err="1">
                <a:solidFill>
                  <a:srgbClr val="000000"/>
                </a:solidFill>
                <a:effectLst/>
                <a:latin typeface="Verdana" panose="020B0604030504040204" pitchFamily="34" charset="0"/>
                <a:ea typeface="Times New Roman" panose="02020603050405020304" pitchFamily="18" charset="0"/>
              </a:rPr>
              <a:t>roman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est</a:t>
            </a:r>
            <a:r>
              <a:rPr lang="cs-CZ" sz="1800" dirty="0">
                <a:solidFill>
                  <a:srgbClr val="000000"/>
                </a:solidFill>
                <a:effectLst/>
                <a:latin typeface="Verdana" panose="020B0604030504040204" pitchFamily="34" charset="0"/>
                <a:ea typeface="Times New Roman" panose="02020603050405020304" pitchFamily="18" charset="0"/>
              </a:rPr>
              <a:t> au </a:t>
            </a:r>
            <a:r>
              <a:rPr lang="cs-CZ" sz="1800" dirty="0" err="1">
                <a:solidFill>
                  <a:srgbClr val="000000"/>
                </a:solidFill>
                <a:effectLst/>
                <a:latin typeface="Verdana" panose="020B0604030504040204" pitchFamily="34" charset="0"/>
                <a:ea typeface="Times New Roman" panose="02020603050405020304" pitchFamily="18" charset="0"/>
              </a:rPr>
              <a:t>service</a:t>
            </a:r>
            <a:r>
              <a:rPr lang="cs-CZ" sz="1800" dirty="0">
                <a:solidFill>
                  <a:srgbClr val="000000"/>
                </a:solidFill>
                <a:effectLst/>
                <a:latin typeface="Verdana" panose="020B0604030504040204" pitchFamily="34" charset="0"/>
                <a:ea typeface="Times New Roman" panose="02020603050405020304" pitchFamily="18" charset="0"/>
              </a:rPr>
              <a:t> de </a:t>
            </a:r>
            <a:r>
              <a:rPr lang="cs-CZ" sz="1800" dirty="0" err="1">
                <a:solidFill>
                  <a:srgbClr val="000000"/>
                </a:solidFill>
                <a:effectLst/>
                <a:latin typeface="Verdana" panose="020B0604030504040204" pitchFamily="34" charset="0"/>
                <a:ea typeface="Times New Roman" panose="02020603050405020304" pitchFamily="18" charset="0"/>
              </a:rPr>
              <a:t>l’édification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nationale</a:t>
            </a:r>
            <a:r>
              <a:rPr lang="cs-CZ" sz="1800" dirty="0">
                <a:solidFill>
                  <a:srgbClr val="000000"/>
                </a:solidFill>
                <a:effectLst/>
                <a:latin typeface="Verdana" panose="020B0604030504040204" pitchFamily="34" charset="0"/>
                <a:ea typeface="Times New Roman" panose="02020603050405020304" pitchFamily="18" charset="0"/>
              </a:rPr>
              <a:t> ou </a:t>
            </a:r>
            <a:r>
              <a:rPr lang="cs-CZ" sz="1800" dirty="0" err="1">
                <a:solidFill>
                  <a:srgbClr val="000000"/>
                </a:solidFill>
                <a:effectLst/>
                <a:latin typeface="Verdana" panose="020B0604030504040204" pitchFamily="34" charset="0"/>
                <a:ea typeface="Times New Roman" panose="02020603050405020304" pitchFamily="18" charset="0"/>
              </a:rPr>
              <a:t>religieuse</a:t>
            </a:r>
            <a:r>
              <a:rPr lang="cs-CZ" sz="1800" dirty="0">
                <a:solidFill>
                  <a:srgbClr val="000000"/>
                </a:solidFill>
                <a:effectLst/>
                <a:latin typeface="Verdana" panose="020B0604030504040204" pitchFamily="34" charset="0"/>
                <a:ea typeface="Times New Roman" panose="02020603050405020304" pitchFamily="18" charset="0"/>
              </a:rPr>
              <a:t>. </a:t>
            </a:r>
            <a:endParaRPr lang="fr-FR" sz="1800" dirty="0">
              <a:solidFill>
                <a:srgbClr val="000000"/>
              </a:solidFill>
              <a:effectLst/>
              <a:latin typeface="Verdana" panose="020B0604030504040204" pitchFamily="34" charset="0"/>
              <a:ea typeface="Times New Roman" panose="02020603050405020304" pitchFamily="18" charset="0"/>
            </a:endParaRPr>
          </a:p>
          <a:p>
            <a:pPr algn="just">
              <a:spcAft>
                <a:spcPts val="0"/>
              </a:spcAft>
              <a:tabLst>
                <a:tab pos="457200" algn="l"/>
              </a:tabLst>
            </a:pPr>
            <a:r>
              <a:rPr lang="cs-CZ" sz="1800" dirty="0">
                <a:solidFill>
                  <a:srgbClr val="000000"/>
                </a:solidFill>
                <a:effectLst/>
                <a:latin typeface="Verdana" panose="020B0604030504040204" pitchFamily="34" charset="0"/>
                <a:ea typeface="Times New Roman" panose="02020603050405020304" pitchFamily="18" charset="0"/>
              </a:rPr>
              <a:t>Le </a:t>
            </a:r>
            <a:r>
              <a:rPr lang="cs-CZ" sz="1800" dirty="0" err="1">
                <a:solidFill>
                  <a:srgbClr val="000000"/>
                </a:solidFill>
                <a:effectLst/>
                <a:latin typeface="Verdana" panose="020B0604030504040204" pitchFamily="34" charset="0"/>
                <a:ea typeface="Times New Roman" panose="02020603050405020304" pitchFamily="18" charset="0"/>
              </a:rPr>
              <a:t>pamphlétaire</a:t>
            </a:r>
            <a:r>
              <a:rPr lang="cs-CZ" sz="1800" dirty="0">
                <a:solidFill>
                  <a:srgbClr val="000000"/>
                </a:solidFill>
                <a:effectLst/>
                <a:latin typeface="Verdana" panose="020B0604030504040204" pitchFamily="34" charset="0"/>
                <a:ea typeface="Times New Roman" panose="02020603050405020304" pitchFamily="18" charset="0"/>
              </a:rPr>
              <a:t> Arthur </a:t>
            </a:r>
            <a:r>
              <a:rPr lang="cs-CZ" sz="1800" dirty="0" err="1">
                <a:solidFill>
                  <a:srgbClr val="000000"/>
                </a:solidFill>
                <a:effectLst/>
                <a:latin typeface="Verdana" panose="020B0604030504040204" pitchFamily="34" charset="0"/>
                <a:ea typeface="Times New Roman" panose="02020603050405020304" pitchFamily="18" charset="0"/>
              </a:rPr>
              <a:t>Buies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écrit</a:t>
            </a:r>
            <a:r>
              <a:rPr lang="cs-CZ" sz="1800" dirty="0">
                <a:solidFill>
                  <a:srgbClr val="000000"/>
                </a:solidFill>
                <a:effectLst/>
                <a:latin typeface="Verdana" panose="020B0604030504040204" pitchFamily="34" charset="0"/>
                <a:ea typeface="Times New Roman" panose="02020603050405020304" pitchFamily="18" charset="0"/>
              </a:rPr>
              <a:t> </a:t>
            </a:r>
            <a:r>
              <a:rPr lang="fr-FR" sz="1800" dirty="0">
                <a:solidFill>
                  <a:srgbClr val="000000"/>
                </a:solidFill>
                <a:effectLst/>
                <a:latin typeface="Verdana" panose="020B0604030504040204" pitchFamily="34" charset="0"/>
                <a:ea typeface="Times New Roman" panose="02020603050405020304" pitchFamily="18" charset="0"/>
              </a:rPr>
              <a:t>à ce propos : « </a:t>
            </a:r>
            <a:r>
              <a:rPr lang="cs-CZ" sz="1800" dirty="0" err="1">
                <a:solidFill>
                  <a:srgbClr val="000000"/>
                </a:solidFill>
                <a:effectLst/>
                <a:latin typeface="Verdana" panose="020B0604030504040204" pitchFamily="34" charset="0"/>
                <a:ea typeface="Times New Roman" panose="02020603050405020304" pitchFamily="18" charset="0"/>
              </a:rPr>
              <a:t>Partout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ailleurs</a:t>
            </a:r>
            <a:r>
              <a:rPr lang="cs-CZ" sz="1800" dirty="0">
                <a:solidFill>
                  <a:srgbClr val="000000"/>
                </a:solidFill>
                <a:effectLst/>
                <a:latin typeface="Verdana" panose="020B0604030504040204" pitchFamily="34" charset="0"/>
                <a:ea typeface="Times New Roman" panose="02020603050405020304" pitchFamily="18" charset="0"/>
              </a:rPr>
              <a:t> la </a:t>
            </a:r>
            <a:r>
              <a:rPr lang="cs-CZ" sz="1800" dirty="0" err="1">
                <a:solidFill>
                  <a:srgbClr val="000000"/>
                </a:solidFill>
                <a:effectLst/>
                <a:latin typeface="Verdana" panose="020B0604030504040204" pitchFamily="34" charset="0"/>
                <a:ea typeface="Times New Roman" panose="02020603050405020304" pitchFamily="18" charset="0"/>
              </a:rPr>
              <a:t>jeunesse</a:t>
            </a:r>
            <a:r>
              <a:rPr lang="cs-CZ" sz="1800" dirty="0">
                <a:solidFill>
                  <a:srgbClr val="000000"/>
                </a:solidFill>
                <a:effectLst/>
                <a:latin typeface="Verdana" panose="020B0604030504040204" pitchFamily="34" charset="0"/>
                <a:ea typeface="Times New Roman" panose="02020603050405020304" pitchFamily="18" charset="0"/>
              </a:rPr>
              <a:t> a des </a:t>
            </a:r>
            <a:r>
              <a:rPr lang="cs-CZ" sz="1800" dirty="0" err="1">
                <a:solidFill>
                  <a:srgbClr val="000000"/>
                </a:solidFill>
                <a:effectLst/>
                <a:latin typeface="Verdana" panose="020B0604030504040204" pitchFamily="34" charset="0"/>
                <a:ea typeface="Times New Roman" panose="02020603050405020304" pitchFamily="18" charset="0"/>
              </a:rPr>
              <a:t>élans</a:t>
            </a:r>
            <a:r>
              <a:rPr lang="fr-FR" sz="1800" dirty="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ici</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elle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n’a</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que</a:t>
            </a:r>
            <a:r>
              <a:rPr lang="cs-CZ" sz="1800" dirty="0">
                <a:solidFill>
                  <a:srgbClr val="000000"/>
                </a:solidFill>
                <a:effectLst/>
                <a:latin typeface="Verdana" panose="020B0604030504040204" pitchFamily="34" charset="0"/>
                <a:ea typeface="Times New Roman" panose="02020603050405020304" pitchFamily="18" charset="0"/>
              </a:rPr>
              <a:t> des </a:t>
            </a:r>
            <a:r>
              <a:rPr lang="cs-CZ" sz="1800" dirty="0" err="1">
                <a:solidFill>
                  <a:srgbClr val="000000"/>
                </a:solidFill>
                <a:effectLst/>
                <a:latin typeface="Verdana" panose="020B0604030504040204" pitchFamily="34" charset="0"/>
                <a:ea typeface="Times New Roman" panose="02020603050405020304" pitchFamily="18" charset="0"/>
              </a:rPr>
              <a:t>craintes</a:t>
            </a:r>
            <a:r>
              <a:rPr lang="cs-CZ" sz="1800" dirty="0">
                <a:solidFill>
                  <a:srgbClr val="000000"/>
                </a:solidFill>
                <a:effectLst/>
                <a:latin typeface="Verdana" panose="020B0604030504040204" pitchFamily="34" charset="0"/>
                <a:ea typeface="Times New Roman" panose="02020603050405020304" pitchFamily="18" charset="0"/>
              </a:rPr>
              <a:t>.</a:t>
            </a:r>
            <a:r>
              <a:rPr lang="fr-FR" sz="1800" dirty="0">
                <a:solidFill>
                  <a:srgbClr val="000000"/>
                </a:solidFill>
                <a:effectLst/>
                <a:latin typeface="Verdana" panose="020B0604030504040204" pitchFamily="34" charset="0"/>
                <a:ea typeface="Times New Roman" panose="02020603050405020304" pitchFamily="18" charset="0"/>
              </a:rPr>
              <a:t> »</a:t>
            </a: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tabLst>
                <a:tab pos="457200" algn="l"/>
              </a:tabLst>
            </a:pPr>
            <a:r>
              <a:rPr lang="cs-CZ" sz="1800" dirty="0" err="1">
                <a:solidFill>
                  <a:srgbClr val="000000"/>
                </a:solidFill>
                <a:effectLst/>
                <a:latin typeface="Verdana" panose="020B0604030504040204" pitchFamily="34" charset="0"/>
                <a:ea typeface="Times New Roman" panose="02020603050405020304" pitchFamily="18" charset="0"/>
              </a:rPr>
              <a:t>Une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sorte</a:t>
            </a:r>
            <a:r>
              <a:rPr lang="cs-CZ" sz="1800" dirty="0">
                <a:solidFill>
                  <a:srgbClr val="000000"/>
                </a:solidFill>
                <a:effectLst/>
                <a:latin typeface="Verdana" panose="020B0604030504040204" pitchFamily="34" charset="0"/>
                <a:ea typeface="Times New Roman" panose="02020603050405020304" pitchFamily="18" charset="0"/>
              </a:rPr>
              <a:t> de </a:t>
            </a:r>
            <a:r>
              <a:rPr lang="cs-CZ" sz="1800" dirty="0" err="1">
                <a:solidFill>
                  <a:srgbClr val="000000"/>
                </a:solidFill>
                <a:effectLst/>
                <a:latin typeface="Verdana" panose="020B0604030504040204" pitchFamily="34" charset="0"/>
                <a:ea typeface="Times New Roman" panose="02020603050405020304" pitchFamily="18" charset="0"/>
              </a:rPr>
              <a:t>timidité</a:t>
            </a:r>
            <a:r>
              <a:rPr lang="cs-CZ" sz="1800" dirty="0">
                <a:solidFill>
                  <a:srgbClr val="000000"/>
                </a:solidFill>
                <a:effectLst/>
                <a:latin typeface="Verdana" panose="020B0604030504040204" pitchFamily="34" charset="0"/>
                <a:ea typeface="Times New Roman" panose="02020603050405020304" pitchFamily="18" charset="0"/>
              </a:rPr>
              <a:t> des </a:t>
            </a:r>
            <a:r>
              <a:rPr lang="cs-CZ" sz="1800" dirty="0" err="1">
                <a:solidFill>
                  <a:srgbClr val="000000"/>
                </a:solidFill>
                <a:effectLst/>
                <a:latin typeface="Verdana" panose="020B0604030504040204" pitchFamily="34" charset="0"/>
                <a:ea typeface="Times New Roman" panose="02020603050405020304" pitchFamily="18" charset="0"/>
              </a:rPr>
              <a:t>auteurs</a:t>
            </a:r>
            <a:r>
              <a:rPr lang="cs-CZ" sz="1800" dirty="0">
                <a:solidFill>
                  <a:srgbClr val="000000"/>
                </a:solidFill>
                <a:effectLst/>
                <a:latin typeface="Verdana" panose="020B0604030504040204" pitchFamily="34" charset="0"/>
                <a:ea typeface="Times New Roman" panose="02020603050405020304" pitchFamily="18" charset="0"/>
              </a:rPr>
              <a:t> de </a:t>
            </a:r>
            <a:r>
              <a:rPr lang="cs-CZ" sz="1800" dirty="0" err="1">
                <a:solidFill>
                  <a:srgbClr val="000000"/>
                </a:solidFill>
                <a:effectLst/>
                <a:latin typeface="Verdana" panose="020B0604030504040204" pitchFamily="34" charset="0"/>
                <a:ea typeface="Times New Roman" panose="02020603050405020304" pitchFamily="18" charset="0"/>
              </a:rPr>
              <a:t>romans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une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méfiance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envers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ce</a:t>
            </a:r>
            <a:r>
              <a:rPr lang="cs-CZ" sz="1800" dirty="0">
                <a:solidFill>
                  <a:srgbClr val="000000"/>
                </a:solidFill>
                <a:effectLst/>
                <a:latin typeface="Verdana" panose="020B0604030504040204" pitchFamily="34" charset="0"/>
                <a:ea typeface="Times New Roman" panose="02020603050405020304" pitchFamily="18" charset="0"/>
              </a:rPr>
              <a:t> qui se fait </a:t>
            </a:r>
            <a:r>
              <a:rPr lang="cs-CZ" sz="1800" dirty="0" err="1">
                <a:solidFill>
                  <a:srgbClr val="000000"/>
                </a:solidFill>
                <a:effectLst/>
                <a:latin typeface="Verdana" panose="020B0604030504040204" pitchFamily="34" charset="0"/>
                <a:ea typeface="Times New Roman" panose="02020603050405020304" pitchFamily="18" charset="0"/>
              </a:rPr>
              <a:t>ailleurs</a:t>
            </a:r>
            <a:r>
              <a:rPr lang="fr-FR" dirty="0">
                <a:solidFill>
                  <a:srgbClr val="000000"/>
                </a:solidFill>
                <a:latin typeface="Verdana" panose="020B0604030504040204" pitchFamily="34" charset="0"/>
                <a:ea typeface="Times New Roman" panose="02020603050405020304" pitchFamily="18" charset="0"/>
              </a:rPr>
              <a:t>, un repli sur soi.</a:t>
            </a:r>
            <a:endParaRPr lang="fr-FR" sz="1800" dirty="0">
              <a:solidFill>
                <a:srgbClr val="000000"/>
              </a:solidFill>
              <a:effectLst/>
              <a:latin typeface="Verdana" panose="020B0604030504040204" pitchFamily="34" charset="0"/>
              <a:ea typeface="Times New Roman" panose="02020603050405020304" pitchFamily="18" charset="0"/>
            </a:endParaRPr>
          </a:p>
          <a:p>
            <a:pPr algn="just">
              <a:spcAft>
                <a:spcPts val="0"/>
              </a:spcAft>
              <a:tabLst>
                <a:tab pos="457200" algn="l"/>
              </a:tabLst>
            </a:pP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tabLst>
                <a:tab pos="457200" algn="l"/>
              </a:tabLst>
            </a:pPr>
            <a:r>
              <a:rPr lang="cs-CZ" sz="1800" b="1" dirty="0">
                <a:solidFill>
                  <a:srgbClr val="000000"/>
                </a:solidFill>
                <a:effectLst/>
                <a:latin typeface="Verdana" panose="020B0604030504040204" pitchFamily="34" charset="0"/>
                <a:ea typeface="Times New Roman" panose="02020603050405020304" pitchFamily="18" charset="0"/>
              </a:rPr>
              <a:t>Roman = instrument </a:t>
            </a:r>
            <a:r>
              <a:rPr lang="cs-CZ" sz="1800" b="1" dirty="0" err="1">
                <a:solidFill>
                  <a:srgbClr val="000000"/>
                </a:solidFill>
                <a:effectLst/>
                <a:latin typeface="Verdana" panose="020B0604030504040204" pitchFamily="34" charset="0"/>
                <a:ea typeface="Times New Roman" panose="02020603050405020304" pitchFamily="18" charset="0"/>
              </a:rPr>
              <a:t>pédagogique</a:t>
            </a:r>
            <a:r>
              <a:rPr lang="cs-CZ" sz="1800" b="1" dirty="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(pour les </a:t>
            </a:r>
            <a:r>
              <a:rPr lang="cs-CZ" sz="1800" dirty="0" err="1">
                <a:solidFill>
                  <a:srgbClr val="000000"/>
                </a:solidFill>
                <a:effectLst/>
                <a:latin typeface="Verdana" panose="020B0604030504040204" pitchFamily="34" charset="0"/>
                <a:ea typeface="Times New Roman" panose="02020603050405020304" pitchFamily="18" charset="0"/>
              </a:rPr>
              <a:t>conservateurs</a:t>
            </a:r>
            <a:r>
              <a:rPr lang="fr-FR" sz="1800" dirty="0">
                <a:solidFill>
                  <a:srgbClr val="000000"/>
                </a:solidFill>
                <a:effectLst/>
                <a:latin typeface="Verdana" panose="020B0604030504040204" pitchFamily="34" charset="0"/>
                <a:ea typeface="Times New Roman" panose="02020603050405020304" pitchFamily="18" charset="0"/>
              </a:rPr>
              <a: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tout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comme</a:t>
            </a:r>
            <a:r>
              <a:rPr lang="cs-CZ" sz="1800" dirty="0">
                <a:solidFill>
                  <a:srgbClr val="000000"/>
                </a:solidFill>
                <a:effectLst/>
                <a:latin typeface="Verdana" panose="020B0604030504040204" pitchFamily="34" charset="0"/>
                <a:ea typeface="Times New Roman" panose="02020603050405020304" pitchFamily="18" charset="0"/>
              </a:rPr>
              <a:t> pour les </a:t>
            </a:r>
            <a:r>
              <a:rPr lang="cs-CZ" sz="1800" dirty="0" err="1">
                <a:solidFill>
                  <a:srgbClr val="000000"/>
                </a:solidFill>
                <a:effectLst/>
                <a:latin typeface="Verdana" panose="020B0604030504040204" pitchFamily="34" charset="0"/>
                <a:ea typeface="Times New Roman" panose="02020603050405020304" pitchFamily="18" charset="0"/>
              </a:rPr>
              <a:t>libéraux</a:t>
            </a:r>
            <a:r>
              <a:rPr lang="cs-CZ" sz="1800" dirty="0">
                <a:solidFill>
                  <a:srgbClr val="000000"/>
                </a:solidFill>
                <a:effectLst/>
                <a:latin typeface="Verdana" panose="020B0604030504040204" pitchFamily="34" charset="0"/>
                <a:ea typeface="Times New Roman" panose="02020603050405020304" pitchFamily="18" charset="0"/>
              </a:rPr>
              <a:t>)</a:t>
            </a:r>
            <a:endParaRPr lang="fr-FR" sz="1800" dirty="0">
              <a:solidFill>
                <a:srgbClr val="000000"/>
              </a:solidFill>
              <a:effectLst/>
              <a:latin typeface="Times New Roman" panose="02020603050405020304" pitchFamily="18" charset="0"/>
              <a:ea typeface="Times New Roman" panose="02020603050405020304" pitchFamily="18" charset="0"/>
            </a:endParaRPr>
          </a:p>
          <a:p>
            <a:endParaRPr lang="cs-CZ" dirty="0"/>
          </a:p>
        </p:txBody>
      </p:sp>
      <p:pic>
        <p:nvPicPr>
          <p:cNvPr id="4" name="Obrázek 3">
            <a:extLst>
              <a:ext uri="{FF2B5EF4-FFF2-40B4-BE49-F238E27FC236}">
                <a16:creationId xmlns:a16="http://schemas.microsoft.com/office/drawing/2014/main" id="{8F8A008A-AD10-4747-BB5B-3D14C650A9AB}"/>
              </a:ext>
            </a:extLst>
          </p:cNvPr>
          <p:cNvPicPr>
            <a:picLocks noChangeAspect="1"/>
          </p:cNvPicPr>
          <p:nvPr/>
        </p:nvPicPr>
        <p:blipFill>
          <a:blip r:embed="rId2"/>
          <a:stretch>
            <a:fillRect/>
          </a:stretch>
        </p:blipFill>
        <p:spPr>
          <a:xfrm>
            <a:off x="10322866" y="0"/>
            <a:ext cx="1869134" cy="2499526"/>
          </a:xfrm>
          <a:prstGeom prst="rect">
            <a:avLst/>
          </a:prstGeom>
        </p:spPr>
      </p:pic>
    </p:spTree>
    <p:extLst>
      <p:ext uri="{BB962C8B-B14F-4D97-AF65-F5344CB8AC3E}">
        <p14:creationId xmlns:p14="http://schemas.microsoft.com/office/powerpoint/2010/main" val="2545212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0C286ACB-8C54-42AE-9FA3-BAAF4AEE5EA7}"/>
              </a:ext>
            </a:extLst>
          </p:cNvPr>
          <p:cNvPicPr>
            <a:picLocks noChangeAspect="1"/>
          </p:cNvPicPr>
          <p:nvPr/>
        </p:nvPicPr>
        <p:blipFill>
          <a:blip r:embed="rId2"/>
          <a:stretch>
            <a:fillRect/>
          </a:stretch>
        </p:blipFill>
        <p:spPr>
          <a:xfrm>
            <a:off x="0" y="0"/>
            <a:ext cx="4591286" cy="3054507"/>
          </a:xfrm>
          <a:prstGeom prst="rect">
            <a:avLst/>
          </a:prstGeom>
        </p:spPr>
      </p:pic>
      <p:sp>
        <p:nvSpPr>
          <p:cNvPr id="4" name="TextovéPole 3">
            <a:extLst>
              <a:ext uri="{FF2B5EF4-FFF2-40B4-BE49-F238E27FC236}">
                <a16:creationId xmlns:a16="http://schemas.microsoft.com/office/drawing/2014/main" id="{30158F71-D754-4566-B9D2-00CDCB388CAA}"/>
              </a:ext>
            </a:extLst>
          </p:cNvPr>
          <p:cNvSpPr txBox="1"/>
          <p:nvPr/>
        </p:nvSpPr>
        <p:spPr>
          <a:xfrm>
            <a:off x="4876800" y="363794"/>
            <a:ext cx="3283271" cy="400110"/>
          </a:xfrm>
          <a:prstGeom prst="rect">
            <a:avLst/>
          </a:prstGeom>
          <a:noFill/>
        </p:spPr>
        <p:txBody>
          <a:bodyPr wrap="none" rtlCol="0">
            <a:spAutoFit/>
          </a:bodyPr>
          <a:lstStyle/>
          <a:p>
            <a:r>
              <a:rPr lang="fr-FR" sz="2000" b="1" dirty="0">
                <a:solidFill>
                  <a:schemeClr val="accent6">
                    <a:lumMod val="75000"/>
                  </a:schemeClr>
                </a:solidFill>
                <a:latin typeface="Verdana" panose="020B0604030504040204" pitchFamily="34" charset="0"/>
                <a:ea typeface="Verdana" panose="020B0604030504040204" pitchFamily="34" charset="0"/>
              </a:rPr>
              <a:t>I. Épopées glorieuses</a:t>
            </a:r>
            <a:endParaRPr lang="cs-CZ" sz="2000" b="1" dirty="0">
              <a:solidFill>
                <a:schemeClr val="accent6">
                  <a:lumMod val="75000"/>
                </a:schemeClr>
              </a:solidFill>
              <a:latin typeface="Verdana" panose="020B0604030504040204" pitchFamily="34" charset="0"/>
              <a:ea typeface="Verdana" panose="020B0604030504040204" pitchFamily="34" charset="0"/>
            </a:endParaRPr>
          </a:p>
        </p:txBody>
      </p:sp>
      <p:sp>
        <p:nvSpPr>
          <p:cNvPr id="5" name="TextovéPole 4">
            <a:extLst>
              <a:ext uri="{FF2B5EF4-FFF2-40B4-BE49-F238E27FC236}">
                <a16:creationId xmlns:a16="http://schemas.microsoft.com/office/drawing/2014/main" id="{E94DFF08-6EB9-4498-A171-D30A6829A31F}"/>
              </a:ext>
            </a:extLst>
          </p:cNvPr>
          <p:cNvSpPr txBox="1"/>
          <p:nvPr/>
        </p:nvSpPr>
        <p:spPr>
          <a:xfrm>
            <a:off x="4876800" y="1307690"/>
            <a:ext cx="6980904" cy="5355312"/>
          </a:xfrm>
          <a:prstGeom prst="rect">
            <a:avLst/>
          </a:prstGeom>
          <a:noFill/>
        </p:spPr>
        <p:txBody>
          <a:bodyPr wrap="square" rtlCol="0">
            <a:spAutoFit/>
          </a:bodyPr>
          <a:lstStyle/>
          <a:p>
            <a:pPr algn="just">
              <a:spcAft>
                <a:spcPts val="0"/>
              </a:spcAft>
            </a:pPr>
            <a:r>
              <a:rPr lang="fr-FR" sz="1800" dirty="0">
                <a:solidFill>
                  <a:srgbClr val="000000"/>
                </a:solidFill>
                <a:effectLst/>
                <a:latin typeface="Verdana" panose="020B0604030504040204" pitchFamily="34" charset="0"/>
                <a:ea typeface="Times New Roman" panose="02020603050405020304" pitchFamily="18" charset="0"/>
              </a:rPr>
              <a:t>Patrice Lacombe </a:t>
            </a:r>
            <a:r>
              <a:rPr lang="cs-CZ" sz="1800" dirty="0">
                <a:solidFill>
                  <a:srgbClr val="000000"/>
                </a:solidFill>
                <a:effectLst/>
                <a:latin typeface="Verdana" panose="020B0604030504040204" pitchFamily="34" charset="0"/>
                <a:ea typeface="Times New Roman" panose="02020603050405020304" pitchFamily="18" charset="0"/>
              </a:rPr>
              <a:t>(1807-1863</a:t>
            </a:r>
            <a:r>
              <a:rPr lang="fr-FR" sz="1800" dirty="0">
                <a:solidFill>
                  <a:srgbClr val="000000"/>
                </a:solidFill>
                <a:effectLst/>
                <a:latin typeface="Verdana" panose="020B0604030504040204" pitchFamily="34" charset="0"/>
                <a:ea typeface="Times New Roman" panose="02020603050405020304" pitchFamily="18" charset="0"/>
              </a:rPr>
              <a:t>) : </a:t>
            </a:r>
            <a:r>
              <a:rPr lang="cs-CZ" sz="1800" b="1" i="1" dirty="0">
                <a:solidFill>
                  <a:srgbClr val="000000"/>
                </a:solidFill>
                <a:effectLst/>
                <a:latin typeface="Verdana" panose="020B0604030504040204" pitchFamily="34" charset="0"/>
                <a:ea typeface="Times New Roman" panose="02020603050405020304" pitchFamily="18" charset="0"/>
              </a:rPr>
              <a:t>La </a:t>
            </a:r>
            <a:r>
              <a:rPr lang="cs-CZ" sz="1800" b="1" i="1" dirty="0" err="1">
                <a:solidFill>
                  <a:srgbClr val="000000"/>
                </a:solidFill>
                <a:effectLst/>
                <a:latin typeface="Verdana" panose="020B0604030504040204" pitchFamily="34" charset="0"/>
                <a:ea typeface="Times New Roman" panose="02020603050405020304" pitchFamily="18" charset="0"/>
              </a:rPr>
              <a:t>Terre</a:t>
            </a:r>
            <a:r>
              <a:rPr lang="cs-CZ" sz="1800" b="1" i="1" dirty="0">
                <a:solidFill>
                  <a:srgbClr val="000000"/>
                </a:solidFill>
                <a:effectLst/>
                <a:latin typeface="Verdana" panose="020B0604030504040204" pitchFamily="34" charset="0"/>
                <a:ea typeface="Times New Roman" panose="02020603050405020304" pitchFamily="18" charset="0"/>
              </a:rPr>
              <a:t> </a:t>
            </a:r>
            <a:r>
              <a:rPr lang="cs-CZ" sz="1800" b="1" i="1" dirty="0" err="1">
                <a:solidFill>
                  <a:srgbClr val="000000"/>
                </a:solidFill>
                <a:effectLst/>
                <a:latin typeface="Verdana" panose="020B0604030504040204" pitchFamily="34" charset="0"/>
                <a:ea typeface="Times New Roman" panose="02020603050405020304" pitchFamily="18" charset="0"/>
              </a:rPr>
              <a:t>paternelle</a:t>
            </a:r>
            <a:r>
              <a:rPr lang="cs-CZ" sz="1800" dirty="0">
                <a:solidFill>
                  <a:srgbClr val="000000"/>
                </a:solidFill>
                <a:effectLst/>
                <a:latin typeface="Verdana" panose="020B0604030504040204" pitchFamily="34" charset="0"/>
                <a:ea typeface="Times New Roman" panose="02020603050405020304" pitchFamily="18" charset="0"/>
              </a:rPr>
              <a:t> (</a:t>
            </a:r>
            <a:r>
              <a:rPr lang="cs-CZ" sz="1800" i="1" dirty="0">
                <a:solidFill>
                  <a:srgbClr val="000000"/>
                </a:solidFill>
                <a:effectLst/>
                <a:latin typeface="Verdana" panose="020B0604030504040204" pitchFamily="34" charset="0"/>
                <a:ea typeface="Times New Roman" panose="02020603050405020304" pitchFamily="18" charset="0"/>
              </a:rPr>
              <a:t>Otcovská půda</a:t>
            </a:r>
            <a:r>
              <a:rPr lang="fr-FR" i="1" dirty="0">
                <a:solidFill>
                  <a:srgbClr val="000000"/>
                </a:solidFill>
                <a:latin typeface="Verdana" panose="020B0604030504040204" pitchFamily="34" charset="0"/>
                <a:ea typeface="Times New Roman" panose="02020603050405020304" pitchFamily="18" charset="0"/>
              </a:rPr>
              <a:t>,</a:t>
            </a:r>
            <a:r>
              <a:rPr lang="cs-CZ" sz="1800" dirty="0">
                <a:solidFill>
                  <a:srgbClr val="000000"/>
                </a:solidFill>
                <a:effectLst/>
                <a:latin typeface="Verdana" panose="020B0604030504040204" pitchFamily="34" charset="0"/>
                <a:ea typeface="Times New Roman" panose="02020603050405020304" pitchFamily="18" charset="0"/>
              </a:rPr>
              <a:t> 1846)</a:t>
            </a:r>
            <a:endParaRPr lang="fr-FR" sz="1800" dirty="0">
              <a:solidFill>
                <a:srgbClr val="000000"/>
              </a:solidFill>
              <a:effectLst/>
              <a:latin typeface="Verdana" panose="020B0604030504040204" pitchFamily="34" charset="0"/>
              <a:ea typeface="Times New Roman" panose="02020603050405020304" pitchFamily="18" charset="0"/>
            </a:endParaRPr>
          </a:p>
          <a:p>
            <a:pPr algn="just">
              <a:spcAft>
                <a:spcPts val="0"/>
              </a:spcAft>
            </a:pPr>
            <a:r>
              <a:rPr lang="cs-CZ" sz="1800" dirty="0">
                <a:solidFill>
                  <a:srgbClr val="000000"/>
                </a:solidFill>
                <a:effectLst/>
                <a:latin typeface="Verdana" panose="020B0604030504040204" pitchFamily="34" charset="0"/>
                <a:ea typeface="Times New Roman" panose="02020603050405020304" pitchFamily="18" charset="0"/>
              </a:rPr>
              <a:t> </a:t>
            </a: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cs-CZ" sz="1800" dirty="0">
                <a:solidFill>
                  <a:srgbClr val="000000"/>
                </a:solidFill>
                <a:effectLst/>
                <a:latin typeface="Verdana" panose="020B0604030504040204" pitchFamily="34" charset="0"/>
                <a:ea typeface="Times New Roman" panose="02020603050405020304" pitchFamily="18" charset="0"/>
              </a:rPr>
              <a:t>Jean </a:t>
            </a:r>
            <a:r>
              <a:rPr lang="cs-CZ" sz="1800" dirty="0" err="1">
                <a:solidFill>
                  <a:srgbClr val="000000"/>
                </a:solidFill>
                <a:effectLst/>
                <a:latin typeface="Verdana" panose="020B0604030504040204" pitchFamily="34" charset="0"/>
                <a:ea typeface="Times New Roman" panose="02020603050405020304" pitchFamily="18" charset="0"/>
              </a:rPr>
              <a:t>Chauvin</a:t>
            </a:r>
            <a:r>
              <a:rPr lang="cs-CZ" sz="1800" dirty="0">
                <a:solidFill>
                  <a:srgbClr val="000000"/>
                </a:solidFill>
                <a:effectLst/>
                <a:latin typeface="Verdana" panose="020B0604030504040204" pitchFamily="34" charset="0"/>
                <a:ea typeface="Times New Roman" panose="02020603050405020304" pitchFamily="18" charset="0"/>
              </a:rPr>
              <a:t> a </a:t>
            </a:r>
            <a:r>
              <a:rPr lang="cs-CZ" sz="1800" dirty="0" err="1">
                <a:solidFill>
                  <a:srgbClr val="000000"/>
                </a:solidFill>
                <a:effectLst/>
                <a:latin typeface="Verdana" panose="020B0604030504040204" pitchFamily="34" charset="0"/>
                <a:ea typeface="Times New Roman" panose="02020603050405020304" pitchFamily="18" charset="0"/>
              </a:rPr>
              <a:t>deux</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fils</a:t>
            </a:r>
            <a:r>
              <a:rPr lang="fr-FR" dirty="0">
                <a:solidFill>
                  <a:srgbClr val="000000"/>
                </a:solidFill>
                <a:latin typeface="Verdana" panose="020B0604030504040204" pitchFamily="34" charset="0"/>
                <a:ea typeface="Times New Roman" panose="02020603050405020304" pitchFamily="18" charset="0"/>
              </a:rPr>
              <a:t>. Le </a:t>
            </a:r>
            <a:r>
              <a:rPr lang="cs-CZ" sz="1800" dirty="0" err="1">
                <a:solidFill>
                  <a:srgbClr val="000000"/>
                </a:solidFill>
                <a:effectLst/>
                <a:latin typeface="Verdana" panose="020B0604030504040204" pitchFamily="34" charset="0"/>
                <a:ea typeface="Times New Roman" panose="02020603050405020304" pitchFamily="18" charset="0"/>
              </a:rPr>
              <a:t>cadet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que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le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père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préfère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délaisse</a:t>
            </a:r>
            <a:r>
              <a:rPr lang="cs-CZ" sz="1800" dirty="0">
                <a:solidFill>
                  <a:srgbClr val="000000"/>
                </a:solidFill>
                <a:effectLst/>
                <a:latin typeface="Verdana" panose="020B0604030504040204" pitchFamily="34" charset="0"/>
                <a:ea typeface="Times New Roman" panose="02020603050405020304" pitchFamily="18" charset="0"/>
              </a:rPr>
              <a:t> la </a:t>
            </a:r>
            <a:r>
              <a:rPr lang="cs-CZ" sz="1800" dirty="0" err="1">
                <a:solidFill>
                  <a:srgbClr val="000000"/>
                </a:solidFill>
                <a:effectLst/>
                <a:latin typeface="Verdana" panose="020B0604030504040204" pitchFamily="34" charset="0"/>
                <a:ea typeface="Times New Roman" panose="02020603050405020304" pitchFamily="18" charset="0"/>
              </a:rPr>
              <a:t>terre</a:t>
            </a:r>
            <a:r>
              <a:rPr lang="cs-CZ" sz="1800" dirty="0">
                <a:solidFill>
                  <a:srgbClr val="000000"/>
                </a:solidFill>
                <a:effectLst/>
                <a:latin typeface="Verdana" panose="020B0604030504040204" pitchFamily="34" charset="0"/>
                <a:ea typeface="Times New Roman" panose="02020603050405020304" pitchFamily="18" charset="0"/>
              </a:rPr>
              <a:t> et </a:t>
            </a:r>
            <a:r>
              <a:rPr lang="cs-CZ" sz="1800" dirty="0" err="1">
                <a:solidFill>
                  <a:srgbClr val="000000"/>
                </a:solidFill>
                <a:effectLst/>
                <a:latin typeface="Verdana" panose="020B0604030504040204" pitchFamily="34" charset="0"/>
                <a:ea typeface="Times New Roman" panose="02020603050405020304" pitchFamily="18" charset="0"/>
              </a:rPr>
              <a:t>commence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une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carrière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dans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le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commerce</a:t>
            </a:r>
            <a:r>
              <a:rPr lang="cs-CZ" sz="1800" dirty="0">
                <a:solidFill>
                  <a:srgbClr val="000000"/>
                </a:solidFill>
                <a:effectLst/>
                <a:latin typeface="Verdana" panose="020B0604030504040204" pitchFamily="34" charset="0"/>
                <a:ea typeface="Times New Roman" panose="02020603050405020304" pitchFamily="18" charset="0"/>
              </a:rPr>
              <a:t> des </a:t>
            </a:r>
            <a:r>
              <a:rPr lang="cs-CZ" sz="1800" dirty="0" err="1">
                <a:solidFill>
                  <a:srgbClr val="000000"/>
                </a:solidFill>
                <a:effectLst/>
                <a:latin typeface="Verdana" panose="020B0604030504040204" pitchFamily="34" charset="0"/>
                <a:ea typeface="Times New Roman" panose="02020603050405020304" pitchFamily="18" charset="0"/>
              </a:rPr>
              <a:t>fourrures</a:t>
            </a:r>
            <a:r>
              <a:rPr lang="cs-CZ" sz="1800" dirty="0">
                <a:solidFill>
                  <a:srgbClr val="000000"/>
                </a:solidFill>
                <a:effectLst/>
                <a:latin typeface="Verdana" panose="020B0604030504040204" pitchFamily="34" charset="0"/>
                <a:ea typeface="Times New Roman" panose="02020603050405020304" pitchFamily="18" charset="0"/>
              </a:rPr>
              <a:t>. Jean c</a:t>
            </a:r>
            <a:r>
              <a:rPr lang="fr-FR" sz="1800" dirty="0" err="1">
                <a:solidFill>
                  <a:srgbClr val="000000"/>
                </a:solidFill>
                <a:effectLst/>
                <a:latin typeface="Verdana" panose="020B0604030504040204" pitchFamily="34" charset="0"/>
                <a:ea typeface="Times New Roman" panose="02020603050405020304" pitchFamily="18" charset="0"/>
              </a:rPr>
              <a:t>ède</a:t>
            </a:r>
            <a:r>
              <a:rPr lang="fr-FR" sz="1800" dirty="0">
                <a:solidFill>
                  <a:srgbClr val="000000"/>
                </a:solidFill>
                <a:effectLst/>
                <a:latin typeface="Verdana" panose="020B0604030504040204" pitchFamily="34" charset="0"/>
                <a:ea typeface="Times New Roman" panose="02020603050405020304" pitchFamily="18" charset="0"/>
              </a:rPr>
              <a:t> donc</a:t>
            </a:r>
            <a:r>
              <a:rPr lang="cs-CZ" sz="1800" dirty="0">
                <a:solidFill>
                  <a:srgbClr val="000000"/>
                </a:solidFill>
                <a:effectLst/>
                <a:latin typeface="Verdana" panose="020B0604030504040204" pitchFamily="34" charset="0"/>
                <a:ea typeface="Times New Roman" panose="02020603050405020304" pitchFamily="18" charset="0"/>
              </a:rPr>
              <a:t> ses </a:t>
            </a:r>
            <a:r>
              <a:rPr lang="cs-CZ" sz="1800" dirty="0" err="1">
                <a:solidFill>
                  <a:srgbClr val="000000"/>
                </a:solidFill>
                <a:effectLst/>
                <a:latin typeface="Verdana" panose="020B0604030504040204" pitchFamily="34" charset="0"/>
                <a:ea typeface="Times New Roman" panose="02020603050405020304" pitchFamily="18" charset="0"/>
              </a:rPr>
              <a:t>exploitations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agricoles</a:t>
            </a:r>
            <a:r>
              <a:rPr lang="cs-CZ" sz="1800" dirty="0">
                <a:solidFill>
                  <a:srgbClr val="000000"/>
                </a:solidFill>
                <a:effectLst/>
                <a:latin typeface="Verdana" panose="020B0604030504040204" pitchFamily="34" charset="0"/>
                <a:ea typeface="Times New Roman" panose="02020603050405020304" pitchFamily="18" charset="0"/>
              </a:rPr>
              <a:t> à son </a:t>
            </a:r>
            <a:r>
              <a:rPr lang="cs-CZ" sz="1800" dirty="0" err="1">
                <a:solidFill>
                  <a:srgbClr val="000000"/>
                </a:solidFill>
                <a:effectLst/>
                <a:latin typeface="Verdana" panose="020B0604030504040204" pitchFamily="34" charset="0"/>
                <a:ea typeface="Times New Roman" panose="02020603050405020304" pitchFamily="18" charset="0"/>
              </a:rPr>
              <a:t>fils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aîné</a:t>
            </a:r>
            <a:r>
              <a:rPr lang="cs-CZ" sz="1800" dirty="0">
                <a:solidFill>
                  <a:srgbClr val="000000"/>
                </a:solidFill>
                <a:effectLst/>
                <a:latin typeface="Verdana" panose="020B0604030504040204" pitchFamily="34" charset="0"/>
                <a:ea typeface="Times New Roman" panose="02020603050405020304" pitchFamily="18" charset="0"/>
              </a:rPr>
              <a:t> (</a:t>
            </a:r>
            <a:r>
              <a:rPr lang="fr-FR" sz="1800" dirty="0">
                <a:solidFill>
                  <a:srgbClr val="000000"/>
                </a:solidFill>
                <a:effectLst/>
                <a:latin typeface="Verdana" panose="020B0604030504040204" pitchFamily="34" charset="0"/>
                <a:ea typeface="Times New Roman" panose="02020603050405020304" pitchFamily="18" charset="0"/>
              </a:rPr>
              <a:t>beaucou</a:t>
            </a:r>
            <a:r>
              <a:rPr lang="fr-FR" dirty="0">
                <a:solidFill>
                  <a:srgbClr val="000000"/>
                </a:solidFill>
                <a:latin typeface="Verdana" panose="020B0604030504040204" pitchFamily="34" charset="0"/>
                <a:ea typeface="Times New Roman" panose="02020603050405020304" pitchFamily="18" charset="0"/>
              </a:rPr>
              <a:t>p moins capable) qui fait faillite.</a:t>
            </a: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cs-CZ" sz="1800" dirty="0" err="1">
                <a:solidFill>
                  <a:srgbClr val="000000"/>
                </a:solidFill>
                <a:effectLst/>
                <a:latin typeface="Verdana" panose="020B0604030504040204" pitchFamily="34" charset="0"/>
                <a:ea typeface="Times New Roman" panose="02020603050405020304" pitchFamily="18" charset="0"/>
              </a:rPr>
              <a:t>Coupés</a:t>
            </a:r>
            <a:r>
              <a:rPr lang="cs-CZ" sz="1800" dirty="0">
                <a:solidFill>
                  <a:srgbClr val="000000"/>
                </a:solidFill>
                <a:effectLst/>
                <a:latin typeface="Verdana" panose="020B0604030504040204" pitchFamily="34" charset="0"/>
                <a:ea typeface="Times New Roman" panose="02020603050405020304" pitchFamily="18" charset="0"/>
              </a:rPr>
              <a:t> de la </a:t>
            </a:r>
            <a:r>
              <a:rPr lang="cs-CZ" sz="1800" dirty="0" err="1">
                <a:solidFill>
                  <a:srgbClr val="000000"/>
                </a:solidFill>
                <a:effectLst/>
                <a:latin typeface="Verdana" panose="020B0604030504040204" pitchFamily="34" charset="0"/>
                <a:ea typeface="Times New Roman" panose="02020603050405020304" pitchFamily="18" charset="0"/>
              </a:rPr>
              <a:t>terre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qu’ils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ont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d’abord</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louée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puis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vendue</a:t>
            </a:r>
            <a:r>
              <a:rPr lang="cs-CZ" sz="1800" dirty="0">
                <a:solidFill>
                  <a:srgbClr val="000000"/>
                </a:solidFill>
                <a:effectLst/>
                <a:latin typeface="Verdana" panose="020B0604030504040204" pitchFamily="34" charset="0"/>
                <a:ea typeface="Times New Roman" panose="02020603050405020304" pitchFamily="18" charset="0"/>
              </a:rPr>
              <a:t>, les </a:t>
            </a:r>
            <a:r>
              <a:rPr lang="cs-CZ" sz="1800" dirty="0" err="1">
                <a:solidFill>
                  <a:srgbClr val="000000"/>
                </a:solidFill>
                <a:effectLst/>
                <a:latin typeface="Verdana" panose="020B0604030504040204" pitchFamily="34" charset="0"/>
                <a:ea typeface="Times New Roman" panose="02020603050405020304" pitchFamily="18" charset="0"/>
              </a:rPr>
              <a:t>Chauvin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survivent</a:t>
            </a:r>
            <a:r>
              <a:rPr lang="cs-CZ" sz="1800" dirty="0">
                <a:solidFill>
                  <a:srgbClr val="000000"/>
                </a:solidFill>
                <a:effectLst/>
                <a:latin typeface="Verdana" panose="020B0604030504040204" pitchFamily="34" charset="0"/>
                <a:ea typeface="Times New Roman" panose="02020603050405020304" pitchFamily="18" charset="0"/>
              </a:rPr>
              <a:t> en </a:t>
            </a:r>
            <a:r>
              <a:rPr lang="cs-CZ" sz="1800" dirty="0" err="1">
                <a:solidFill>
                  <a:srgbClr val="000000"/>
                </a:solidFill>
                <a:effectLst/>
                <a:latin typeface="Verdana" panose="020B0604030504040204" pitchFamily="34" charset="0"/>
                <a:ea typeface="Times New Roman" panose="02020603050405020304" pitchFamily="18" charset="0"/>
              </a:rPr>
              <a:t>ville</a:t>
            </a:r>
            <a:r>
              <a:rPr lang="cs-CZ" sz="1800" dirty="0">
                <a:solidFill>
                  <a:srgbClr val="000000"/>
                </a:solidFill>
                <a:effectLst/>
                <a:latin typeface="Verdana" panose="020B0604030504040204" pitchFamily="34" charset="0"/>
                <a:ea typeface="Times New Roman" panose="02020603050405020304" pitchFamily="18" charset="0"/>
              </a:rPr>
              <a:t> en </a:t>
            </a:r>
            <a:r>
              <a:rPr lang="cs-CZ" sz="1800" dirty="0" err="1">
                <a:solidFill>
                  <a:srgbClr val="000000"/>
                </a:solidFill>
                <a:effectLst/>
                <a:latin typeface="Verdana" panose="020B0604030504040204" pitchFamily="34" charset="0"/>
                <a:ea typeface="Times New Roman" panose="02020603050405020304" pitchFamily="18" charset="0"/>
              </a:rPr>
              <a:t>marge</a:t>
            </a:r>
            <a:r>
              <a:rPr lang="cs-CZ" sz="1800" dirty="0">
                <a:solidFill>
                  <a:srgbClr val="000000"/>
                </a:solidFill>
                <a:effectLst/>
                <a:latin typeface="Verdana" panose="020B0604030504040204" pitchFamily="34" charset="0"/>
                <a:ea typeface="Times New Roman" panose="02020603050405020304" pitchFamily="18" charset="0"/>
              </a:rPr>
              <a:t> de la </a:t>
            </a:r>
            <a:r>
              <a:rPr lang="cs-CZ" sz="1800" dirty="0" err="1">
                <a:solidFill>
                  <a:srgbClr val="000000"/>
                </a:solidFill>
                <a:effectLst/>
                <a:latin typeface="Verdana" panose="020B0604030504040204" pitchFamily="34" charset="0"/>
                <a:ea typeface="Times New Roman" panose="02020603050405020304" pitchFamily="18" charset="0"/>
              </a:rPr>
              <a:t>société</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Heureusement</a:t>
            </a:r>
            <a:r>
              <a:rPr lang="cs-CZ" sz="1800" dirty="0">
                <a:solidFill>
                  <a:srgbClr val="000000"/>
                </a:solidFill>
                <a:effectLst/>
                <a:latin typeface="Verdana" panose="020B0604030504040204" pitchFamily="34" charset="0"/>
                <a:ea typeface="Times New Roman" panose="02020603050405020304" pitchFamily="18" charset="0"/>
              </a:rPr>
              <a:t>, à la </a:t>
            </a:r>
            <a:r>
              <a:rPr lang="cs-CZ" sz="1800" dirty="0" err="1">
                <a:solidFill>
                  <a:srgbClr val="000000"/>
                </a:solidFill>
                <a:effectLst/>
                <a:latin typeface="Verdana" panose="020B0604030504040204" pitchFamily="34" charset="0"/>
                <a:ea typeface="Times New Roman" panose="02020603050405020304" pitchFamily="18" charset="0"/>
              </a:rPr>
              <a:t>fin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le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fils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cadet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revient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enrichi</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du</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Haut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Canada</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tandis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que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le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fils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aîné</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meurt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rachète</a:t>
            </a:r>
            <a:r>
              <a:rPr lang="cs-CZ" sz="1800" dirty="0">
                <a:solidFill>
                  <a:srgbClr val="000000"/>
                </a:solidFill>
                <a:effectLst/>
                <a:latin typeface="Verdana" panose="020B0604030504040204" pitchFamily="34" charset="0"/>
                <a:ea typeface="Times New Roman" panose="02020603050405020304" pitchFamily="18" charset="0"/>
              </a:rPr>
              <a:t> d</a:t>
            </a:r>
            <a:r>
              <a:rPr lang="fr-FR" dirty="0">
                <a:solidFill>
                  <a:srgbClr val="000000"/>
                </a:solidFill>
                <a:latin typeface="Verdana" panose="020B0604030504040204" pitchFamily="34" charset="0"/>
                <a:ea typeface="Times New Roman" panose="02020603050405020304" pitchFamily="18" charset="0"/>
              </a:rPr>
              <a:t>’</a:t>
            </a:r>
            <a:r>
              <a:rPr lang="cs-CZ" sz="1800" dirty="0" err="1">
                <a:solidFill>
                  <a:srgbClr val="000000"/>
                </a:solidFill>
                <a:effectLst/>
                <a:latin typeface="Verdana" panose="020B0604030504040204" pitchFamily="34" charset="0"/>
                <a:ea typeface="Times New Roman" panose="02020603050405020304" pitchFamily="18" charset="0"/>
              </a:rPr>
              <a:t>autres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terres</a:t>
            </a:r>
            <a:r>
              <a:rPr lang="cs-CZ" sz="1800" dirty="0">
                <a:solidFill>
                  <a:srgbClr val="000000"/>
                </a:solidFill>
                <a:effectLst/>
                <a:latin typeface="Verdana" panose="020B0604030504040204" pitchFamily="34" charset="0"/>
                <a:ea typeface="Times New Roman" panose="02020603050405020304" pitchFamily="18" charset="0"/>
              </a:rPr>
              <a:t> et </a:t>
            </a:r>
            <a:r>
              <a:rPr lang="cs-CZ" sz="1800" dirty="0" err="1">
                <a:solidFill>
                  <a:srgbClr val="000000"/>
                </a:solidFill>
                <a:effectLst/>
                <a:latin typeface="Verdana" panose="020B0604030504040204" pitchFamily="34" charset="0"/>
                <a:ea typeface="Times New Roman" panose="02020603050405020304" pitchFamily="18" charset="0"/>
              </a:rPr>
              <a:t>sauve</a:t>
            </a:r>
            <a:r>
              <a:rPr lang="cs-CZ" sz="1800" dirty="0">
                <a:solidFill>
                  <a:srgbClr val="000000"/>
                </a:solidFill>
                <a:effectLst/>
                <a:latin typeface="Verdana" panose="020B0604030504040204" pitchFamily="34" charset="0"/>
                <a:ea typeface="Times New Roman" panose="02020603050405020304" pitchFamily="18" charset="0"/>
              </a:rPr>
              <a:t> la </a:t>
            </a:r>
            <a:r>
              <a:rPr lang="cs-CZ" sz="1800" dirty="0" err="1">
                <a:solidFill>
                  <a:srgbClr val="000000"/>
                </a:solidFill>
                <a:effectLst/>
                <a:latin typeface="Verdana" panose="020B0604030504040204" pitchFamily="34" charset="0"/>
                <a:ea typeface="Times New Roman" panose="02020603050405020304" pitchFamily="18" charset="0"/>
              </a:rPr>
              <a:t>famille</a:t>
            </a:r>
            <a:r>
              <a:rPr lang="cs-CZ" sz="1800" dirty="0">
                <a:solidFill>
                  <a:srgbClr val="000000"/>
                </a:solidFill>
                <a:effectLst/>
                <a:latin typeface="Verdana" panose="020B0604030504040204" pitchFamily="34" charset="0"/>
                <a:ea typeface="Times New Roman" panose="02020603050405020304" pitchFamily="18" charset="0"/>
              </a:rPr>
              <a:t>.</a:t>
            </a: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endParaRPr lang="fr-FR" sz="1800" dirty="0">
              <a:solidFill>
                <a:srgbClr val="000000"/>
              </a:solidFill>
              <a:effectLst/>
              <a:latin typeface="Verdana" panose="020B0604030504040204" pitchFamily="34" charset="0"/>
              <a:ea typeface="Times New Roman" panose="02020603050405020304" pitchFamily="18" charset="0"/>
            </a:endParaRPr>
          </a:p>
          <a:p>
            <a:pPr algn="just">
              <a:spcAft>
                <a:spcPts val="0"/>
              </a:spcAft>
            </a:pPr>
            <a:r>
              <a:rPr lang="fr-FR" sz="1800" dirty="0">
                <a:solidFill>
                  <a:srgbClr val="000000"/>
                </a:solidFill>
                <a:effectLst/>
                <a:latin typeface="Verdana" panose="020B0604030504040204" pitchFamily="34" charset="0"/>
                <a:ea typeface="Times New Roman" panose="02020603050405020304" pitchFamily="18" charset="0"/>
              </a:rPr>
              <a:t>C</a:t>
            </a:r>
            <a:r>
              <a:rPr lang="cs-CZ" sz="1800" dirty="0">
                <a:solidFill>
                  <a:srgbClr val="000000"/>
                </a:solidFill>
                <a:effectLst/>
                <a:latin typeface="Verdana" panose="020B0604030504040204" pitchFamily="34" charset="0"/>
                <a:ea typeface="Times New Roman" panose="02020603050405020304" pitchFamily="18" charset="0"/>
              </a:rPr>
              <a:t>liché</a:t>
            </a:r>
            <a:r>
              <a:rPr lang="fr-FR" sz="1800" dirty="0">
                <a:solidFill>
                  <a:srgbClr val="000000"/>
                </a:solidFill>
                <a:effectLst/>
                <a:latin typeface="Verdana" panose="020B0604030504040204" pitchFamily="34" charset="0"/>
                <a:ea typeface="Times New Roman" panose="02020603050405020304" pitchFamily="18" charset="0"/>
              </a:rPr>
              <a:t> : </a:t>
            </a:r>
            <a:r>
              <a:rPr lang="cs-CZ" sz="1800" dirty="0" err="1">
                <a:solidFill>
                  <a:srgbClr val="000000"/>
                </a:solidFill>
                <a:effectLst/>
                <a:latin typeface="Verdana" panose="020B0604030504040204" pitchFamily="34" charset="0"/>
                <a:ea typeface="Times New Roman" panose="02020603050405020304" pitchFamily="18" charset="0"/>
              </a:rPr>
              <a:t>pureté</a:t>
            </a:r>
            <a:r>
              <a:rPr lang="cs-CZ" sz="1800" dirty="0">
                <a:solidFill>
                  <a:srgbClr val="000000"/>
                </a:solidFill>
                <a:effectLst/>
                <a:latin typeface="Verdana" panose="020B0604030504040204" pitchFamily="34" charset="0"/>
                <a:ea typeface="Times New Roman" panose="02020603050405020304" pitchFamily="18" charset="0"/>
              </a:rPr>
              <a:t> de la </a:t>
            </a:r>
            <a:r>
              <a:rPr lang="cs-CZ" sz="1800" dirty="0" err="1">
                <a:solidFill>
                  <a:srgbClr val="000000"/>
                </a:solidFill>
                <a:effectLst/>
                <a:latin typeface="Verdana" panose="020B0604030504040204" pitchFamily="34" charset="0"/>
                <a:ea typeface="Times New Roman" panose="02020603050405020304" pitchFamily="18" charset="0"/>
              </a:rPr>
              <a:t>campagne</a:t>
            </a:r>
            <a:r>
              <a:rPr lang="cs-CZ" sz="1800" dirty="0">
                <a:solidFill>
                  <a:srgbClr val="000000"/>
                </a:solidFill>
                <a:effectLst/>
                <a:latin typeface="Verdana" panose="020B0604030504040204" pitchFamily="34" charset="0"/>
                <a:ea typeface="Times New Roman" panose="02020603050405020304" pitchFamily="18" charset="0"/>
              </a:rPr>
              <a:t> </a:t>
            </a:r>
            <a:r>
              <a:rPr lang="fr-FR" sz="1800" dirty="0">
                <a:solidFill>
                  <a:srgbClr val="000000"/>
                </a:solidFill>
                <a:effectLst/>
                <a:latin typeface="Verdana" panose="020B0604030504040204" pitchFamily="34" charset="0"/>
                <a:ea typeface="Times New Roman" panose="02020603050405020304" pitchFamily="18" charset="0"/>
              </a:rPr>
              <a:t> x </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corruption</a:t>
            </a:r>
            <a:r>
              <a:rPr lang="cs-CZ" sz="1800" dirty="0">
                <a:solidFill>
                  <a:srgbClr val="000000"/>
                </a:solidFill>
                <a:effectLst/>
                <a:latin typeface="Verdana" panose="020B0604030504040204" pitchFamily="34" charset="0"/>
                <a:ea typeface="Times New Roman" panose="02020603050405020304" pitchFamily="18" charset="0"/>
              </a:rPr>
              <a:t> de la </a:t>
            </a:r>
            <a:r>
              <a:rPr lang="cs-CZ" sz="1800" dirty="0" err="1">
                <a:solidFill>
                  <a:srgbClr val="000000"/>
                </a:solidFill>
                <a:effectLst/>
                <a:latin typeface="Verdana" panose="020B0604030504040204" pitchFamily="34" charset="0"/>
                <a:ea typeface="Times New Roman" panose="02020603050405020304" pitchFamily="18" charset="0"/>
              </a:rPr>
              <a:t>ville</a:t>
            </a: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cs-CZ" sz="1800" dirty="0" err="1" smtClean="0">
                <a:solidFill>
                  <a:srgbClr val="000000"/>
                </a:solidFill>
                <a:effectLst/>
                <a:latin typeface="Verdana" panose="020B0604030504040204" pitchFamily="34" charset="0"/>
                <a:ea typeface="Times New Roman" panose="02020603050405020304" pitchFamily="18" charset="0"/>
              </a:rPr>
              <a:t>Message</a:t>
            </a:r>
            <a:r>
              <a:rPr lang="fr-FR" sz="1800" dirty="0" smtClean="0">
                <a:solidFill>
                  <a:srgbClr val="000000"/>
                </a:solidFill>
                <a:effectLst/>
                <a:latin typeface="Verdana" panose="020B0604030504040204" pitchFamily="34" charset="0"/>
                <a:ea typeface="Times New Roman" panose="02020603050405020304" pitchFamily="18" charset="0"/>
              </a:rPr>
              <a:t> </a:t>
            </a:r>
            <a:r>
              <a:rPr lang="cs-CZ" sz="1800" dirty="0" smtClean="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la </a:t>
            </a:r>
            <a:r>
              <a:rPr lang="cs-CZ" sz="1800" dirty="0" err="1">
                <a:solidFill>
                  <a:srgbClr val="000000"/>
                </a:solidFill>
                <a:effectLst/>
                <a:latin typeface="Verdana" panose="020B0604030504040204" pitchFamily="34" charset="0"/>
                <a:ea typeface="Times New Roman" panose="02020603050405020304" pitchFamily="18" charset="0"/>
              </a:rPr>
              <a:t>terre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ancestrale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est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sacrée</a:t>
            </a:r>
            <a:r>
              <a:rPr lang="cs-CZ" sz="1800" dirty="0">
                <a:solidFill>
                  <a:srgbClr val="000000"/>
                </a:solidFill>
                <a:effectLst/>
                <a:latin typeface="Verdana" panose="020B0604030504040204" pitchFamily="34" charset="0"/>
                <a:ea typeface="Times New Roman" panose="02020603050405020304" pitchFamily="18" charset="0"/>
              </a:rPr>
              <a:t> et </a:t>
            </a:r>
            <a:r>
              <a:rPr lang="cs-CZ" sz="1800" dirty="0" err="1" smtClean="0">
                <a:solidFill>
                  <a:srgbClr val="000000"/>
                </a:solidFill>
                <a:effectLst/>
                <a:latin typeface="Verdana" panose="020B0604030504040204" pitchFamily="34" charset="0"/>
                <a:ea typeface="Times New Roman" panose="02020603050405020304" pitchFamily="18" charset="0"/>
              </a:rPr>
              <a:t>intouchable</a:t>
            </a:r>
            <a:r>
              <a:rPr lang="cs-CZ" sz="1800" dirty="0" smtClean="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Qu</a:t>
            </a:r>
            <a:r>
              <a:rPr lang="fr-FR" sz="1800" dirty="0">
                <a:solidFill>
                  <a:srgbClr val="000000"/>
                </a:solidFill>
                <a:effectLst/>
                <a:latin typeface="Verdana" panose="020B0604030504040204" pitchFamily="34" charset="0"/>
                <a:ea typeface="Times New Roman" panose="02020603050405020304" pitchFamily="18" charset="0"/>
              </a:rPr>
              <a:t>i</a:t>
            </a:r>
            <a:r>
              <a:rPr lang="cs-CZ" sz="1800" dirty="0" err="1">
                <a:solidFill>
                  <a:srgbClr val="000000"/>
                </a:solidFill>
                <a:effectLst/>
                <a:latin typeface="Verdana" panose="020B0604030504040204" pitchFamily="34" charset="0"/>
                <a:ea typeface="Times New Roman" panose="02020603050405020304" pitchFamily="18" charset="0"/>
              </a:rPr>
              <a:t>conque</a:t>
            </a:r>
            <a:r>
              <a:rPr lang="cs-CZ" sz="1800" dirty="0">
                <a:solidFill>
                  <a:srgbClr val="000000"/>
                </a:solidFill>
                <a:effectLst/>
                <a:latin typeface="Verdana" panose="020B0604030504040204" pitchFamily="34" charset="0"/>
                <a:ea typeface="Times New Roman" panose="02020603050405020304" pitchFamily="18" charset="0"/>
              </a:rPr>
              <a:t> la </a:t>
            </a:r>
            <a:r>
              <a:rPr lang="cs-CZ" sz="1800" dirty="0" err="1">
                <a:solidFill>
                  <a:srgbClr val="000000"/>
                </a:solidFill>
                <a:effectLst/>
                <a:latin typeface="Verdana" panose="020B0604030504040204" pitchFamily="34" charset="0"/>
                <a:ea typeface="Times New Roman" panose="02020603050405020304" pitchFamily="18" charset="0"/>
              </a:rPr>
              <a:t>vend</a:t>
            </a:r>
            <a:r>
              <a:rPr lang="cs-CZ" sz="1800" dirty="0">
                <a:solidFill>
                  <a:srgbClr val="000000"/>
                </a:solidFill>
                <a:effectLst/>
                <a:latin typeface="Verdana" panose="020B0604030504040204" pitchFamily="34" charset="0"/>
                <a:ea typeface="Times New Roman" panose="02020603050405020304" pitchFamily="18" charset="0"/>
              </a:rPr>
              <a:t> sera </a:t>
            </a:r>
            <a:r>
              <a:rPr lang="cs-CZ" sz="1800" dirty="0" err="1">
                <a:solidFill>
                  <a:srgbClr val="000000"/>
                </a:solidFill>
                <a:effectLst/>
                <a:latin typeface="Verdana" panose="020B0604030504040204" pitchFamily="34" charset="0"/>
                <a:ea typeface="Times New Roman" panose="02020603050405020304" pitchFamily="18" charset="0"/>
              </a:rPr>
              <a:t>damné</a:t>
            </a:r>
            <a:r>
              <a:rPr lang="fr-FR" dirty="0">
                <a:solidFill>
                  <a:srgbClr val="000000"/>
                </a:solidFill>
                <a:latin typeface="Verdana" panose="020B0604030504040204" pitchFamily="34" charset="0"/>
                <a:ea typeface="Times New Roman" panose="02020603050405020304" pitchFamily="18" charset="0"/>
              </a:rPr>
              <a:t> (</a:t>
            </a:r>
            <a:r>
              <a:rPr lang="fr-FR" b="1" dirty="0">
                <a:solidFill>
                  <a:srgbClr val="000000"/>
                </a:solidFill>
                <a:latin typeface="Verdana" panose="020B0604030504040204" pitchFamily="34" charset="0"/>
                <a:ea typeface="Times New Roman" panose="02020603050405020304" pitchFamily="18" charset="0"/>
              </a:rPr>
              <a:t>crime de lèse-Québec</a:t>
            </a:r>
            <a:r>
              <a:rPr lang="fr-FR" dirty="0">
                <a:solidFill>
                  <a:srgbClr val="000000"/>
                </a:solidFill>
                <a:latin typeface="Verdana" panose="020B0604030504040204" pitchFamily="34" charset="0"/>
                <a:ea typeface="Times New Roman" panose="02020603050405020304" pitchFamily="18" charset="0"/>
              </a:rPr>
              <a:t>)</a:t>
            </a: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cs-CZ" sz="1800" dirty="0" err="1">
                <a:solidFill>
                  <a:srgbClr val="000000"/>
                </a:solidFill>
                <a:effectLst/>
                <a:latin typeface="Verdana" panose="020B0604030504040204" pitchFamily="34" charset="0"/>
                <a:ea typeface="Times New Roman" panose="02020603050405020304" pitchFamily="18" charset="0"/>
              </a:rPr>
              <a:t>Labourer</a:t>
            </a:r>
            <a:r>
              <a:rPr lang="cs-CZ" sz="1800" dirty="0">
                <a:solidFill>
                  <a:srgbClr val="000000"/>
                </a:solidFill>
                <a:effectLst/>
                <a:latin typeface="Verdana" panose="020B0604030504040204" pitchFamily="34" charset="0"/>
                <a:ea typeface="Times New Roman" panose="02020603050405020304" pitchFamily="18" charset="0"/>
              </a:rPr>
              <a:t> la </a:t>
            </a:r>
            <a:r>
              <a:rPr lang="cs-CZ" sz="1800" dirty="0" err="1">
                <a:solidFill>
                  <a:srgbClr val="000000"/>
                </a:solidFill>
                <a:effectLst/>
                <a:latin typeface="Verdana" panose="020B0604030504040204" pitchFamily="34" charset="0"/>
                <a:ea typeface="Times New Roman" panose="02020603050405020304" pitchFamily="18" charset="0"/>
              </a:rPr>
              <a:t>terre</a:t>
            </a:r>
            <a:r>
              <a:rPr lang="cs-CZ" sz="1800" dirty="0">
                <a:solidFill>
                  <a:srgbClr val="000000"/>
                </a:solidFill>
                <a:effectLst/>
                <a:latin typeface="Verdana" panose="020B0604030504040204" pitchFamily="34" charset="0"/>
                <a:ea typeface="Times New Roman" panose="02020603050405020304" pitchFamily="18" charset="0"/>
              </a:rPr>
              <a:t> = </a:t>
            </a:r>
            <a:r>
              <a:rPr lang="cs-CZ" sz="1800" dirty="0" err="1">
                <a:solidFill>
                  <a:srgbClr val="000000"/>
                </a:solidFill>
                <a:effectLst/>
                <a:latin typeface="Verdana" panose="020B0604030504040204" pitchFamily="34" charset="0"/>
                <a:ea typeface="Times New Roman" panose="02020603050405020304" pitchFamily="18" charset="0"/>
              </a:rPr>
              <a:t>sauver</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le</a:t>
            </a:r>
            <a:r>
              <a:rPr lang="cs-CZ" sz="1800" dirty="0">
                <a:solidFill>
                  <a:srgbClr val="000000"/>
                </a:solidFill>
                <a:effectLst/>
                <a:latin typeface="Verdana" panose="020B0604030504040204" pitchFamily="34" charset="0"/>
                <a:ea typeface="Times New Roman" panose="02020603050405020304" pitchFamily="18" charset="0"/>
              </a:rPr>
              <a:t> </a:t>
            </a:r>
            <a:r>
              <a:rPr lang="fr-FR" sz="1800" dirty="0">
                <a:solidFill>
                  <a:srgbClr val="000000"/>
                </a:solidFill>
                <a:effectLst/>
                <a:latin typeface="Verdana" panose="020B0604030504040204" pitchFamily="34" charset="0"/>
                <a:ea typeface="Times New Roman" panose="02020603050405020304" pitchFamily="18" charset="0"/>
              </a:rPr>
              <a:t>pays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rester</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fidèle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aux</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ancêtres</a:t>
            </a:r>
            <a:r>
              <a:rPr lang="cs-CZ" sz="1800" dirty="0">
                <a:solidFill>
                  <a:srgbClr val="000000"/>
                </a:solidFill>
                <a:effectLst/>
                <a:latin typeface="Verdana" panose="020B0604030504040204" pitchFamily="34" charset="0"/>
                <a:ea typeface="Times New Roman" panose="02020603050405020304" pitchFamily="18" charset="0"/>
              </a:rPr>
              <a:t>.</a:t>
            </a:r>
            <a:endParaRPr lang="cs-CZ" dirty="0"/>
          </a:p>
        </p:txBody>
      </p:sp>
      <p:pic>
        <p:nvPicPr>
          <p:cNvPr id="7" name="Obrázek 6">
            <a:extLst>
              <a:ext uri="{FF2B5EF4-FFF2-40B4-BE49-F238E27FC236}">
                <a16:creationId xmlns:a16="http://schemas.microsoft.com/office/drawing/2014/main" id="{3A4F1BD2-0548-483B-8F75-038030660BFF}"/>
              </a:ext>
            </a:extLst>
          </p:cNvPr>
          <p:cNvPicPr>
            <a:picLocks noChangeAspect="1"/>
          </p:cNvPicPr>
          <p:nvPr/>
        </p:nvPicPr>
        <p:blipFill rotWithShape="1">
          <a:blip r:embed="rId3"/>
          <a:srcRect r="44242"/>
          <a:stretch/>
        </p:blipFill>
        <p:spPr>
          <a:xfrm>
            <a:off x="2474782" y="3560024"/>
            <a:ext cx="1713760" cy="2844946"/>
          </a:xfrm>
          <a:prstGeom prst="rect">
            <a:avLst/>
          </a:prstGeom>
          <a:ln w="19050">
            <a:solidFill>
              <a:schemeClr val="tx1"/>
            </a:solidFill>
          </a:ln>
        </p:spPr>
      </p:pic>
    </p:spTree>
    <p:extLst>
      <p:ext uri="{BB962C8B-B14F-4D97-AF65-F5344CB8AC3E}">
        <p14:creationId xmlns:p14="http://schemas.microsoft.com/office/powerpoint/2010/main" val="2211793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B503AFA-54E3-4604-9F9D-FBE577F16184}"/>
              </a:ext>
            </a:extLst>
          </p:cNvPr>
          <p:cNvSpPr txBox="1"/>
          <p:nvPr/>
        </p:nvSpPr>
        <p:spPr>
          <a:xfrm>
            <a:off x="1760571" y="295266"/>
            <a:ext cx="10078063" cy="5632311"/>
          </a:xfrm>
          <a:prstGeom prst="rect">
            <a:avLst/>
          </a:prstGeom>
          <a:solidFill>
            <a:schemeClr val="bg1"/>
          </a:solidFill>
        </p:spPr>
        <p:txBody>
          <a:bodyPr wrap="square" rtlCol="0">
            <a:spAutoFit/>
          </a:bodyPr>
          <a:lstStyle/>
          <a:p>
            <a:r>
              <a:rPr lang="cs-CZ" sz="1800" dirty="0">
                <a:solidFill>
                  <a:srgbClr val="000000"/>
                </a:solidFill>
                <a:effectLst/>
                <a:latin typeface="Verdana" panose="020B0604030504040204" pitchFamily="34" charset="0"/>
                <a:ea typeface="Times New Roman" panose="02020603050405020304" pitchFamily="18" charset="0"/>
              </a:rPr>
              <a:t>Antoine </a:t>
            </a:r>
            <a:r>
              <a:rPr lang="cs-CZ" sz="1800" dirty="0" err="1">
                <a:solidFill>
                  <a:srgbClr val="000000"/>
                </a:solidFill>
                <a:effectLst/>
                <a:latin typeface="Verdana" panose="020B0604030504040204" pitchFamily="34" charset="0"/>
                <a:ea typeface="Times New Roman" panose="02020603050405020304" pitchFamily="18" charset="0"/>
              </a:rPr>
              <a:t>Gérin-Lajoie</a:t>
            </a:r>
            <a:r>
              <a:rPr lang="fr-FR" sz="1800" dirty="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 </a:t>
            </a:r>
            <a:r>
              <a:rPr lang="cs-CZ" sz="1800" b="1" i="1" dirty="0">
                <a:solidFill>
                  <a:srgbClr val="000000"/>
                </a:solidFill>
                <a:effectLst/>
                <a:latin typeface="Verdana" panose="020B0604030504040204" pitchFamily="34" charset="0"/>
                <a:ea typeface="Times New Roman" panose="02020603050405020304" pitchFamily="18" charset="0"/>
              </a:rPr>
              <a:t>Jean </a:t>
            </a:r>
            <a:r>
              <a:rPr lang="cs-CZ" sz="1800" b="1" i="1" dirty="0" err="1">
                <a:solidFill>
                  <a:srgbClr val="000000"/>
                </a:solidFill>
                <a:effectLst/>
                <a:latin typeface="Verdana" panose="020B0604030504040204" pitchFamily="34" charset="0"/>
                <a:ea typeface="Times New Roman" panose="02020603050405020304" pitchFamily="18" charset="0"/>
              </a:rPr>
              <a:t>Rivard</a:t>
            </a:r>
            <a:r>
              <a:rPr lang="cs-CZ" sz="1800" b="1" i="1" dirty="0">
                <a:solidFill>
                  <a:srgbClr val="000000"/>
                </a:solidFill>
                <a:effectLst/>
                <a:latin typeface="Verdana" panose="020B0604030504040204" pitchFamily="34" charset="0"/>
                <a:ea typeface="Times New Roman" panose="02020603050405020304" pitchFamily="18" charset="0"/>
              </a:rPr>
              <a:t>, </a:t>
            </a:r>
            <a:r>
              <a:rPr lang="cs-CZ" sz="1800" b="1" i="1" dirty="0" err="1">
                <a:solidFill>
                  <a:srgbClr val="000000"/>
                </a:solidFill>
                <a:effectLst/>
                <a:latin typeface="Verdana" panose="020B0604030504040204" pitchFamily="34" charset="0"/>
                <a:ea typeface="Times New Roman" panose="02020603050405020304" pitchFamily="18" charset="0"/>
              </a:rPr>
              <a:t>le</a:t>
            </a:r>
            <a:r>
              <a:rPr lang="cs-CZ" sz="1800" b="1" i="1" dirty="0">
                <a:solidFill>
                  <a:srgbClr val="000000"/>
                </a:solidFill>
                <a:effectLst/>
                <a:latin typeface="Verdana" panose="020B0604030504040204" pitchFamily="34" charset="0"/>
                <a:ea typeface="Times New Roman" panose="02020603050405020304" pitchFamily="18" charset="0"/>
              </a:rPr>
              <a:t> </a:t>
            </a:r>
            <a:r>
              <a:rPr lang="cs-CZ" sz="1800" b="1" i="1" dirty="0" err="1">
                <a:solidFill>
                  <a:srgbClr val="000000"/>
                </a:solidFill>
                <a:effectLst/>
                <a:latin typeface="Verdana" panose="020B0604030504040204" pitchFamily="34" charset="0"/>
                <a:ea typeface="Times New Roman" panose="02020603050405020304" pitchFamily="18" charset="0"/>
              </a:rPr>
              <a:t>défricheur</a:t>
            </a:r>
            <a:r>
              <a:rPr lang="cs-CZ" sz="1800" b="1" dirty="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a:t>
            </a:r>
            <a:r>
              <a:rPr lang="cs-CZ" sz="1800" i="1" dirty="0">
                <a:solidFill>
                  <a:srgbClr val="000000"/>
                </a:solidFill>
                <a:effectLst/>
                <a:latin typeface="Verdana" panose="020B0604030504040204" pitchFamily="34" charset="0"/>
                <a:ea typeface="Times New Roman" panose="02020603050405020304" pitchFamily="18" charset="0"/>
              </a:rPr>
              <a:t>Jean </a:t>
            </a:r>
            <a:r>
              <a:rPr lang="cs-CZ" sz="1800" i="1" dirty="0" err="1">
                <a:solidFill>
                  <a:srgbClr val="000000"/>
                </a:solidFill>
                <a:effectLst/>
                <a:latin typeface="Verdana" panose="020B0604030504040204" pitchFamily="34" charset="0"/>
                <a:ea typeface="Times New Roman" panose="02020603050405020304" pitchFamily="18" charset="0"/>
              </a:rPr>
              <a:t>Rivard</a:t>
            </a:r>
            <a:r>
              <a:rPr lang="cs-CZ" sz="1800" i="1" dirty="0">
                <a:solidFill>
                  <a:srgbClr val="000000"/>
                </a:solidFill>
                <a:effectLst/>
                <a:latin typeface="Verdana" panose="020B0604030504040204" pitchFamily="34" charset="0"/>
                <a:ea typeface="Times New Roman" panose="02020603050405020304" pitchFamily="18" charset="0"/>
              </a:rPr>
              <a:t> na panenské půdě</a:t>
            </a:r>
            <a:r>
              <a:rPr lang="fr-FR" i="1" dirty="0">
                <a:solidFill>
                  <a:srgbClr val="000000"/>
                </a:solidFill>
                <a:latin typeface="Verdana" panose="020B0604030504040204" pitchFamily="34" charset="0"/>
                <a:ea typeface="Times New Roman" panose="02020603050405020304" pitchFamily="18" charset="0"/>
              </a:rPr>
              <a:t>,</a:t>
            </a:r>
            <a:r>
              <a:rPr lang="cs-CZ" sz="1800" dirty="0">
                <a:solidFill>
                  <a:srgbClr val="000000"/>
                </a:solidFill>
                <a:effectLst/>
                <a:latin typeface="Verdana" panose="020B0604030504040204" pitchFamily="34" charset="0"/>
                <a:ea typeface="Times New Roman" panose="02020603050405020304" pitchFamily="18" charset="0"/>
              </a:rPr>
              <a:t> </a:t>
            </a:r>
            <a:endParaRPr lang="fr-FR" sz="1800" dirty="0">
              <a:solidFill>
                <a:srgbClr val="000000"/>
              </a:solidFill>
              <a:effectLst/>
              <a:latin typeface="Verdana" panose="020B0604030504040204" pitchFamily="34" charset="0"/>
              <a:ea typeface="Times New Roman" panose="02020603050405020304" pitchFamily="18" charset="0"/>
            </a:endParaRPr>
          </a:p>
          <a:p>
            <a:r>
              <a:rPr lang="cs-CZ" sz="1800" dirty="0">
                <a:solidFill>
                  <a:srgbClr val="000000"/>
                </a:solidFill>
                <a:effectLst/>
                <a:latin typeface="Verdana" panose="020B0604030504040204" pitchFamily="34" charset="0"/>
                <a:ea typeface="Times New Roman" panose="02020603050405020304" pitchFamily="18" charset="0"/>
              </a:rPr>
              <a:t>1862), </a:t>
            </a:r>
            <a:r>
              <a:rPr lang="cs-CZ" sz="1800" b="1" i="1" dirty="0">
                <a:solidFill>
                  <a:srgbClr val="000000"/>
                </a:solidFill>
                <a:effectLst/>
                <a:latin typeface="Verdana" panose="020B0604030504040204" pitchFamily="34" charset="0"/>
                <a:ea typeface="Times New Roman" panose="02020603050405020304" pitchFamily="18" charset="0"/>
              </a:rPr>
              <a:t>Jean </a:t>
            </a:r>
            <a:r>
              <a:rPr lang="cs-CZ" sz="1800" b="1" i="1" dirty="0" err="1">
                <a:solidFill>
                  <a:srgbClr val="000000"/>
                </a:solidFill>
                <a:effectLst/>
                <a:latin typeface="Verdana" panose="020B0604030504040204" pitchFamily="34" charset="0"/>
                <a:ea typeface="Times New Roman" panose="02020603050405020304" pitchFamily="18" charset="0"/>
              </a:rPr>
              <a:t>Rivard</a:t>
            </a:r>
            <a:r>
              <a:rPr lang="cs-CZ" sz="1800" b="1" i="1" dirty="0">
                <a:solidFill>
                  <a:srgbClr val="000000"/>
                </a:solidFill>
                <a:effectLst/>
                <a:latin typeface="Verdana" panose="020B0604030504040204" pitchFamily="34" charset="0"/>
                <a:ea typeface="Times New Roman" panose="02020603050405020304" pitchFamily="18" charset="0"/>
              </a:rPr>
              <a:t>, </a:t>
            </a:r>
            <a:r>
              <a:rPr lang="cs-CZ" sz="1800" b="1" i="1" dirty="0" err="1">
                <a:solidFill>
                  <a:srgbClr val="000000"/>
                </a:solidFill>
                <a:effectLst/>
                <a:latin typeface="Verdana" panose="020B0604030504040204" pitchFamily="34" charset="0"/>
                <a:ea typeface="Times New Roman" panose="02020603050405020304" pitchFamily="18" charset="0"/>
              </a:rPr>
              <a:t>l’économiste</a:t>
            </a:r>
            <a:r>
              <a:rPr lang="cs-CZ" sz="1800" b="1" dirty="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a:t>
            </a:r>
            <a:r>
              <a:rPr lang="cs-CZ" sz="1800" i="1" dirty="0">
                <a:solidFill>
                  <a:srgbClr val="000000"/>
                </a:solidFill>
                <a:effectLst/>
                <a:latin typeface="Verdana" panose="020B0604030504040204" pitchFamily="34" charset="0"/>
                <a:ea typeface="Times New Roman" panose="02020603050405020304" pitchFamily="18" charset="0"/>
              </a:rPr>
              <a:t>Jean </a:t>
            </a:r>
            <a:r>
              <a:rPr lang="cs-CZ" sz="1800" i="1" dirty="0" err="1">
                <a:solidFill>
                  <a:srgbClr val="000000"/>
                </a:solidFill>
                <a:effectLst/>
                <a:latin typeface="Verdana" panose="020B0604030504040204" pitchFamily="34" charset="0"/>
                <a:ea typeface="Times New Roman" panose="02020603050405020304" pitchFamily="18" charset="0"/>
              </a:rPr>
              <a:t>Rivard</a:t>
            </a:r>
            <a:r>
              <a:rPr lang="cs-CZ" sz="1800" i="1" dirty="0">
                <a:solidFill>
                  <a:srgbClr val="000000"/>
                </a:solidFill>
                <a:effectLst/>
                <a:latin typeface="Verdana" panose="020B0604030504040204" pitchFamily="34" charset="0"/>
                <a:ea typeface="Times New Roman" panose="02020603050405020304" pitchFamily="18" charset="0"/>
              </a:rPr>
              <a:t> hospodář</a:t>
            </a:r>
            <a:r>
              <a:rPr lang="fr-FR" sz="1800" i="1" dirty="0">
                <a:solidFill>
                  <a:srgbClr val="000000"/>
                </a:solidFill>
                <a:effectLst/>
                <a:latin typeface="Verdana" panose="020B0604030504040204" pitchFamily="34" charset="0"/>
                <a:ea typeface="Times New Roman" panose="02020603050405020304" pitchFamily="18" charset="0"/>
              </a:rPr>
              <a:t>,</a:t>
            </a:r>
            <a:r>
              <a:rPr lang="cs-CZ" sz="1800" i="1" dirty="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1864)</a:t>
            </a:r>
            <a:endParaRPr lang="fr-FR" sz="1800" dirty="0">
              <a:solidFill>
                <a:srgbClr val="000000"/>
              </a:solidFill>
              <a:effectLst/>
              <a:latin typeface="Verdana" panose="020B0604030504040204" pitchFamily="34" charset="0"/>
              <a:ea typeface="Times New Roman" panose="02020603050405020304" pitchFamily="18" charset="0"/>
            </a:endParaRPr>
          </a:p>
          <a:p>
            <a:endParaRPr lang="fr-FR" dirty="0">
              <a:solidFill>
                <a:srgbClr val="000000"/>
              </a:solidFill>
              <a:latin typeface="Verdana" panose="020B0604030504040204" pitchFamily="34" charset="0"/>
              <a:ea typeface="Times New Roman" panose="02020603050405020304" pitchFamily="18" charset="0"/>
            </a:endParaRPr>
          </a:p>
          <a:p>
            <a:pPr algn="just">
              <a:spcAft>
                <a:spcPts val="0"/>
              </a:spcAft>
            </a:pPr>
            <a:r>
              <a:rPr lang="fr-FR" sz="1800" dirty="0">
                <a:solidFill>
                  <a:srgbClr val="000000"/>
                </a:solidFill>
                <a:effectLst/>
                <a:latin typeface="Verdana" panose="020B0604030504040204" pitchFamily="34" charset="0"/>
                <a:ea typeface="Times New Roman" panose="02020603050405020304" pitchFamily="18" charset="0"/>
              </a:rPr>
              <a:t>M</a:t>
            </a:r>
            <a:r>
              <a:rPr lang="cs-CZ" sz="1800" dirty="0" err="1">
                <a:solidFill>
                  <a:srgbClr val="000000"/>
                </a:solidFill>
                <a:effectLst/>
                <a:latin typeface="Verdana" panose="020B0604030504040204" pitchFamily="34" charset="0"/>
                <a:ea typeface="Times New Roman" panose="02020603050405020304" pitchFamily="18" charset="0"/>
              </a:rPr>
              <a:t>ythe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du</a:t>
            </a:r>
            <a:r>
              <a:rPr lang="cs-CZ" sz="1800" dirty="0">
                <a:solidFill>
                  <a:srgbClr val="000000"/>
                </a:solidFill>
                <a:effectLst/>
                <a:latin typeface="Verdana" panose="020B0604030504040204" pitchFamily="34" charset="0"/>
                <a:ea typeface="Times New Roman" panose="02020603050405020304" pitchFamily="18" charset="0"/>
              </a:rPr>
              <a:t> </a:t>
            </a:r>
            <a:r>
              <a:rPr lang="cs-CZ" sz="1800" b="1" i="1" dirty="0" err="1">
                <a:solidFill>
                  <a:srgbClr val="000000"/>
                </a:solidFill>
                <a:effectLst/>
                <a:latin typeface="Verdana" panose="020B0604030504040204" pitchFamily="34" charset="0"/>
                <a:ea typeface="Times New Roman" panose="02020603050405020304" pitchFamily="18" charset="0"/>
              </a:rPr>
              <a:t>self</a:t>
            </a:r>
            <a:r>
              <a:rPr lang="cs-CZ" sz="1800" b="1" i="1" dirty="0">
                <a:solidFill>
                  <a:srgbClr val="000000"/>
                </a:solidFill>
                <a:effectLst/>
                <a:latin typeface="Verdana" panose="020B0604030504040204" pitchFamily="34" charset="0"/>
                <a:ea typeface="Times New Roman" panose="02020603050405020304" pitchFamily="18" charset="0"/>
              </a:rPr>
              <a:t>-made-man</a:t>
            </a:r>
            <a:r>
              <a:rPr lang="fr-FR" sz="1800" i="1" dirty="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il</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arrive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tout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pauvre</a:t>
            </a:r>
            <a:r>
              <a:rPr lang="cs-CZ" sz="1800" dirty="0">
                <a:solidFill>
                  <a:srgbClr val="000000"/>
                </a:solidFill>
                <a:effectLst/>
                <a:latin typeface="Verdana" panose="020B0604030504040204" pitchFamily="34" charset="0"/>
                <a:ea typeface="Times New Roman" panose="02020603050405020304" pitchFamily="18" charset="0"/>
              </a:rPr>
              <a:t>, à </a:t>
            </a:r>
            <a:r>
              <a:rPr lang="cs-CZ" sz="1800" dirty="0" err="1">
                <a:solidFill>
                  <a:srgbClr val="000000"/>
                </a:solidFill>
                <a:effectLst/>
                <a:latin typeface="Verdana" panose="020B0604030504040204" pitchFamily="34" charset="0"/>
                <a:ea typeface="Times New Roman" panose="02020603050405020304" pitchFamily="18" charset="0"/>
              </a:rPr>
              <a:t>un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endroit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sauvage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qu’il</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métamorphose</a:t>
            </a:r>
            <a:r>
              <a:rPr lang="cs-CZ" sz="1800" dirty="0">
                <a:solidFill>
                  <a:srgbClr val="000000"/>
                </a:solidFill>
                <a:effectLst/>
                <a:latin typeface="Verdana" panose="020B0604030504040204" pitchFamily="34" charset="0"/>
                <a:ea typeface="Times New Roman" panose="02020603050405020304" pitchFamily="18" charset="0"/>
              </a:rPr>
              <a:t> </a:t>
            </a:r>
            <a:r>
              <a:rPr lang="fr-FR" sz="1800" dirty="0">
                <a:solidFill>
                  <a:srgbClr val="000000"/>
                </a:solidFill>
                <a:effectLst/>
                <a:latin typeface="Verdana" panose="020B0604030504040204" pitchFamily="34" charset="0"/>
                <a:ea typeface="Times New Roman" panose="02020603050405020304" pitchFamily="18" charset="0"/>
              </a:rPr>
              <a:t>progressivement en une </a:t>
            </a:r>
            <a:r>
              <a:rPr lang="cs-CZ" sz="1800" dirty="0" err="1">
                <a:solidFill>
                  <a:srgbClr val="000000"/>
                </a:solidFill>
                <a:effectLst/>
                <a:latin typeface="Verdana" panose="020B0604030504040204" pitchFamily="34" charset="0"/>
                <a:ea typeface="Times New Roman" panose="02020603050405020304" pitchFamily="18" charset="0"/>
              </a:rPr>
              <a:t>agglomération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populeuse</a:t>
            </a:r>
            <a:r>
              <a:rPr lang="cs-CZ" sz="1800" dirty="0">
                <a:solidFill>
                  <a:srgbClr val="000000"/>
                </a:solidFill>
                <a:effectLst/>
                <a:latin typeface="Verdana" panose="020B0604030504040204" pitchFamily="34" charset="0"/>
                <a:ea typeface="Times New Roman" panose="02020603050405020304" pitchFamily="18" charset="0"/>
              </a:rPr>
              <a:t>. </a:t>
            </a:r>
            <a:endParaRPr lang="fr-FR" sz="1800" dirty="0">
              <a:solidFill>
                <a:srgbClr val="000000"/>
              </a:solidFill>
              <a:effectLst/>
              <a:latin typeface="Verdana" panose="020B0604030504040204" pitchFamily="34" charset="0"/>
              <a:ea typeface="Times New Roman" panose="02020603050405020304" pitchFamily="18" charset="0"/>
            </a:endParaRPr>
          </a:p>
          <a:p>
            <a:pPr algn="just">
              <a:spcAft>
                <a:spcPts val="0"/>
              </a:spcAft>
            </a:pP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cs-CZ" sz="1800" dirty="0">
                <a:solidFill>
                  <a:srgbClr val="000000"/>
                </a:solidFill>
                <a:effectLst/>
                <a:latin typeface="Verdana" panose="020B0604030504040204" pitchFamily="34" charset="0"/>
                <a:ea typeface="Times New Roman" panose="02020603050405020304" pitchFamily="18" charset="0"/>
              </a:rPr>
              <a:t>Le </a:t>
            </a:r>
            <a:r>
              <a:rPr lang="cs-CZ" sz="1800" dirty="0" err="1">
                <a:solidFill>
                  <a:srgbClr val="000000"/>
                </a:solidFill>
                <a:effectLst/>
                <a:latin typeface="Verdana" panose="020B0604030504040204" pitchFamily="34" charset="0"/>
                <a:ea typeface="Times New Roman" panose="02020603050405020304" pitchFamily="18" charset="0"/>
              </a:rPr>
              <a:t>travail</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agricole</a:t>
            </a:r>
            <a:r>
              <a:rPr lang="cs-CZ" sz="1800" dirty="0">
                <a:solidFill>
                  <a:srgbClr val="000000"/>
                </a:solidFill>
                <a:effectLst/>
                <a:latin typeface="Verdana" panose="020B0604030504040204" pitchFamily="34" charset="0"/>
                <a:ea typeface="Times New Roman" panose="02020603050405020304" pitchFamily="18" charset="0"/>
              </a:rPr>
              <a:t> a </a:t>
            </a:r>
            <a:r>
              <a:rPr lang="cs-CZ" sz="1800" dirty="0" err="1">
                <a:solidFill>
                  <a:srgbClr val="000000"/>
                </a:solidFill>
                <a:effectLst/>
                <a:latin typeface="Verdana" panose="020B0604030504040204" pitchFamily="34" charset="0"/>
                <a:ea typeface="Times New Roman" panose="02020603050405020304" pitchFamily="18" charset="0"/>
              </a:rPr>
              <a:t>une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dimension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mythologique</a:t>
            </a:r>
            <a:r>
              <a:rPr lang="fr-FR" sz="1800" dirty="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c’est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le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paysan</a:t>
            </a:r>
            <a:r>
              <a:rPr lang="cs-CZ" sz="1800" dirty="0">
                <a:solidFill>
                  <a:srgbClr val="000000"/>
                </a:solidFill>
                <a:effectLst/>
                <a:latin typeface="Verdana" panose="020B0604030504040204" pitchFamily="34" charset="0"/>
                <a:ea typeface="Times New Roman" panose="02020603050405020304" pitchFamily="18" charset="0"/>
              </a:rPr>
              <a:t> qui </a:t>
            </a:r>
            <a:r>
              <a:rPr lang="cs-CZ" sz="1800" dirty="0" err="1">
                <a:solidFill>
                  <a:srgbClr val="000000"/>
                </a:solidFill>
                <a:effectLst/>
                <a:latin typeface="Verdana" panose="020B0604030504040204" pitchFamily="34" charset="0"/>
                <a:ea typeface="Times New Roman" panose="02020603050405020304" pitchFamily="18" charset="0"/>
              </a:rPr>
              <a:t>permet</a:t>
            </a:r>
            <a:r>
              <a:rPr lang="cs-CZ" sz="1800" dirty="0">
                <a:solidFill>
                  <a:srgbClr val="000000"/>
                </a:solidFill>
                <a:effectLst/>
                <a:latin typeface="Verdana" panose="020B0604030504040204" pitchFamily="34" charset="0"/>
                <a:ea typeface="Times New Roman" panose="02020603050405020304" pitchFamily="18" charset="0"/>
              </a:rPr>
              <a:t> à la </a:t>
            </a:r>
            <a:r>
              <a:rPr lang="cs-CZ" sz="1800" dirty="0" err="1">
                <a:solidFill>
                  <a:srgbClr val="000000"/>
                </a:solidFill>
                <a:effectLst/>
                <a:latin typeface="Verdana" panose="020B0604030504040204" pitchFamily="34" charset="0"/>
                <a:ea typeface="Times New Roman" panose="02020603050405020304" pitchFamily="18" charset="0"/>
              </a:rPr>
              <a:t>culture</a:t>
            </a:r>
            <a:r>
              <a:rPr lang="cs-CZ" sz="1800" dirty="0">
                <a:solidFill>
                  <a:srgbClr val="000000"/>
                </a:solidFill>
                <a:effectLst/>
                <a:latin typeface="Verdana" panose="020B0604030504040204" pitchFamily="34" charset="0"/>
                <a:ea typeface="Times New Roman" panose="02020603050405020304" pitchFamily="18" charset="0"/>
              </a:rPr>
              <a:t> </a:t>
            </a:r>
            <a:r>
              <a:rPr lang="fr-FR" sz="1800" dirty="0">
                <a:solidFill>
                  <a:srgbClr val="000000"/>
                </a:solidFill>
                <a:effectLst/>
                <a:latin typeface="Verdana" panose="020B0604030504040204" pitchFamily="34" charset="0"/>
                <a:ea typeface="Times New Roman" panose="02020603050405020304" pitchFamily="18" charset="0"/>
              </a:rPr>
              <a:t>(dans le deux sens du mot) </a:t>
            </a:r>
            <a:r>
              <a:rPr lang="cs-CZ" sz="1800" dirty="0">
                <a:solidFill>
                  <a:srgbClr val="000000"/>
                </a:solidFill>
                <a:effectLst/>
                <a:latin typeface="Verdana" panose="020B0604030504040204" pitchFamily="34" charset="0"/>
                <a:ea typeface="Times New Roman" panose="02020603050405020304" pitchFamily="18" charset="0"/>
              </a:rPr>
              <a:t>de se </a:t>
            </a:r>
            <a:r>
              <a:rPr lang="cs-CZ" sz="1800" dirty="0" err="1">
                <a:solidFill>
                  <a:srgbClr val="000000"/>
                </a:solidFill>
                <a:effectLst/>
                <a:latin typeface="Verdana" panose="020B0604030504040204" pitchFamily="34" charset="0"/>
                <a:ea typeface="Times New Roman" panose="02020603050405020304" pitchFamily="18" charset="0"/>
              </a:rPr>
              <a:t>propager</a:t>
            </a:r>
            <a:r>
              <a:rPr lang="cs-CZ" sz="1800" dirty="0">
                <a:solidFill>
                  <a:srgbClr val="000000"/>
                </a:solidFill>
                <a:effectLst/>
                <a:latin typeface="Verdana" panose="020B0604030504040204" pitchFamily="34" charset="0"/>
                <a:ea typeface="Times New Roman" panose="02020603050405020304" pitchFamily="18" charset="0"/>
              </a:rPr>
              <a:t> et de </a:t>
            </a:r>
            <a:r>
              <a:rPr lang="cs-CZ" sz="1800" dirty="0" err="1">
                <a:solidFill>
                  <a:srgbClr val="000000"/>
                </a:solidFill>
                <a:effectLst/>
                <a:latin typeface="Verdana" panose="020B0604030504040204" pitchFamily="34" charset="0"/>
                <a:ea typeface="Times New Roman" panose="02020603050405020304" pitchFamily="18" charset="0"/>
              </a:rPr>
              <a:t>subsister</a:t>
            </a:r>
            <a:r>
              <a:rPr lang="cs-CZ" sz="1800" dirty="0">
                <a:solidFill>
                  <a:srgbClr val="000000"/>
                </a:solidFill>
                <a:effectLst/>
                <a:latin typeface="Verdana" panose="020B0604030504040204" pitchFamily="34" charset="0"/>
                <a:ea typeface="Times New Roman" panose="02020603050405020304" pitchFamily="18" charset="0"/>
              </a:rPr>
              <a:t>.</a:t>
            </a: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cs-CZ" sz="1800" dirty="0">
                <a:solidFill>
                  <a:srgbClr val="000000"/>
                </a:solidFill>
                <a:effectLst/>
                <a:latin typeface="Verdana" panose="020B0604030504040204" pitchFamily="34" charset="0"/>
                <a:ea typeface="Times New Roman" panose="02020603050405020304" pitchFamily="18" charset="0"/>
              </a:rPr>
              <a:t>x  </a:t>
            </a:r>
            <a:endParaRPr lang="fr-FR" sz="1800" dirty="0">
              <a:solidFill>
                <a:srgbClr val="000000"/>
              </a:solidFill>
              <a:effectLst/>
              <a:latin typeface="Verdana" panose="020B0604030504040204" pitchFamily="34" charset="0"/>
              <a:ea typeface="Times New Roman" panose="02020603050405020304" pitchFamily="18" charset="0"/>
            </a:endParaRPr>
          </a:p>
          <a:p>
            <a:pPr algn="just">
              <a:spcAft>
                <a:spcPts val="0"/>
              </a:spcAft>
            </a:pPr>
            <a:r>
              <a:rPr lang="cs-CZ" sz="1800" dirty="0" err="1">
                <a:solidFill>
                  <a:srgbClr val="000000"/>
                </a:solidFill>
                <a:effectLst/>
                <a:latin typeface="Verdana" panose="020B0604030504040204" pitchFamily="34" charset="0"/>
                <a:ea typeface="Times New Roman" panose="02020603050405020304" pitchFamily="18" charset="0"/>
              </a:rPr>
              <a:t>Comme</a:t>
            </a:r>
            <a:r>
              <a:rPr lang="cs-CZ" sz="1800" dirty="0">
                <a:solidFill>
                  <a:srgbClr val="000000"/>
                </a:solidFill>
                <a:effectLst/>
                <a:latin typeface="Verdana" panose="020B0604030504040204" pitchFamily="34" charset="0"/>
                <a:ea typeface="Times New Roman" panose="02020603050405020304" pitchFamily="18" charset="0"/>
              </a:rPr>
              <a:t> Jean </a:t>
            </a:r>
            <a:r>
              <a:rPr lang="cs-CZ" sz="1800" dirty="0" err="1">
                <a:solidFill>
                  <a:srgbClr val="000000"/>
                </a:solidFill>
                <a:effectLst/>
                <a:latin typeface="Verdana" panose="020B0604030504040204" pitchFamily="34" charset="0"/>
                <a:ea typeface="Times New Roman" panose="02020603050405020304" pitchFamily="18" charset="0"/>
              </a:rPr>
              <a:t>Rivard</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développe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aussi</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d’autres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activités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que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l’agriculture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commerce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spéculation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il</a:t>
            </a:r>
            <a:r>
              <a:rPr lang="cs-CZ" sz="1800" dirty="0">
                <a:solidFill>
                  <a:srgbClr val="000000"/>
                </a:solidFill>
                <a:effectLst/>
                <a:latin typeface="Verdana" panose="020B0604030504040204" pitchFamily="34" charset="0"/>
                <a:ea typeface="Times New Roman" panose="02020603050405020304" pitchFamily="18" charset="0"/>
              </a:rPr>
              <a:t> ne </a:t>
            </a:r>
            <a:r>
              <a:rPr lang="cs-CZ" sz="1800" dirty="0" err="1">
                <a:solidFill>
                  <a:srgbClr val="000000"/>
                </a:solidFill>
                <a:effectLst/>
                <a:latin typeface="Verdana" panose="020B0604030504040204" pitchFamily="34" charset="0"/>
                <a:ea typeface="Times New Roman" panose="02020603050405020304" pitchFamily="18" charset="0"/>
              </a:rPr>
              <a:t>s’agit</a:t>
            </a:r>
            <a:r>
              <a:rPr lang="cs-CZ" sz="1800" dirty="0">
                <a:solidFill>
                  <a:srgbClr val="000000"/>
                </a:solidFill>
                <a:effectLst/>
                <a:latin typeface="Verdana" panose="020B0604030504040204" pitchFamily="34" charset="0"/>
                <a:ea typeface="Times New Roman" panose="02020603050405020304" pitchFamily="18" charset="0"/>
              </a:rPr>
              <a:t> pas </a:t>
            </a:r>
            <a:r>
              <a:rPr lang="cs-CZ" sz="1800" dirty="0" err="1">
                <a:solidFill>
                  <a:srgbClr val="000000"/>
                </a:solidFill>
                <a:effectLst/>
                <a:latin typeface="Verdana" panose="020B0604030504040204" pitchFamily="34" charset="0"/>
                <a:ea typeface="Times New Roman" panose="02020603050405020304" pitchFamily="18" charset="0"/>
              </a:rPr>
              <a:t>d’un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roman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paysan</a:t>
            </a:r>
            <a:r>
              <a:rPr lang="cs-CZ" sz="1800" dirty="0">
                <a:solidFill>
                  <a:srgbClr val="000000"/>
                </a:solidFill>
                <a:effectLst/>
                <a:latin typeface="Verdana" panose="020B0604030504040204" pitchFamily="34" charset="0"/>
                <a:ea typeface="Times New Roman" panose="02020603050405020304" pitchFamily="18" charset="0"/>
              </a:rPr>
              <a:t> à cent pour</a:t>
            </a:r>
            <a:r>
              <a:rPr lang="fr-FR" sz="1800" dirty="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cent. </a:t>
            </a:r>
            <a:r>
              <a:rPr lang="cs-CZ" sz="1800" dirty="0" err="1">
                <a:solidFill>
                  <a:srgbClr val="000000"/>
                </a:solidFill>
                <a:effectLst/>
                <a:latin typeface="Verdana" panose="020B0604030504040204" pitchFamily="34" charset="0"/>
                <a:ea typeface="Times New Roman" panose="02020603050405020304" pitchFamily="18" charset="0"/>
              </a:rPr>
              <a:t>Plutôt</a:t>
            </a:r>
            <a:r>
              <a:rPr lang="cs-CZ" sz="1800" dirty="0">
                <a:solidFill>
                  <a:srgbClr val="000000"/>
                </a:solidFill>
                <a:effectLst/>
                <a:latin typeface="Verdana" panose="020B0604030504040204" pitchFamily="34" charset="0"/>
                <a:ea typeface="Times New Roman" panose="02020603050405020304" pitchFamily="18" charset="0"/>
              </a:rPr>
              <a:t> </a:t>
            </a:r>
            <a:r>
              <a:rPr lang="fr-FR" sz="1800" dirty="0" smtClean="0">
                <a:solidFill>
                  <a:srgbClr val="000000"/>
                </a:solidFill>
                <a:effectLst/>
                <a:latin typeface="Verdana" panose="020B0604030504040204" pitchFamily="34" charset="0"/>
                <a:ea typeface="Times New Roman" panose="02020603050405020304" pitchFamily="18" charset="0"/>
              </a:rPr>
              <a:t>d’</a:t>
            </a:r>
            <a:r>
              <a:rPr lang="cs-CZ" sz="1800" dirty="0" err="1" smtClean="0">
                <a:solidFill>
                  <a:srgbClr val="000000"/>
                </a:solidFill>
                <a:effectLst/>
                <a:latin typeface="Verdana" panose="020B0604030504040204" pitchFamily="34" charset="0"/>
                <a:ea typeface="Times New Roman" panose="02020603050405020304" pitchFamily="18" charset="0"/>
              </a:rPr>
              <a:t>un</a:t>
            </a:r>
            <a:r>
              <a:rPr lang="cs-CZ" sz="1800" dirty="0" smtClean="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mythe qui se </a:t>
            </a:r>
            <a:r>
              <a:rPr lang="cs-CZ" sz="1800" dirty="0" err="1">
                <a:solidFill>
                  <a:srgbClr val="000000"/>
                </a:solidFill>
                <a:effectLst/>
                <a:latin typeface="Verdana" panose="020B0604030504040204" pitchFamily="34" charset="0"/>
                <a:ea typeface="Times New Roman" panose="02020603050405020304" pitchFamily="18" charset="0"/>
              </a:rPr>
              <a:t>rapproche</a:t>
            </a:r>
            <a:r>
              <a:rPr lang="cs-CZ" sz="1800" dirty="0">
                <a:solidFill>
                  <a:srgbClr val="000000"/>
                </a:solidFill>
                <a:effectLst/>
                <a:latin typeface="Verdana" panose="020B0604030504040204" pitchFamily="34" charset="0"/>
                <a:ea typeface="Times New Roman" panose="02020603050405020304" pitchFamily="18" charset="0"/>
              </a:rPr>
              <a:t> de la </a:t>
            </a:r>
            <a:r>
              <a:rPr lang="cs-CZ" sz="1800" dirty="0" err="1">
                <a:solidFill>
                  <a:srgbClr val="000000"/>
                </a:solidFill>
                <a:effectLst/>
                <a:latin typeface="Verdana" panose="020B0604030504040204" pitchFamily="34" charset="0"/>
                <a:ea typeface="Times New Roman" panose="02020603050405020304" pitchFamily="18" charset="0"/>
              </a:rPr>
              <a:t>tradition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américaine</a:t>
            </a:r>
            <a:r>
              <a:rPr lang="cs-CZ" sz="1800" dirty="0">
                <a:solidFill>
                  <a:srgbClr val="000000"/>
                </a:solidFill>
                <a:effectLst/>
                <a:latin typeface="Verdana" panose="020B0604030504040204" pitchFamily="34" charset="0"/>
                <a:ea typeface="Times New Roman" panose="02020603050405020304" pitchFamily="18" charset="0"/>
              </a:rPr>
              <a:t>.</a:t>
            </a: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cs-CZ" sz="1800" dirty="0" err="1">
                <a:solidFill>
                  <a:srgbClr val="000000"/>
                </a:solidFill>
                <a:effectLst/>
                <a:latin typeface="Verdana" panose="020B0604030504040204" pitchFamily="34" charset="0"/>
                <a:ea typeface="Times New Roman" panose="02020603050405020304" pitchFamily="18" charset="0"/>
              </a:rPr>
              <a:t>Tout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un</a:t>
            </a:r>
            <a:r>
              <a:rPr lang="cs-CZ" sz="1800" dirty="0">
                <a:solidFill>
                  <a:srgbClr val="000000"/>
                </a:solidFill>
                <a:effectLst/>
                <a:latin typeface="Verdana" panose="020B0604030504040204" pitchFamily="34" charset="0"/>
                <a:ea typeface="Times New Roman" panose="02020603050405020304" pitchFamily="18" charset="0"/>
              </a:rPr>
              <a:t> </a:t>
            </a:r>
            <a:r>
              <a:rPr lang="cs-CZ" sz="1800" b="1" dirty="0" err="1">
                <a:solidFill>
                  <a:srgbClr val="000000"/>
                </a:solidFill>
                <a:effectLst/>
                <a:latin typeface="Verdana" panose="020B0604030504040204" pitchFamily="34" charset="0"/>
                <a:ea typeface="Times New Roman" panose="02020603050405020304" pitchFamily="18" charset="0"/>
              </a:rPr>
              <a:t>programme</a:t>
            </a:r>
            <a:r>
              <a:rPr lang="cs-CZ" sz="1800" b="1" dirty="0">
                <a:solidFill>
                  <a:srgbClr val="000000"/>
                </a:solidFill>
                <a:effectLst/>
                <a:latin typeface="Verdana" panose="020B0604030504040204" pitchFamily="34" charset="0"/>
                <a:ea typeface="Times New Roman" panose="02020603050405020304" pitchFamily="18" charset="0"/>
              </a:rPr>
              <a:t> des </a:t>
            </a:r>
            <a:r>
              <a:rPr lang="cs-CZ" sz="1800" b="1" dirty="0" err="1">
                <a:solidFill>
                  <a:srgbClr val="000000"/>
                </a:solidFill>
                <a:effectLst/>
                <a:latin typeface="Verdana" panose="020B0604030504040204" pitchFamily="34" charset="0"/>
                <a:ea typeface="Times New Roman" panose="02020603050405020304" pitchFamily="18" charset="0"/>
              </a:rPr>
              <a:t>libéraux</a:t>
            </a:r>
            <a:r>
              <a:rPr lang="cs-CZ" sz="1800" b="1"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dans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ce</a:t>
            </a:r>
            <a:r>
              <a:rPr lang="cs-CZ" sz="1800" dirty="0">
                <a:solidFill>
                  <a:srgbClr val="000000"/>
                </a:solidFill>
                <a:effectLst/>
                <a:latin typeface="Verdana" panose="020B0604030504040204" pitchFamily="34" charset="0"/>
                <a:ea typeface="Times New Roman" panose="02020603050405020304" pitchFamily="18" charset="0"/>
              </a:rPr>
              <a:t> livre</a:t>
            </a:r>
            <a:r>
              <a:rPr lang="fr-FR" sz="1800" dirty="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une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recette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expliq</a:t>
            </a:r>
            <a:r>
              <a:rPr lang="fr-FR" sz="1800" dirty="0">
                <a:solidFill>
                  <a:srgbClr val="000000"/>
                </a:solidFill>
                <a:effectLst/>
                <a:latin typeface="Verdana" panose="020B0604030504040204" pitchFamily="34" charset="0"/>
                <a:ea typeface="Times New Roman" panose="02020603050405020304" pitchFamily="18" charset="0"/>
              </a:rPr>
              <a:t>u</a:t>
            </a:r>
            <a:r>
              <a:rPr lang="cs-CZ" sz="1800" dirty="0">
                <a:solidFill>
                  <a:srgbClr val="000000"/>
                </a:solidFill>
                <a:effectLst/>
                <a:latin typeface="Verdana" panose="020B0604030504040204" pitchFamily="34" charset="0"/>
                <a:ea typeface="Times New Roman" panose="02020603050405020304" pitchFamily="18" charset="0"/>
              </a:rPr>
              <a:t>ant comment </a:t>
            </a:r>
            <a:r>
              <a:rPr lang="cs-CZ" sz="1800" dirty="0" err="1">
                <a:solidFill>
                  <a:srgbClr val="000000"/>
                </a:solidFill>
                <a:effectLst/>
                <a:latin typeface="Verdana" panose="020B0604030504040204" pitchFamily="34" charset="0"/>
                <a:ea typeface="Times New Roman" panose="02020603050405020304" pitchFamily="18" charset="0"/>
              </a:rPr>
              <a:t>cultiver</a:t>
            </a:r>
            <a:r>
              <a:rPr lang="cs-CZ" sz="1800" dirty="0">
                <a:solidFill>
                  <a:srgbClr val="000000"/>
                </a:solidFill>
                <a:effectLst/>
                <a:latin typeface="Verdana" panose="020B0604030504040204" pitchFamily="34" charset="0"/>
                <a:ea typeface="Times New Roman" panose="02020603050405020304" pitchFamily="18" charset="0"/>
              </a:rPr>
              <a:t> la </a:t>
            </a:r>
            <a:r>
              <a:rPr lang="cs-CZ" sz="1800" dirty="0" err="1">
                <a:solidFill>
                  <a:srgbClr val="000000"/>
                </a:solidFill>
                <a:effectLst/>
                <a:latin typeface="Verdana" panose="020B0604030504040204" pitchFamily="34" charset="0"/>
                <a:ea typeface="Times New Roman" panose="02020603050405020304" pitchFamily="18" charset="0"/>
              </a:rPr>
              <a:t>terre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mais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surtout</a:t>
            </a:r>
            <a:r>
              <a:rPr lang="cs-CZ" sz="1800" dirty="0">
                <a:solidFill>
                  <a:srgbClr val="000000"/>
                </a:solidFill>
                <a:effectLst/>
                <a:latin typeface="Verdana" panose="020B0604030504040204" pitchFamily="34" charset="0"/>
                <a:ea typeface="Times New Roman" panose="02020603050405020304" pitchFamily="18" charset="0"/>
              </a:rPr>
              <a:t> comment </a:t>
            </a:r>
            <a:r>
              <a:rPr lang="cs-CZ" sz="1800" dirty="0" err="1">
                <a:solidFill>
                  <a:srgbClr val="000000"/>
                </a:solidFill>
                <a:effectLst/>
                <a:latin typeface="Verdana" panose="020B0604030504040204" pitchFamily="34" charset="0"/>
                <a:ea typeface="Times New Roman" panose="02020603050405020304" pitchFamily="18" charset="0"/>
              </a:rPr>
              <a:t>organiser</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une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cité</a:t>
            </a:r>
            <a:r>
              <a:rPr lang="cs-CZ" sz="1800" dirty="0">
                <a:solidFill>
                  <a:srgbClr val="000000"/>
                </a:solidFill>
                <a:effectLst/>
                <a:latin typeface="Verdana" panose="020B0604030504040204" pitchFamily="34" charset="0"/>
                <a:ea typeface="Times New Roman" panose="02020603050405020304" pitchFamily="18" charset="0"/>
              </a:rPr>
              <a:t>.</a:t>
            </a:r>
            <a:endParaRPr lang="fr-FR" sz="1800" dirty="0">
              <a:solidFill>
                <a:srgbClr val="000000"/>
              </a:solidFill>
              <a:effectLst/>
              <a:latin typeface="Verdana" panose="020B0604030504040204" pitchFamily="34" charset="0"/>
              <a:ea typeface="Times New Roman" panose="02020603050405020304" pitchFamily="18" charset="0"/>
            </a:endParaRPr>
          </a:p>
          <a:p>
            <a:pPr algn="just">
              <a:spcAft>
                <a:spcPts val="0"/>
              </a:spcAft>
            </a:pPr>
            <a:endParaRPr lang="fr-FR" dirty="0">
              <a:solidFill>
                <a:srgbClr val="000000"/>
              </a:solidFill>
              <a:latin typeface="Verdana" panose="020B0604030504040204" pitchFamily="34" charset="0"/>
              <a:ea typeface="Times New Roman" panose="02020603050405020304" pitchFamily="18" charset="0"/>
            </a:endParaRPr>
          </a:p>
          <a:p>
            <a:pPr algn="just"/>
            <a:r>
              <a:rPr lang="fr-FR" sz="1800" b="1" dirty="0">
                <a:solidFill>
                  <a:srgbClr val="000000"/>
                </a:solidFill>
                <a:effectLst/>
                <a:latin typeface="Verdana" panose="020B0604030504040204" pitchFamily="34" charset="0"/>
              </a:rPr>
              <a:t>P</a:t>
            </a:r>
            <a:r>
              <a:rPr lang="cs-CZ" sz="1800" b="1" dirty="0" err="1">
                <a:solidFill>
                  <a:srgbClr val="000000"/>
                </a:solidFill>
                <a:effectLst/>
                <a:latin typeface="Verdana" panose="020B0604030504040204" pitchFamily="34" charset="0"/>
              </a:rPr>
              <a:t>aysan</a:t>
            </a:r>
            <a:r>
              <a:rPr lang="cs-CZ" sz="1800" b="1" dirty="0">
                <a:solidFill>
                  <a:srgbClr val="000000"/>
                </a:solidFill>
                <a:effectLst/>
                <a:latin typeface="Verdana" panose="020B0604030504040204" pitchFamily="34" charset="0"/>
              </a:rPr>
              <a:t> = </a:t>
            </a:r>
            <a:r>
              <a:rPr lang="fr-FR" sz="1800" b="1" dirty="0">
                <a:solidFill>
                  <a:srgbClr val="000000"/>
                </a:solidFill>
                <a:effectLst/>
                <a:latin typeface="Verdana" panose="020B0604030504040204" pitchFamily="34" charset="0"/>
              </a:rPr>
              <a:t>protagoniste</a:t>
            </a:r>
            <a:r>
              <a:rPr lang="cs-CZ" sz="1800" b="1" dirty="0">
                <a:solidFill>
                  <a:srgbClr val="000000"/>
                </a:solidFill>
                <a:effectLst/>
                <a:latin typeface="Verdana" panose="020B0604030504040204" pitchFamily="34" charset="0"/>
              </a:rPr>
              <a:t> </a:t>
            </a:r>
            <a:r>
              <a:rPr lang="cs-CZ" sz="1800" b="1" dirty="0" err="1">
                <a:solidFill>
                  <a:srgbClr val="000000"/>
                </a:solidFill>
                <a:effectLst/>
                <a:latin typeface="Verdana" panose="020B0604030504040204" pitchFamily="34" charset="0"/>
              </a:rPr>
              <a:t>d’une</a:t>
            </a:r>
            <a:r>
              <a:rPr lang="cs-CZ" sz="1800" b="1" dirty="0">
                <a:solidFill>
                  <a:srgbClr val="000000"/>
                </a:solidFill>
                <a:effectLst/>
                <a:latin typeface="Verdana" panose="020B0604030504040204" pitchFamily="34" charset="0"/>
              </a:rPr>
              <a:t> </a:t>
            </a:r>
            <a:r>
              <a:rPr lang="cs-CZ" sz="1800" b="1" dirty="0" err="1">
                <a:solidFill>
                  <a:srgbClr val="000000"/>
                </a:solidFill>
                <a:effectLst/>
                <a:latin typeface="Verdana" panose="020B0604030504040204" pitchFamily="34" charset="0"/>
              </a:rPr>
              <a:t>épopée</a:t>
            </a:r>
            <a:r>
              <a:rPr lang="cs-CZ" sz="1800" b="1" dirty="0">
                <a:solidFill>
                  <a:srgbClr val="000000"/>
                </a:solidFill>
                <a:effectLst/>
                <a:latin typeface="Verdana" panose="020B0604030504040204" pitchFamily="34" charset="0"/>
              </a:rPr>
              <a:t> </a:t>
            </a:r>
            <a:r>
              <a:rPr lang="cs-CZ" sz="1800" b="1" dirty="0" err="1">
                <a:solidFill>
                  <a:srgbClr val="000000"/>
                </a:solidFill>
                <a:effectLst/>
                <a:latin typeface="Verdana" panose="020B0604030504040204" pitchFamily="34" charset="0"/>
              </a:rPr>
              <a:t>héroïque</a:t>
            </a:r>
            <a:endParaRPr lang="fr-FR" sz="1800" b="1" dirty="0">
              <a:solidFill>
                <a:srgbClr val="000000"/>
              </a:solidFill>
              <a:effectLst/>
              <a:latin typeface="Verdana" panose="020B0604030504040204" pitchFamily="34" charset="0"/>
            </a:endParaRPr>
          </a:p>
          <a:p>
            <a:pPr algn="just"/>
            <a:r>
              <a:rPr lang="fr-FR" dirty="0">
                <a:solidFill>
                  <a:srgbClr val="000000"/>
                </a:solidFill>
                <a:latin typeface="Verdana" panose="020B0604030504040204" pitchFamily="34" charset="0"/>
                <a:ea typeface="Times New Roman" panose="02020603050405020304" pitchFamily="18" charset="0"/>
              </a:rPr>
              <a:t>Il est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investi</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d’une</a:t>
            </a:r>
            <a:r>
              <a:rPr lang="cs-CZ" sz="1800" dirty="0">
                <a:solidFill>
                  <a:srgbClr val="000000"/>
                </a:solidFill>
                <a:effectLst/>
                <a:latin typeface="Verdana" panose="020B0604030504040204" pitchFamily="34" charset="0"/>
                <a:ea typeface="Times New Roman" panose="02020603050405020304" pitchFamily="18" charset="0"/>
              </a:rPr>
              <a:t> grande </a:t>
            </a:r>
            <a:r>
              <a:rPr lang="cs-CZ" sz="1800" dirty="0" err="1">
                <a:solidFill>
                  <a:srgbClr val="000000"/>
                </a:solidFill>
                <a:effectLst/>
                <a:latin typeface="Verdana" panose="020B0604030504040204" pitchFamily="34" charset="0"/>
                <a:ea typeface="Times New Roman" panose="02020603050405020304" pitchFamily="18" charset="0"/>
              </a:rPr>
              <a:t>mission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civilisatrice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cultiver</a:t>
            </a:r>
            <a:r>
              <a:rPr lang="cs-CZ" sz="1800" dirty="0">
                <a:solidFill>
                  <a:srgbClr val="000000"/>
                </a:solidFill>
                <a:effectLst/>
                <a:latin typeface="Verdana" panose="020B0604030504040204" pitchFamily="34" charset="0"/>
                <a:ea typeface="Times New Roman" panose="02020603050405020304" pitchFamily="18" charset="0"/>
              </a:rPr>
              <a:t> la </a:t>
            </a:r>
            <a:r>
              <a:rPr lang="cs-CZ" sz="1800" dirty="0" err="1">
                <a:solidFill>
                  <a:srgbClr val="000000"/>
                </a:solidFill>
                <a:effectLst/>
                <a:latin typeface="Verdana" panose="020B0604030504040204" pitchFamily="34" charset="0"/>
                <a:ea typeface="Times New Roman" panose="02020603050405020304" pitchFamily="18" charset="0"/>
              </a:rPr>
              <a:t>terre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sauvage</a:t>
            </a:r>
            <a:r>
              <a:rPr lang="cs-CZ" sz="1800" dirty="0">
                <a:solidFill>
                  <a:srgbClr val="000000"/>
                </a:solidFill>
                <a:effectLst/>
                <a:latin typeface="Verdana" panose="020B0604030504040204" pitchFamily="34" charset="0"/>
                <a:ea typeface="Times New Roman" panose="02020603050405020304" pitchFamily="18" charset="0"/>
              </a:rPr>
              <a:t> et la </a:t>
            </a:r>
            <a:r>
              <a:rPr lang="cs-CZ" sz="1800" dirty="0" err="1">
                <a:solidFill>
                  <a:srgbClr val="000000"/>
                </a:solidFill>
                <a:effectLst/>
                <a:latin typeface="Verdana" panose="020B0604030504040204" pitchFamily="34" charset="0"/>
                <a:ea typeface="Times New Roman" panose="02020603050405020304" pitchFamily="18" charset="0"/>
              </a:rPr>
              <a:t>métamorphoser</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politique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promouvoir</a:t>
            </a:r>
            <a:r>
              <a:rPr lang="cs-CZ" sz="1800" dirty="0">
                <a:solidFill>
                  <a:srgbClr val="000000"/>
                </a:solidFill>
                <a:effectLst/>
                <a:latin typeface="Verdana" panose="020B0604030504040204" pitchFamily="34" charset="0"/>
                <a:ea typeface="Times New Roman" panose="02020603050405020304" pitchFamily="18" charset="0"/>
              </a:rPr>
              <a:t> la </a:t>
            </a:r>
            <a:r>
              <a:rPr lang="cs-CZ" sz="1800" dirty="0" err="1">
                <a:solidFill>
                  <a:srgbClr val="000000"/>
                </a:solidFill>
                <a:effectLst/>
                <a:latin typeface="Verdana" panose="020B0604030504040204" pitchFamily="34" charset="0"/>
                <a:ea typeface="Times New Roman" panose="02020603050405020304" pitchFamily="18" charset="0"/>
              </a:rPr>
              <a:t>survivance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nationale</a:t>
            </a:r>
            <a:r>
              <a:rPr lang="cs-CZ" sz="1800" dirty="0">
                <a:solidFill>
                  <a:srgbClr val="000000"/>
                </a:solidFill>
                <a:effectLst/>
                <a:latin typeface="Verdana" panose="020B0604030504040204" pitchFamily="34" charset="0"/>
                <a:ea typeface="Times New Roman" panose="02020603050405020304" pitchFamily="18" charset="0"/>
              </a:rPr>
              <a:t>) et </a:t>
            </a:r>
            <a:r>
              <a:rPr lang="cs-CZ" sz="1800" dirty="0" err="1">
                <a:solidFill>
                  <a:srgbClr val="000000"/>
                </a:solidFill>
                <a:effectLst/>
                <a:latin typeface="Verdana" panose="020B0604030504040204" pitchFamily="34" charset="0"/>
                <a:ea typeface="Times New Roman" panose="02020603050405020304" pitchFamily="18" charset="0"/>
              </a:rPr>
              <a:t>religieuse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continuer</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dans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l’esprit</a:t>
            </a:r>
            <a:r>
              <a:rPr lang="cs-CZ" sz="1800" dirty="0">
                <a:solidFill>
                  <a:srgbClr val="000000"/>
                </a:solidFill>
                <a:effectLst/>
                <a:latin typeface="Verdana" panose="020B0604030504040204" pitchFamily="34" charset="0"/>
                <a:ea typeface="Times New Roman" panose="02020603050405020304" pitchFamily="18" charset="0"/>
              </a:rPr>
              <a:t> des </a:t>
            </a:r>
            <a:r>
              <a:rPr lang="cs-CZ" dirty="0" err="1">
                <a:solidFill>
                  <a:srgbClr val="000000"/>
                </a:solidFill>
                <a:latin typeface="Verdana" panose="020B0604030504040204" pitchFamily="34" charset="0"/>
                <a:ea typeface="Times New Roman" panose="02020603050405020304" pitchFamily="18" charset="0"/>
              </a:rPr>
              <a:t>É</a:t>
            </a:r>
            <a:r>
              <a:rPr lang="cs-CZ" sz="1800" dirty="0" err="1">
                <a:solidFill>
                  <a:srgbClr val="000000"/>
                </a:solidFill>
                <a:effectLst/>
                <a:latin typeface="Verdana" panose="020B0604030504040204" pitchFamily="34" charset="0"/>
                <a:ea typeface="Times New Roman" panose="02020603050405020304" pitchFamily="18" charset="0"/>
              </a:rPr>
              <a:t>vangiles</a:t>
            </a:r>
            <a:r>
              <a:rPr lang="cs-CZ" sz="1800" dirty="0">
                <a:solidFill>
                  <a:srgbClr val="000000"/>
                </a:solidFill>
                <a:effectLst/>
                <a:latin typeface="Verdana" panose="020B0604030504040204" pitchFamily="34" charset="0"/>
                <a:ea typeface="Times New Roman" panose="02020603050405020304" pitchFamily="18" charset="0"/>
              </a:rPr>
              <a:t>).</a:t>
            </a:r>
            <a:endParaRPr lang="fr-FR" sz="1800" dirty="0">
              <a:solidFill>
                <a:srgbClr val="000000"/>
              </a:solidFill>
              <a:effectLst/>
              <a:latin typeface="Times New Roman" panose="02020603050405020304" pitchFamily="18" charset="0"/>
              <a:ea typeface="Times New Roman" panose="02020603050405020304" pitchFamily="18" charset="0"/>
            </a:endParaRPr>
          </a:p>
          <a:p>
            <a:endParaRPr lang="cs-CZ" dirty="0"/>
          </a:p>
        </p:txBody>
      </p:sp>
      <p:pic>
        <p:nvPicPr>
          <p:cNvPr id="3" name="Obrázek 2"/>
          <p:cNvPicPr>
            <a:picLocks noChangeAspect="1"/>
          </p:cNvPicPr>
          <p:nvPr/>
        </p:nvPicPr>
        <p:blipFill rotWithShape="1">
          <a:blip r:embed="rId2"/>
          <a:srcRect r="12057"/>
          <a:stretch/>
        </p:blipFill>
        <p:spPr>
          <a:xfrm>
            <a:off x="1760571" y="5698836"/>
            <a:ext cx="2397057" cy="1159164"/>
          </a:xfrm>
          <a:prstGeom prst="rect">
            <a:avLst/>
          </a:prstGeom>
        </p:spPr>
      </p:pic>
      <p:pic>
        <p:nvPicPr>
          <p:cNvPr id="4" name="Obrázek 3"/>
          <p:cNvPicPr>
            <a:picLocks noChangeAspect="1"/>
          </p:cNvPicPr>
          <p:nvPr/>
        </p:nvPicPr>
        <p:blipFill rotWithShape="1">
          <a:blip r:embed="rId3"/>
          <a:srcRect r="29608"/>
          <a:stretch/>
        </p:blipFill>
        <p:spPr>
          <a:xfrm>
            <a:off x="4458750" y="5698836"/>
            <a:ext cx="2206905" cy="1159164"/>
          </a:xfrm>
          <a:prstGeom prst="rect">
            <a:avLst/>
          </a:prstGeom>
        </p:spPr>
      </p:pic>
      <p:pic>
        <p:nvPicPr>
          <p:cNvPr id="5" name="Obrázek 4"/>
          <p:cNvPicPr>
            <a:picLocks noChangeAspect="1"/>
          </p:cNvPicPr>
          <p:nvPr/>
        </p:nvPicPr>
        <p:blipFill rotWithShape="1">
          <a:blip r:embed="rId4"/>
          <a:srcRect l="7404" r="18507"/>
          <a:stretch/>
        </p:blipFill>
        <p:spPr>
          <a:xfrm>
            <a:off x="6950163" y="5632558"/>
            <a:ext cx="2355273" cy="1225442"/>
          </a:xfrm>
          <a:prstGeom prst="rect">
            <a:avLst/>
          </a:prstGeom>
        </p:spPr>
      </p:pic>
      <p:pic>
        <p:nvPicPr>
          <p:cNvPr id="6" name="Obrázek 5"/>
          <p:cNvPicPr>
            <a:picLocks noChangeAspect="1"/>
          </p:cNvPicPr>
          <p:nvPr/>
        </p:nvPicPr>
        <p:blipFill rotWithShape="1">
          <a:blip r:embed="rId5"/>
          <a:srcRect r="19408"/>
          <a:stretch/>
        </p:blipFill>
        <p:spPr>
          <a:xfrm>
            <a:off x="9589945" y="5698836"/>
            <a:ext cx="2248689" cy="1163181"/>
          </a:xfrm>
          <a:prstGeom prst="rect">
            <a:avLst/>
          </a:prstGeom>
        </p:spPr>
      </p:pic>
    </p:spTree>
    <p:extLst>
      <p:ext uri="{BB962C8B-B14F-4D97-AF65-F5344CB8AC3E}">
        <p14:creationId xmlns:p14="http://schemas.microsoft.com/office/powerpoint/2010/main" val="1165506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9DDEFA6-765A-46B9-8C72-D6CBF3B399E2}"/>
              </a:ext>
            </a:extLst>
          </p:cNvPr>
          <p:cNvSpPr txBox="1"/>
          <p:nvPr/>
        </p:nvSpPr>
        <p:spPr>
          <a:xfrm>
            <a:off x="3244645" y="982161"/>
            <a:ext cx="8500847" cy="5078313"/>
          </a:xfrm>
          <a:prstGeom prst="rect">
            <a:avLst/>
          </a:prstGeom>
          <a:noFill/>
        </p:spPr>
        <p:txBody>
          <a:bodyPr wrap="square" rtlCol="0">
            <a:spAutoFit/>
          </a:bodyPr>
          <a:lstStyle/>
          <a:p>
            <a:pPr algn="just">
              <a:spcAft>
                <a:spcPts val="0"/>
              </a:spcAft>
            </a:pPr>
            <a:r>
              <a:rPr lang="cs-CZ" sz="1800" dirty="0">
                <a:solidFill>
                  <a:srgbClr val="000000"/>
                </a:solidFill>
                <a:effectLst/>
                <a:latin typeface="Verdana" panose="020B0604030504040204" pitchFamily="34" charset="0"/>
                <a:ea typeface="Verdana" panose="020B0604030504040204" pitchFamily="34" charset="0"/>
              </a:rPr>
              <a:t>Texte</a:t>
            </a:r>
            <a:r>
              <a:rPr lang="fr-FR" sz="1800" dirty="0">
                <a:solidFill>
                  <a:srgbClr val="000000"/>
                </a:solidFill>
                <a:effectLst/>
                <a:latin typeface="Verdana" panose="020B0604030504040204" pitchFamily="34" charset="0"/>
                <a:ea typeface="Verdana" panose="020B0604030504040204" pitchFamily="34" charset="0"/>
              </a:rPr>
              <a:t> </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le</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jeune</a:t>
            </a:r>
            <a:r>
              <a:rPr lang="cs-CZ" sz="1800" dirty="0">
                <a:solidFill>
                  <a:srgbClr val="000000"/>
                </a:solidFill>
                <a:effectLst/>
                <a:latin typeface="Verdana" panose="020B0604030504040204" pitchFamily="34" charset="0"/>
                <a:ea typeface="Verdana" panose="020B0604030504040204" pitchFamily="34" charset="0"/>
              </a:rPr>
              <a:t> Jean </a:t>
            </a:r>
            <a:r>
              <a:rPr lang="cs-CZ" sz="1800" dirty="0" err="1">
                <a:solidFill>
                  <a:srgbClr val="000000"/>
                </a:solidFill>
                <a:effectLst/>
                <a:latin typeface="Verdana" panose="020B0604030504040204" pitchFamily="34" charset="0"/>
                <a:ea typeface="Verdana" panose="020B0604030504040204" pitchFamily="34" charset="0"/>
              </a:rPr>
              <a:t>Rivard</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consulte</a:t>
            </a:r>
            <a:r>
              <a:rPr lang="cs-CZ" sz="1800" dirty="0">
                <a:solidFill>
                  <a:srgbClr val="000000"/>
                </a:solidFill>
                <a:effectLst/>
                <a:latin typeface="Verdana" panose="020B0604030504040204" pitchFamily="34" charset="0"/>
                <a:ea typeface="Verdana" panose="020B0604030504040204" pitchFamily="34" charset="0"/>
              </a:rPr>
              <a:t> son </a:t>
            </a:r>
            <a:r>
              <a:rPr lang="cs-CZ" sz="1800" dirty="0" err="1">
                <a:solidFill>
                  <a:srgbClr val="000000"/>
                </a:solidFill>
                <a:effectLst/>
                <a:latin typeface="Verdana" panose="020B0604030504040204" pitchFamily="34" charset="0"/>
                <a:ea typeface="Verdana" panose="020B0604030504040204" pitchFamily="34" charset="0"/>
              </a:rPr>
              <a:t>curé</a:t>
            </a:r>
            <a:r>
              <a:rPr lang="cs-CZ" sz="1800" dirty="0">
                <a:solidFill>
                  <a:srgbClr val="000000"/>
                </a:solidFill>
                <a:effectLst/>
                <a:latin typeface="Verdana" panose="020B0604030504040204" pitchFamily="34" charset="0"/>
                <a:ea typeface="Verdana" panose="020B0604030504040204" pitchFamily="34" charset="0"/>
              </a:rPr>
              <a:t> et </a:t>
            </a:r>
            <a:r>
              <a:rPr lang="cs-CZ" sz="1800" dirty="0" err="1">
                <a:solidFill>
                  <a:srgbClr val="000000"/>
                </a:solidFill>
                <a:effectLst/>
                <a:latin typeface="Verdana" panose="020B0604030504040204" pitchFamily="34" charset="0"/>
                <a:ea typeface="Verdana" panose="020B0604030504040204" pitchFamily="34" charset="0"/>
              </a:rPr>
              <a:t>lui</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demande</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conseil</a:t>
            </a:r>
            <a:r>
              <a:rPr lang="cs-CZ" sz="1800" dirty="0">
                <a:solidFill>
                  <a:srgbClr val="000000"/>
                </a:solidFill>
                <a:effectLst/>
                <a:latin typeface="Verdana" panose="020B0604030504040204" pitchFamily="34" charset="0"/>
                <a:ea typeface="Verdana" panose="020B0604030504040204" pitchFamily="34" charset="0"/>
              </a:rPr>
              <a:t> au sujet de </a:t>
            </a:r>
            <a:r>
              <a:rPr lang="cs-CZ" sz="1800" dirty="0" err="1">
                <a:solidFill>
                  <a:srgbClr val="000000"/>
                </a:solidFill>
                <a:effectLst/>
                <a:latin typeface="Verdana" panose="020B0604030504040204" pitchFamily="34" charset="0"/>
                <a:ea typeface="Verdana" panose="020B0604030504040204" pitchFamily="34" charset="0"/>
              </a:rPr>
              <a:t>sa</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future</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profession</a:t>
            </a:r>
            <a:endParaRPr lang="fr-FR" sz="1800" dirty="0">
              <a:solidFill>
                <a:srgbClr val="000000"/>
              </a:solidFill>
              <a:effectLst/>
              <a:latin typeface="Verdana" panose="020B0604030504040204" pitchFamily="34" charset="0"/>
              <a:ea typeface="Verdana" panose="020B0604030504040204" pitchFamily="34" charset="0"/>
            </a:endParaRPr>
          </a:p>
          <a:p>
            <a:pPr algn="just">
              <a:spcAft>
                <a:spcPts val="0"/>
              </a:spcAft>
            </a:pPr>
            <a:endParaRPr lang="fr-FR" sz="1800" dirty="0">
              <a:solidFill>
                <a:srgbClr val="000000"/>
              </a:solidFill>
              <a:effectLst/>
              <a:latin typeface="Verdana" panose="020B0604030504040204" pitchFamily="34" charset="0"/>
              <a:ea typeface="Verdana" panose="020B0604030504040204" pitchFamily="34" charset="0"/>
            </a:endParaRPr>
          </a:p>
          <a:p>
            <a:pPr algn="just">
              <a:spcAft>
                <a:spcPts val="0"/>
              </a:spcAft>
            </a:pPr>
            <a:r>
              <a:rPr lang="cs-CZ" sz="1800" dirty="0">
                <a:solidFill>
                  <a:srgbClr val="000000"/>
                </a:solidFill>
                <a:effectLst/>
                <a:latin typeface="Verdana" panose="020B0604030504040204" pitchFamily="34" charset="0"/>
                <a:ea typeface="Verdana" panose="020B0604030504040204" pitchFamily="34" charset="0"/>
              </a:rPr>
              <a:t>L</a:t>
            </a:r>
            <a:r>
              <a:rPr lang="fr-FR" sz="1800" dirty="0">
                <a:solidFill>
                  <a:srgbClr val="000000"/>
                </a:solidFill>
                <a:effectLst/>
                <a:latin typeface="Verdana" panose="020B0604030504040204" pitchFamily="34" charset="0"/>
                <a:ea typeface="Verdana" panose="020B0604030504040204" pitchFamily="34" charset="0"/>
              </a:rPr>
              <a:t>’a</a:t>
            </a:r>
            <a:r>
              <a:rPr lang="cs-CZ" sz="1800" dirty="0" err="1">
                <a:solidFill>
                  <a:srgbClr val="000000"/>
                </a:solidFill>
                <a:effectLst/>
                <a:latin typeface="Verdana" panose="020B0604030504040204" pitchFamily="34" charset="0"/>
                <a:ea typeface="Verdana" panose="020B0604030504040204" pitchFamily="34" charset="0"/>
              </a:rPr>
              <a:t>griculture</a:t>
            </a:r>
            <a:r>
              <a:rPr lang="cs-CZ" sz="1800" dirty="0">
                <a:solidFill>
                  <a:srgbClr val="000000"/>
                </a:solidFill>
                <a:effectLst/>
                <a:latin typeface="Verdana" panose="020B0604030504040204" pitchFamily="34" charset="0"/>
                <a:ea typeface="Verdana" panose="020B0604030504040204" pitchFamily="34" charset="0"/>
              </a:rPr>
              <a:t> </a:t>
            </a:r>
            <a:r>
              <a:rPr lang="fr-FR" sz="1800" dirty="0">
                <a:solidFill>
                  <a:srgbClr val="000000"/>
                </a:solidFill>
                <a:effectLst/>
                <a:latin typeface="Verdana" panose="020B0604030504040204" pitchFamily="34" charset="0"/>
                <a:ea typeface="Verdana" panose="020B0604030504040204" pitchFamily="34" charset="0"/>
              </a:rPr>
              <a:t>égale </a:t>
            </a:r>
            <a:r>
              <a:rPr lang="fr-FR" sz="1800" dirty="0" smtClean="0">
                <a:solidFill>
                  <a:srgbClr val="000000"/>
                </a:solidFill>
                <a:effectLst/>
                <a:latin typeface="Verdana" panose="020B0604030504040204" pitchFamily="34" charset="0"/>
                <a:ea typeface="Verdana" panose="020B0604030504040204" pitchFamily="34" charset="0"/>
              </a:rPr>
              <a:t>:</a:t>
            </a:r>
          </a:p>
          <a:p>
            <a:pPr algn="just">
              <a:spcAft>
                <a:spcPts val="0"/>
              </a:spcAft>
            </a:pPr>
            <a:endParaRPr lang="fr-FR" dirty="0">
              <a:solidFill>
                <a:srgbClr val="000000"/>
              </a:solidFill>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ü"/>
            </a:pPr>
            <a:r>
              <a:rPr lang="cs-CZ" sz="1800" b="1" dirty="0" err="1">
                <a:solidFill>
                  <a:srgbClr val="000000"/>
                </a:solidFill>
                <a:effectLst/>
                <a:latin typeface="Verdana" panose="020B0604030504040204" pitchFamily="34" charset="0"/>
                <a:ea typeface="Verdana" panose="020B0604030504040204" pitchFamily="34" charset="0"/>
              </a:rPr>
              <a:t>sécurité</a:t>
            </a:r>
            <a:r>
              <a:rPr lang="cs-CZ" sz="1800" b="1" dirty="0">
                <a:solidFill>
                  <a:srgbClr val="000000"/>
                </a:solidFill>
                <a:effectLst/>
                <a:latin typeface="Verdana" panose="020B0604030504040204" pitchFamily="34" charset="0"/>
                <a:ea typeface="Verdana" panose="020B0604030504040204" pitchFamily="34" charset="0"/>
              </a:rPr>
              <a:t> </a:t>
            </a:r>
            <a:r>
              <a:rPr lang="cs-CZ" sz="1800" dirty="0">
                <a:solidFill>
                  <a:srgbClr val="000000"/>
                </a:solidFill>
                <a:effectLst/>
                <a:latin typeface="Verdana" panose="020B0604030504040204" pitchFamily="34" charset="0"/>
                <a:ea typeface="Verdana" panose="020B0604030504040204" pitchFamily="34" charset="0"/>
              </a:rPr>
              <a:t>(x </a:t>
            </a:r>
            <a:r>
              <a:rPr lang="cs-CZ" sz="1800" dirty="0" err="1">
                <a:solidFill>
                  <a:srgbClr val="000000"/>
                </a:solidFill>
                <a:effectLst/>
                <a:latin typeface="Verdana" panose="020B0604030504040204" pitchFamily="34" charset="0"/>
                <a:ea typeface="Verdana" panose="020B0604030504040204" pitchFamily="34" charset="0"/>
              </a:rPr>
              <a:t>professions</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libérales</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hanté</a:t>
            </a:r>
            <a:r>
              <a:rPr lang="fr-FR" sz="1800" dirty="0">
                <a:solidFill>
                  <a:srgbClr val="000000"/>
                </a:solidFill>
                <a:effectLst/>
                <a:latin typeface="Verdana" panose="020B0604030504040204" pitchFamily="34" charset="0"/>
                <a:ea typeface="Verdana" panose="020B0604030504040204" pitchFamily="34" charset="0"/>
              </a:rPr>
              <a:t>e</a:t>
            </a:r>
            <a:r>
              <a:rPr lang="cs-CZ" sz="1800" dirty="0">
                <a:solidFill>
                  <a:srgbClr val="000000"/>
                </a:solidFill>
                <a:effectLst/>
                <a:latin typeface="Verdana" panose="020B0604030504040204" pitchFamily="34" charset="0"/>
                <a:ea typeface="Verdana" panose="020B0604030504040204" pitchFamily="34" charset="0"/>
              </a:rPr>
              <a:t>s par </a:t>
            </a:r>
            <a:r>
              <a:rPr lang="cs-CZ" sz="1800" dirty="0" err="1">
                <a:solidFill>
                  <a:srgbClr val="000000"/>
                </a:solidFill>
                <a:effectLst/>
                <a:latin typeface="Verdana" panose="020B0604030504040204" pitchFamily="34" charset="0"/>
                <a:ea typeface="Verdana" panose="020B0604030504040204" pitchFamily="34" charset="0"/>
              </a:rPr>
              <a:t>le</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chômage</a:t>
            </a:r>
            <a:r>
              <a:rPr lang="cs-CZ" sz="1800" dirty="0">
                <a:solidFill>
                  <a:srgbClr val="000000"/>
                </a:solidFill>
                <a:effectLst/>
                <a:latin typeface="Verdana" panose="020B0604030504040204" pitchFamily="34" charset="0"/>
                <a:ea typeface="Verdana" panose="020B0604030504040204" pitchFamily="34" charset="0"/>
              </a:rPr>
              <a:t>)</a:t>
            </a:r>
            <a:endParaRPr lang="fr-FR" sz="1800" dirty="0">
              <a:solidFill>
                <a:srgbClr val="000000"/>
              </a:solidFill>
              <a:effectLst/>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ü"/>
            </a:pPr>
            <a:r>
              <a:rPr lang="cs-CZ" sz="1800" b="1" dirty="0" err="1">
                <a:solidFill>
                  <a:srgbClr val="000000"/>
                </a:solidFill>
                <a:effectLst/>
                <a:latin typeface="Verdana" panose="020B0604030504040204" pitchFamily="34" charset="0"/>
                <a:ea typeface="Verdana" panose="020B0604030504040204" pitchFamily="34" charset="0"/>
              </a:rPr>
              <a:t>solidité</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d’une</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entreprise</a:t>
            </a:r>
            <a:r>
              <a:rPr lang="cs-CZ" sz="1800" dirty="0">
                <a:solidFill>
                  <a:srgbClr val="000000"/>
                </a:solidFill>
                <a:effectLst/>
                <a:latin typeface="Verdana" panose="020B0604030504040204" pitchFamily="34" charset="0"/>
                <a:ea typeface="Verdana" panose="020B0604030504040204" pitchFamily="34" charset="0"/>
              </a:rPr>
              <a:t> qui </a:t>
            </a:r>
            <a:r>
              <a:rPr lang="cs-CZ" sz="1800" dirty="0" err="1">
                <a:solidFill>
                  <a:srgbClr val="000000"/>
                </a:solidFill>
                <a:effectLst/>
                <a:latin typeface="Verdana" panose="020B0604030504040204" pitchFamily="34" charset="0"/>
                <a:ea typeface="Verdana" panose="020B0604030504040204" pitchFamily="34" charset="0"/>
              </a:rPr>
              <a:t>dure</a:t>
            </a:r>
            <a:r>
              <a:rPr lang="cs-CZ" sz="1800" dirty="0">
                <a:solidFill>
                  <a:srgbClr val="000000"/>
                </a:solidFill>
                <a:effectLst/>
                <a:latin typeface="Verdana" panose="020B0604030504040204" pitchFamily="34" charset="0"/>
                <a:ea typeface="Verdana" panose="020B0604030504040204" pitchFamily="34" charset="0"/>
              </a:rPr>
              <a:t> </a:t>
            </a:r>
            <a:r>
              <a:rPr lang="fr-FR" sz="1800" dirty="0">
                <a:solidFill>
                  <a:srgbClr val="000000"/>
                </a:solidFill>
                <a:effectLst/>
                <a:latin typeface="Verdana" panose="020B0604030504040204" pitchFamily="34" charset="0"/>
                <a:ea typeface="Verdana" panose="020B0604030504040204" pitchFamily="34" charset="0"/>
              </a:rPr>
              <a:t>depuis </a:t>
            </a:r>
            <a:r>
              <a:rPr lang="cs-CZ" sz="1800" dirty="0">
                <a:solidFill>
                  <a:srgbClr val="000000"/>
                </a:solidFill>
                <a:effectLst/>
                <a:latin typeface="Verdana" panose="020B0604030504040204" pitchFamily="34" charset="0"/>
                <a:ea typeface="Verdana" panose="020B0604030504040204" pitchFamily="34" charset="0"/>
              </a:rPr>
              <a:t>des </a:t>
            </a:r>
            <a:r>
              <a:rPr lang="cs-CZ" sz="1800" dirty="0" err="1">
                <a:solidFill>
                  <a:srgbClr val="000000"/>
                </a:solidFill>
                <a:effectLst/>
                <a:latin typeface="Verdana" panose="020B0604030504040204" pitchFamily="34" charset="0"/>
                <a:ea typeface="Verdana" panose="020B0604030504040204" pitchFamily="34" charset="0"/>
              </a:rPr>
              <a:t>siècles</a:t>
            </a:r>
            <a:r>
              <a:rPr lang="fr-FR" sz="1800" dirty="0">
                <a:solidFill>
                  <a:srgbClr val="000000"/>
                </a:solidFill>
                <a:effectLst/>
                <a:latin typeface="Verdana" panose="020B0604030504040204" pitchFamily="34" charset="0"/>
                <a:ea typeface="Verdana" panose="020B0604030504040204" pitchFamily="34" charset="0"/>
              </a:rPr>
              <a:t>)</a:t>
            </a:r>
            <a:endParaRPr lang="fr-FR" dirty="0">
              <a:solidFill>
                <a:srgbClr val="000000"/>
              </a:solidFill>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ü"/>
            </a:pPr>
            <a:r>
              <a:rPr lang="cs-CZ" sz="1800" b="1" dirty="0" err="1">
                <a:solidFill>
                  <a:srgbClr val="000000"/>
                </a:solidFill>
                <a:effectLst/>
                <a:latin typeface="Verdana" panose="020B0604030504040204" pitchFamily="34" charset="0"/>
                <a:ea typeface="Verdana" panose="020B0604030504040204" pitchFamily="34" charset="0"/>
              </a:rPr>
              <a:t>prospérité</a:t>
            </a:r>
            <a:r>
              <a:rPr lang="cs-CZ" sz="1800" dirty="0">
                <a:solidFill>
                  <a:srgbClr val="000000"/>
                </a:solidFill>
                <a:effectLst/>
                <a:latin typeface="Verdana" panose="020B0604030504040204" pitchFamily="34" charset="0"/>
                <a:ea typeface="Verdana" panose="020B0604030504040204" pitchFamily="34" charset="0"/>
              </a:rPr>
              <a:t> (source </a:t>
            </a:r>
            <a:r>
              <a:rPr lang="cs-CZ" sz="1800" dirty="0" err="1">
                <a:solidFill>
                  <a:srgbClr val="000000"/>
                </a:solidFill>
                <a:effectLst/>
                <a:latin typeface="Verdana" panose="020B0604030504040204" pitchFamily="34" charset="0"/>
                <a:ea typeface="Verdana" panose="020B0604030504040204" pitchFamily="34" charset="0"/>
              </a:rPr>
              <a:t>d’une</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richesse</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durable</a:t>
            </a:r>
            <a:r>
              <a:rPr lang="cs-CZ" sz="1800" dirty="0">
                <a:solidFill>
                  <a:srgbClr val="000000"/>
                </a:solidFill>
                <a:effectLst/>
                <a:latin typeface="Verdana" panose="020B0604030504040204" pitchFamily="34" charset="0"/>
                <a:ea typeface="Verdana" panose="020B0604030504040204" pitchFamily="34" charset="0"/>
              </a:rPr>
              <a:t>)</a:t>
            </a:r>
            <a:endParaRPr lang="fr-FR" dirty="0">
              <a:solidFill>
                <a:srgbClr val="000000"/>
              </a:solidFill>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ü"/>
            </a:pPr>
            <a:r>
              <a:rPr lang="cs-CZ" sz="1800" b="1" dirty="0">
                <a:solidFill>
                  <a:srgbClr val="000000"/>
                </a:solidFill>
                <a:effectLst/>
                <a:latin typeface="Verdana" panose="020B0604030504040204" pitchFamily="34" charset="0"/>
                <a:ea typeface="Verdana" panose="020B0604030504040204" pitchFamily="34" charset="0"/>
              </a:rPr>
              <a:t>patriotisme</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il</a:t>
            </a:r>
            <a:r>
              <a:rPr lang="cs-CZ" sz="1800" dirty="0">
                <a:solidFill>
                  <a:srgbClr val="000000"/>
                </a:solidFill>
                <a:effectLst/>
                <a:latin typeface="Verdana" panose="020B0604030504040204" pitchFamily="34" charset="0"/>
                <a:ea typeface="Verdana" panose="020B0604030504040204" pitchFamily="34" charset="0"/>
              </a:rPr>
              <a:t> ne </a:t>
            </a:r>
            <a:r>
              <a:rPr lang="cs-CZ" sz="1800" dirty="0" err="1">
                <a:solidFill>
                  <a:srgbClr val="000000"/>
                </a:solidFill>
                <a:effectLst/>
                <a:latin typeface="Verdana" panose="020B0604030504040204" pitchFamily="34" charset="0"/>
                <a:ea typeface="Verdana" panose="020B0604030504040204" pitchFamily="34" charset="0"/>
              </a:rPr>
              <a:t>faut</a:t>
            </a:r>
            <a:r>
              <a:rPr lang="cs-CZ" sz="1800" dirty="0">
                <a:solidFill>
                  <a:srgbClr val="000000"/>
                </a:solidFill>
                <a:effectLst/>
                <a:latin typeface="Verdana" panose="020B0604030504040204" pitchFamily="34" charset="0"/>
                <a:ea typeface="Verdana" panose="020B0604030504040204" pitchFamily="34" charset="0"/>
              </a:rPr>
              <a:t> pas </a:t>
            </a:r>
            <a:r>
              <a:rPr lang="cs-CZ" sz="1800" dirty="0" err="1">
                <a:solidFill>
                  <a:srgbClr val="000000"/>
                </a:solidFill>
                <a:effectLst/>
                <a:latin typeface="Verdana" panose="020B0604030504040204" pitchFamily="34" charset="0"/>
                <a:ea typeface="Verdana" panose="020B0604030504040204" pitchFamily="34" charset="0"/>
              </a:rPr>
              <a:t>aller</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chercher</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un</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emploi</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ailleurs</a:t>
            </a:r>
            <a:r>
              <a:rPr lang="cs-CZ" sz="1800" dirty="0">
                <a:solidFill>
                  <a:srgbClr val="000000"/>
                </a:solidFill>
                <a:effectLst/>
                <a:latin typeface="Verdana" panose="020B0604030504040204" pitchFamily="34" charset="0"/>
                <a:ea typeface="Verdana" panose="020B0604030504040204" pitchFamily="34" charset="0"/>
              </a:rPr>
              <a:t>)</a:t>
            </a:r>
            <a:endParaRPr lang="fr-FR" dirty="0">
              <a:solidFill>
                <a:srgbClr val="000000"/>
              </a:solidFill>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ü"/>
            </a:pPr>
            <a:r>
              <a:rPr lang="fr-FR" b="1" dirty="0">
                <a:solidFill>
                  <a:srgbClr val="000000"/>
                </a:solidFill>
                <a:latin typeface="Verdana" panose="020B0604030504040204" pitchFamily="34" charset="0"/>
                <a:ea typeface="Verdana" panose="020B0604030504040204" pitchFamily="34" charset="0"/>
              </a:rPr>
              <a:t>p</a:t>
            </a:r>
            <a:r>
              <a:rPr lang="cs-CZ" sz="1800" b="1" dirty="0" err="1">
                <a:solidFill>
                  <a:srgbClr val="000000"/>
                </a:solidFill>
                <a:effectLst/>
                <a:latin typeface="Verdana" panose="020B0604030504040204" pitchFamily="34" charset="0"/>
                <a:ea typeface="Verdana" panose="020B0604030504040204" pitchFamily="34" charset="0"/>
              </a:rPr>
              <a:t>restige</a:t>
            </a:r>
            <a:endParaRPr lang="fr-FR" b="1" dirty="0">
              <a:solidFill>
                <a:srgbClr val="000000"/>
              </a:solidFill>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ü"/>
            </a:pPr>
            <a:r>
              <a:rPr lang="fr-FR" b="1" dirty="0">
                <a:solidFill>
                  <a:srgbClr val="000000"/>
                </a:solidFill>
                <a:latin typeface="Verdana" panose="020B0604030504040204" pitchFamily="34" charset="0"/>
                <a:ea typeface="Verdana" panose="020B0604030504040204" pitchFamily="34" charset="0"/>
              </a:rPr>
              <a:t>n</a:t>
            </a:r>
            <a:r>
              <a:rPr lang="cs-CZ" sz="1800" b="1" dirty="0" err="1">
                <a:solidFill>
                  <a:srgbClr val="000000"/>
                </a:solidFill>
                <a:effectLst/>
                <a:latin typeface="Verdana" panose="020B0604030504040204" pitchFamily="34" charset="0"/>
                <a:ea typeface="Verdana" panose="020B0604030504040204" pitchFamily="34" charset="0"/>
              </a:rPr>
              <a:t>oblesse</a:t>
            </a:r>
            <a:endParaRPr lang="fr-FR" b="1" dirty="0">
              <a:solidFill>
                <a:srgbClr val="000000"/>
              </a:solidFill>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ü"/>
            </a:pPr>
            <a:r>
              <a:rPr lang="cs-CZ" sz="1800" b="1" dirty="0" err="1">
                <a:solidFill>
                  <a:srgbClr val="000000"/>
                </a:solidFill>
                <a:effectLst/>
                <a:latin typeface="Verdana" panose="020B0604030504040204" pitchFamily="34" charset="0"/>
                <a:ea typeface="Verdana" panose="020B0604030504040204" pitchFamily="34" charset="0"/>
              </a:rPr>
              <a:t>intelligence</a:t>
            </a:r>
            <a:r>
              <a:rPr lang="cs-CZ" sz="1800" b="1" dirty="0">
                <a:solidFill>
                  <a:srgbClr val="000000"/>
                </a:solidFill>
                <a:effectLst/>
                <a:latin typeface="Verdana" panose="020B0604030504040204" pitchFamily="34" charset="0"/>
                <a:ea typeface="Verdana" panose="020B0604030504040204" pitchFamily="34" charset="0"/>
              </a:rPr>
              <a:t> </a:t>
            </a:r>
            <a:r>
              <a:rPr lang="cs-CZ" sz="1800" dirty="0">
                <a:solidFill>
                  <a:srgbClr val="000000"/>
                </a:solidFill>
                <a:effectLst/>
                <a:latin typeface="Verdana" panose="020B0604030504040204" pitchFamily="34" charset="0"/>
                <a:ea typeface="Verdana" panose="020B0604030504040204" pitchFamily="34" charset="0"/>
              </a:rPr>
              <a:t>(</a:t>
            </a:r>
            <a:r>
              <a:rPr lang="cs-CZ" sz="1800" dirty="0" err="1">
                <a:solidFill>
                  <a:srgbClr val="000000"/>
                </a:solidFill>
                <a:effectLst/>
                <a:latin typeface="Verdana" panose="020B0604030504040204" pitchFamily="34" charset="0"/>
                <a:ea typeface="Verdana" panose="020B0604030504040204" pitchFamily="34" charset="0"/>
              </a:rPr>
              <a:t>le</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paysan</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dirige</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sa</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propre</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ferme</a:t>
            </a:r>
            <a:r>
              <a:rPr lang="fr-FR" sz="1800" dirty="0">
                <a:solidFill>
                  <a:srgbClr val="000000"/>
                </a:solidFill>
                <a:effectLst/>
                <a:latin typeface="Verdana" panose="020B0604030504040204" pitchFamily="34" charset="0"/>
                <a:ea typeface="Verdana" panose="020B0604030504040204" pitchFamily="34" charset="0"/>
              </a:rPr>
              <a:t> en manager</a:t>
            </a:r>
            <a:r>
              <a:rPr lang="cs-CZ" sz="1800" dirty="0">
                <a:solidFill>
                  <a:srgbClr val="000000"/>
                </a:solidFill>
                <a:effectLst/>
                <a:latin typeface="Verdana" panose="020B0604030504040204" pitchFamily="34" charset="0"/>
                <a:ea typeface="Verdana" panose="020B0604030504040204" pitchFamily="34" charset="0"/>
              </a:rPr>
              <a:t>)</a:t>
            </a:r>
            <a:endParaRPr lang="fr-FR" dirty="0">
              <a:solidFill>
                <a:srgbClr val="000000"/>
              </a:solidFill>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ü"/>
            </a:pPr>
            <a:r>
              <a:rPr lang="cs-CZ" sz="1800" b="1" dirty="0" err="1">
                <a:solidFill>
                  <a:srgbClr val="000000"/>
                </a:solidFill>
                <a:effectLst/>
                <a:latin typeface="Verdana" panose="020B0604030504040204" pitchFamily="34" charset="0"/>
                <a:ea typeface="Verdana" panose="020B0604030504040204" pitchFamily="34" charset="0"/>
              </a:rPr>
              <a:t>indépendance</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le</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paysan</a:t>
            </a:r>
            <a:r>
              <a:rPr lang="cs-CZ" sz="1800" dirty="0">
                <a:solidFill>
                  <a:srgbClr val="000000"/>
                </a:solidFill>
                <a:effectLst/>
                <a:latin typeface="Verdana" panose="020B0604030504040204" pitchFamily="34" charset="0"/>
                <a:ea typeface="Verdana" panose="020B0604030504040204" pitchFamily="34" charset="0"/>
              </a:rPr>
              <a:t> ne </a:t>
            </a:r>
            <a:r>
              <a:rPr lang="cs-CZ" sz="1800" dirty="0" err="1">
                <a:solidFill>
                  <a:srgbClr val="000000"/>
                </a:solidFill>
                <a:effectLst/>
                <a:latin typeface="Verdana" panose="020B0604030504040204" pitchFamily="34" charset="0"/>
                <a:ea typeface="Verdana" panose="020B0604030504040204" pitchFamily="34" charset="0"/>
              </a:rPr>
              <a:t>connaît</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que</a:t>
            </a:r>
            <a:r>
              <a:rPr lang="cs-CZ" sz="1800" dirty="0">
                <a:solidFill>
                  <a:srgbClr val="000000"/>
                </a:solidFill>
                <a:effectLst/>
                <a:latin typeface="Verdana" panose="020B0604030504040204" pitchFamily="34" charset="0"/>
                <a:ea typeface="Verdana" panose="020B0604030504040204" pitchFamily="34" charset="0"/>
              </a:rPr>
              <a:t> Dieu pour </a:t>
            </a:r>
            <a:r>
              <a:rPr lang="cs-CZ" sz="1800" dirty="0" err="1">
                <a:solidFill>
                  <a:srgbClr val="000000"/>
                </a:solidFill>
                <a:effectLst/>
                <a:latin typeface="Verdana" panose="020B0604030504040204" pitchFamily="34" charset="0"/>
                <a:ea typeface="Verdana" panose="020B0604030504040204" pitchFamily="34" charset="0"/>
              </a:rPr>
              <a:t>maître</a:t>
            </a:r>
            <a:r>
              <a:rPr lang="cs-CZ" sz="1800" dirty="0">
                <a:solidFill>
                  <a:srgbClr val="000000"/>
                </a:solidFill>
                <a:effectLst/>
                <a:latin typeface="Verdana" panose="020B0604030504040204" pitchFamily="34" charset="0"/>
                <a:ea typeface="Verdana" panose="020B0604030504040204" pitchFamily="34" charset="0"/>
              </a:rPr>
              <a:t>)</a:t>
            </a:r>
            <a:endParaRPr lang="fr-FR" dirty="0">
              <a:solidFill>
                <a:srgbClr val="000000"/>
              </a:solidFill>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ü"/>
            </a:pPr>
            <a:r>
              <a:rPr lang="cs-CZ" sz="1800" b="1" dirty="0" err="1">
                <a:solidFill>
                  <a:srgbClr val="000000"/>
                </a:solidFill>
                <a:effectLst/>
                <a:latin typeface="Verdana" panose="020B0604030504040204" pitchFamily="34" charset="0"/>
                <a:ea typeface="Verdana" panose="020B0604030504040204" pitchFamily="34" charset="0"/>
              </a:rPr>
              <a:t>beauté</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du</a:t>
            </a:r>
            <a:r>
              <a:rPr lang="cs-CZ" sz="1800" dirty="0">
                <a:solidFill>
                  <a:srgbClr val="000000"/>
                </a:solidFill>
                <a:effectLst/>
                <a:latin typeface="Verdana" panose="020B0604030504040204" pitchFamily="34" charset="0"/>
                <a:ea typeface="Verdana" panose="020B0604030504040204" pitchFamily="34" charset="0"/>
              </a:rPr>
              <a:t> </a:t>
            </a:r>
            <a:r>
              <a:rPr lang="cs-CZ" sz="1800" dirty="0" err="1">
                <a:solidFill>
                  <a:srgbClr val="000000"/>
                </a:solidFill>
                <a:effectLst/>
                <a:latin typeface="Verdana" panose="020B0604030504040204" pitchFamily="34" charset="0"/>
                <a:ea typeface="Verdana" panose="020B0604030504040204" pitchFamily="34" charset="0"/>
              </a:rPr>
              <a:t>paysage</a:t>
            </a:r>
            <a:r>
              <a:rPr lang="cs-CZ" sz="1800" dirty="0">
                <a:solidFill>
                  <a:srgbClr val="000000"/>
                </a:solidFill>
                <a:effectLst/>
                <a:latin typeface="Verdana" panose="020B0604030504040204" pitchFamily="34" charset="0"/>
                <a:ea typeface="Verdana" panose="020B0604030504040204" pitchFamily="34" charset="0"/>
              </a:rPr>
              <a:t>)</a:t>
            </a:r>
            <a:endParaRPr lang="fr-FR" dirty="0">
              <a:solidFill>
                <a:srgbClr val="000000"/>
              </a:solidFill>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ü"/>
            </a:pPr>
            <a:r>
              <a:rPr lang="fr-FR" b="1" dirty="0">
                <a:solidFill>
                  <a:srgbClr val="000000"/>
                </a:solidFill>
                <a:latin typeface="Verdana" panose="020B0604030504040204" pitchFamily="34" charset="0"/>
                <a:ea typeface="Verdana" panose="020B0604030504040204" pitchFamily="34" charset="0"/>
              </a:rPr>
              <a:t>p</a:t>
            </a:r>
            <a:r>
              <a:rPr lang="cs-CZ" sz="1800" b="1" dirty="0" err="1">
                <a:solidFill>
                  <a:srgbClr val="000000"/>
                </a:solidFill>
                <a:effectLst/>
                <a:latin typeface="Verdana" panose="020B0604030504040204" pitchFamily="34" charset="0"/>
                <a:ea typeface="Verdana" panose="020B0604030504040204" pitchFamily="34" charset="0"/>
              </a:rPr>
              <a:t>aix</a:t>
            </a:r>
            <a:r>
              <a:rPr lang="fr-FR" sz="1800" b="1" dirty="0">
                <a:solidFill>
                  <a:srgbClr val="000000"/>
                </a:solidFill>
                <a:effectLst/>
                <a:latin typeface="Verdana" panose="020B0604030504040204" pitchFamily="34" charset="0"/>
                <a:ea typeface="Verdana" panose="020B0604030504040204" pitchFamily="34" charset="0"/>
              </a:rPr>
              <a:t> intérieure</a:t>
            </a:r>
            <a:endParaRPr lang="fr-FR" b="1" dirty="0">
              <a:solidFill>
                <a:srgbClr val="000000"/>
              </a:solidFill>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ü"/>
            </a:pPr>
            <a:r>
              <a:rPr lang="fr-FR" b="1" dirty="0">
                <a:solidFill>
                  <a:srgbClr val="000000"/>
                </a:solidFill>
                <a:latin typeface="Verdana" panose="020B0604030504040204" pitchFamily="34" charset="0"/>
                <a:ea typeface="Verdana" panose="020B0604030504040204" pitchFamily="34" charset="0"/>
              </a:rPr>
              <a:t>f</a:t>
            </a:r>
            <a:r>
              <a:rPr lang="cs-CZ" sz="1800" b="1" dirty="0" err="1">
                <a:solidFill>
                  <a:srgbClr val="000000"/>
                </a:solidFill>
                <a:effectLst/>
                <a:latin typeface="Verdana" panose="020B0604030504040204" pitchFamily="34" charset="0"/>
                <a:ea typeface="Verdana" panose="020B0604030504040204" pitchFamily="34" charset="0"/>
              </a:rPr>
              <a:t>rugalité</a:t>
            </a:r>
            <a:endParaRPr lang="fr-FR" b="1" dirty="0">
              <a:solidFill>
                <a:srgbClr val="000000"/>
              </a:solidFill>
              <a:latin typeface="Verdana" panose="020B0604030504040204" pitchFamily="34" charset="0"/>
              <a:ea typeface="Verdana" panose="020B0604030504040204" pitchFamily="34" charset="0"/>
            </a:endParaRPr>
          </a:p>
          <a:p>
            <a:pPr marL="285750" indent="-285750" algn="just">
              <a:spcAft>
                <a:spcPts val="0"/>
              </a:spcAft>
              <a:buFont typeface="Wingdings" panose="05000000000000000000" pitchFamily="2" charset="2"/>
              <a:buChar char="ü"/>
            </a:pPr>
            <a:r>
              <a:rPr lang="fr-FR" b="1" dirty="0">
                <a:solidFill>
                  <a:srgbClr val="000000"/>
                </a:solidFill>
                <a:latin typeface="Verdana" panose="020B0604030504040204" pitchFamily="34" charset="0"/>
                <a:ea typeface="Verdana" panose="020B0604030504040204" pitchFamily="34" charset="0"/>
              </a:rPr>
              <a:t>b</a:t>
            </a:r>
            <a:r>
              <a:rPr lang="fr-FR" sz="1800" b="1" dirty="0">
                <a:solidFill>
                  <a:srgbClr val="000000"/>
                </a:solidFill>
                <a:effectLst/>
                <a:latin typeface="Verdana" panose="020B0604030504040204" pitchFamily="34" charset="0"/>
                <a:ea typeface="Verdana" panose="020B0604030504040204" pitchFamily="34" charset="0"/>
              </a:rPr>
              <a:t>onheur</a:t>
            </a:r>
            <a:r>
              <a:rPr lang="fr-FR" b="1" dirty="0">
                <a:solidFill>
                  <a:srgbClr val="000000"/>
                </a:solidFill>
                <a:latin typeface="Verdana" panose="020B0604030504040204" pitchFamily="34" charset="0"/>
                <a:ea typeface="Verdana" panose="020B0604030504040204" pitchFamily="34" charset="0"/>
              </a:rPr>
              <a:t> durable</a:t>
            </a:r>
            <a:endParaRPr lang="fr-FR" sz="1800" b="1" dirty="0">
              <a:solidFill>
                <a:srgbClr val="000000"/>
              </a:solidFill>
              <a:effectLst/>
              <a:latin typeface="Verdana" panose="020B0604030504040204" pitchFamily="34" charset="0"/>
              <a:ea typeface="Verdana" panose="020B0604030504040204" pitchFamily="34" charset="0"/>
            </a:endParaRPr>
          </a:p>
          <a:p>
            <a:endParaRPr lang="cs-CZ" dirty="0"/>
          </a:p>
        </p:txBody>
      </p:sp>
      <p:pic>
        <p:nvPicPr>
          <p:cNvPr id="4" name="Obrázek 3">
            <a:extLst>
              <a:ext uri="{FF2B5EF4-FFF2-40B4-BE49-F238E27FC236}">
                <a16:creationId xmlns:a16="http://schemas.microsoft.com/office/drawing/2014/main" id="{785ACA9A-FDF3-4E09-A890-641C3EC6CD78}"/>
              </a:ext>
            </a:extLst>
          </p:cNvPr>
          <p:cNvPicPr>
            <a:picLocks noChangeAspect="1"/>
          </p:cNvPicPr>
          <p:nvPr/>
        </p:nvPicPr>
        <p:blipFill rotWithShape="1">
          <a:blip r:embed="rId2"/>
          <a:srcRect r="36491"/>
          <a:stretch/>
        </p:blipFill>
        <p:spPr>
          <a:xfrm>
            <a:off x="349356" y="1497995"/>
            <a:ext cx="2403675" cy="3626036"/>
          </a:xfrm>
          <a:prstGeom prst="rect">
            <a:avLst/>
          </a:prstGeom>
        </p:spPr>
      </p:pic>
    </p:spTree>
    <p:extLst>
      <p:ext uri="{BB962C8B-B14F-4D97-AF65-F5344CB8AC3E}">
        <p14:creationId xmlns:p14="http://schemas.microsoft.com/office/powerpoint/2010/main" val="684290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1E5B44F6-11AE-4C0D-80C7-22E25EE29C34}"/>
              </a:ext>
            </a:extLst>
          </p:cNvPr>
          <p:cNvSpPr txBox="1"/>
          <p:nvPr/>
        </p:nvSpPr>
        <p:spPr>
          <a:xfrm>
            <a:off x="3244645" y="344130"/>
            <a:ext cx="8069838" cy="400110"/>
          </a:xfrm>
          <a:prstGeom prst="rect">
            <a:avLst/>
          </a:prstGeom>
          <a:noFill/>
        </p:spPr>
        <p:txBody>
          <a:bodyPr wrap="none" rtlCol="0">
            <a:spAutoFit/>
          </a:bodyPr>
          <a:lstStyle/>
          <a:p>
            <a:r>
              <a:rPr lang="fr-FR" sz="2000" b="1" dirty="0">
                <a:solidFill>
                  <a:schemeClr val="accent6">
                    <a:lumMod val="75000"/>
                  </a:schemeClr>
                </a:solidFill>
                <a:latin typeface="Verdana" panose="020B0604030504040204" pitchFamily="34" charset="0"/>
                <a:ea typeface="Verdana" panose="020B0604030504040204" pitchFamily="34" charset="0"/>
              </a:rPr>
              <a:t>II. Vers une conception plus réaliste de la campagne…</a:t>
            </a:r>
            <a:endParaRPr lang="cs-CZ" sz="2000" b="1" dirty="0">
              <a:solidFill>
                <a:schemeClr val="accent6">
                  <a:lumMod val="75000"/>
                </a:schemeClr>
              </a:solidFill>
              <a:latin typeface="Verdana" panose="020B0604030504040204" pitchFamily="34" charset="0"/>
              <a:ea typeface="Verdana" panose="020B0604030504040204" pitchFamily="34" charset="0"/>
            </a:endParaRPr>
          </a:p>
        </p:txBody>
      </p:sp>
      <p:pic>
        <p:nvPicPr>
          <p:cNvPr id="5" name="Obrázek 4">
            <a:extLst>
              <a:ext uri="{FF2B5EF4-FFF2-40B4-BE49-F238E27FC236}">
                <a16:creationId xmlns:a16="http://schemas.microsoft.com/office/drawing/2014/main" id="{2A63B4E8-689F-4DF3-B3DA-097D4CB00FA5}"/>
              </a:ext>
            </a:extLst>
          </p:cNvPr>
          <p:cNvPicPr>
            <a:picLocks noChangeAspect="1"/>
          </p:cNvPicPr>
          <p:nvPr/>
        </p:nvPicPr>
        <p:blipFill rotWithShape="1">
          <a:blip r:embed="rId2"/>
          <a:srcRect r="25991"/>
          <a:stretch/>
        </p:blipFill>
        <p:spPr>
          <a:xfrm>
            <a:off x="167148" y="677228"/>
            <a:ext cx="2906385" cy="2926383"/>
          </a:xfrm>
          <a:prstGeom prst="rect">
            <a:avLst/>
          </a:prstGeom>
          <a:ln w="19050">
            <a:solidFill>
              <a:schemeClr val="tx1"/>
            </a:solidFill>
          </a:ln>
        </p:spPr>
      </p:pic>
      <p:sp>
        <p:nvSpPr>
          <p:cNvPr id="6" name="TextovéPole 5">
            <a:extLst>
              <a:ext uri="{FF2B5EF4-FFF2-40B4-BE49-F238E27FC236}">
                <a16:creationId xmlns:a16="http://schemas.microsoft.com/office/drawing/2014/main" id="{9062F595-9C09-40B3-A95C-FDF98A463055}"/>
              </a:ext>
            </a:extLst>
          </p:cNvPr>
          <p:cNvSpPr txBox="1"/>
          <p:nvPr/>
        </p:nvSpPr>
        <p:spPr>
          <a:xfrm>
            <a:off x="688033" y="3765755"/>
            <a:ext cx="1864613" cy="646331"/>
          </a:xfrm>
          <a:prstGeom prst="rect">
            <a:avLst/>
          </a:prstGeom>
          <a:solidFill>
            <a:schemeClr val="bg1"/>
          </a:solidFill>
          <a:ln w="9525">
            <a:solidFill>
              <a:schemeClr val="tx1"/>
            </a:solidFill>
          </a:ln>
        </p:spPr>
        <p:txBody>
          <a:bodyPr wrap="none" rtlCol="0">
            <a:spAutoFit/>
          </a:bodyPr>
          <a:lstStyle/>
          <a:p>
            <a:r>
              <a:rPr lang="fr-FR" b="1" dirty="0">
                <a:latin typeface="Verdana" panose="020B0604030504040204" pitchFamily="34" charset="0"/>
                <a:ea typeface="Verdana" panose="020B0604030504040204" pitchFamily="34" charset="0"/>
              </a:rPr>
              <a:t>Louis Hémon</a:t>
            </a:r>
          </a:p>
          <a:p>
            <a:r>
              <a:rPr lang="cs-CZ" sz="1800" dirty="0">
                <a:solidFill>
                  <a:srgbClr val="000000"/>
                </a:solidFill>
                <a:effectLst/>
                <a:latin typeface="Verdana" panose="020B0604030504040204" pitchFamily="34" charset="0"/>
                <a:ea typeface="Verdana" panose="020B0604030504040204" pitchFamily="34" charset="0"/>
              </a:rPr>
              <a:t>(1880-1913)</a:t>
            </a:r>
            <a:endParaRPr lang="fr-FR" sz="1800" dirty="0">
              <a:solidFill>
                <a:srgbClr val="000000"/>
              </a:solidFill>
              <a:effectLst/>
              <a:latin typeface="Verdana" panose="020B0604030504040204" pitchFamily="34" charset="0"/>
              <a:ea typeface="Verdana" panose="020B0604030504040204" pitchFamily="34" charset="0"/>
            </a:endParaRPr>
          </a:p>
        </p:txBody>
      </p:sp>
      <p:sp>
        <p:nvSpPr>
          <p:cNvPr id="7" name="TextovéPole 6">
            <a:extLst>
              <a:ext uri="{FF2B5EF4-FFF2-40B4-BE49-F238E27FC236}">
                <a16:creationId xmlns:a16="http://schemas.microsoft.com/office/drawing/2014/main" id="{69095F30-D10D-4CD8-8C8F-FAE1EAB6830F}"/>
              </a:ext>
            </a:extLst>
          </p:cNvPr>
          <p:cNvSpPr txBox="1"/>
          <p:nvPr/>
        </p:nvSpPr>
        <p:spPr>
          <a:xfrm>
            <a:off x="3258170" y="995766"/>
            <a:ext cx="8475407" cy="3416320"/>
          </a:xfrm>
          <a:prstGeom prst="rect">
            <a:avLst/>
          </a:prstGeom>
          <a:noFill/>
        </p:spPr>
        <p:txBody>
          <a:bodyPr wrap="square" rtlCol="0">
            <a:spAutoFit/>
          </a:bodyPr>
          <a:lstStyle/>
          <a:p>
            <a:r>
              <a:rPr lang="fr-FR" dirty="0">
                <a:latin typeface="Verdana" panose="020B0604030504040204" pitchFamily="34" charset="0"/>
                <a:ea typeface="Verdana" panose="020B0604030504040204" pitchFamily="34" charset="0"/>
              </a:rPr>
              <a:t>Écrivain, voyageur, aventurier</a:t>
            </a:r>
          </a:p>
          <a:p>
            <a:endParaRPr lang="fr-FR" dirty="0">
              <a:latin typeface="Verdana" panose="020B0604030504040204" pitchFamily="34" charset="0"/>
              <a:ea typeface="Verdana" panose="020B0604030504040204" pitchFamily="34" charset="0"/>
            </a:endParaRPr>
          </a:p>
          <a:p>
            <a:pPr algn="just"/>
            <a:r>
              <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En Angleterre il écrit </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des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recueils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de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nouvelles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dont</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les </a:t>
            </a:r>
            <a:r>
              <a:rPr lang="cs-CZ" sz="1800" i="1"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Nouvelles</a:t>
            </a:r>
            <a:r>
              <a:rPr lang="cs-CZ" sz="18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i="1"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londoniennes</a:t>
            </a:r>
            <a:r>
              <a:rPr lang="fr-FR" sz="18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1991), des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fragments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d’un</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journal</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intime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des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récits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sportifs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et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aussi</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quelques romans dont</a:t>
            </a:r>
            <a:r>
              <a:rPr lang="cs-CZ" sz="18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i="1"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Battling</a:t>
            </a:r>
            <a:r>
              <a:rPr lang="cs-CZ" sz="18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i="1"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Malone</a:t>
            </a:r>
            <a:r>
              <a:rPr lang="cs-CZ" sz="18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i="1"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Pugilliste</a:t>
            </a:r>
            <a:r>
              <a:rPr lang="cs-CZ" sz="1800" b="1"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a:t>
            </a:r>
            <a:r>
              <a:rPr lang="cs-CZ" sz="18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omán </a:t>
            </a:r>
            <a:r>
              <a:rPr lang="cs-CZ" sz="1800" i="1"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boxéra</a:t>
            </a:r>
            <a:r>
              <a:rPr lang="fr-FR" sz="1800" i="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un</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livre </a:t>
            </a:r>
            <a:r>
              <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noir sur</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l’univers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de la boxe</a:t>
            </a:r>
            <a:r>
              <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p>
          <a:p>
            <a:pPr algn="just"/>
            <a:endPar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algn="just">
              <a:spcAft>
                <a:spcPts val="0"/>
              </a:spcAft>
            </a:pPr>
            <a:r>
              <a:rPr lang="fr-FR" b="1" dirty="0">
                <a:solidFill>
                  <a:srgbClr val="000000"/>
                </a:solidFill>
                <a:latin typeface="Verdana" panose="020B0604030504040204" pitchFamily="34" charset="0"/>
                <a:ea typeface="Times New Roman" panose="02020603050405020304" pitchFamily="18" charset="0"/>
              </a:rPr>
              <a:t>N</a:t>
            </a:r>
            <a:r>
              <a:rPr lang="cs-CZ" sz="1800" b="1" dirty="0" err="1">
                <a:solidFill>
                  <a:srgbClr val="000000"/>
                </a:solidFill>
                <a:effectLst/>
                <a:latin typeface="Verdana" panose="020B0604030504040204" pitchFamily="34" charset="0"/>
                <a:ea typeface="Times New Roman" panose="02020603050405020304" pitchFamily="18" charset="0"/>
              </a:rPr>
              <a:t>aturalisme</a:t>
            </a:r>
            <a:r>
              <a:rPr lang="cs-CZ" sz="1800" b="1" dirty="0">
                <a:solidFill>
                  <a:srgbClr val="000000"/>
                </a:solidFill>
                <a:effectLst/>
                <a:latin typeface="Verdana" panose="020B0604030504040204" pitchFamily="34" charset="0"/>
                <a:ea typeface="Times New Roman" panose="02020603050405020304" pitchFamily="18" charset="0"/>
              </a:rPr>
              <a:t> </a:t>
            </a:r>
            <a:r>
              <a:rPr lang="cs-CZ" sz="1800" b="1" dirty="0" err="1">
                <a:solidFill>
                  <a:srgbClr val="000000"/>
                </a:solidFill>
                <a:effectLst/>
                <a:latin typeface="Verdana" panose="020B0604030504040204" pitchFamily="34" charset="0"/>
                <a:ea typeface="Times New Roman" panose="02020603050405020304" pitchFamily="18" charset="0"/>
              </a:rPr>
              <a:t>modéré</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inspiré</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plutôt</a:t>
            </a:r>
            <a:r>
              <a:rPr lang="cs-CZ" sz="1800" dirty="0">
                <a:solidFill>
                  <a:srgbClr val="000000"/>
                </a:solidFill>
                <a:effectLst/>
                <a:latin typeface="Verdana" panose="020B0604030504040204" pitchFamily="34" charset="0"/>
                <a:ea typeface="Times New Roman" panose="02020603050405020304" pitchFamily="18" charset="0"/>
              </a:rPr>
              <a:t> de </a:t>
            </a:r>
            <a:r>
              <a:rPr lang="cs-CZ" sz="1800" dirty="0" err="1">
                <a:solidFill>
                  <a:srgbClr val="000000"/>
                </a:solidFill>
                <a:effectLst/>
                <a:latin typeface="Verdana" panose="020B0604030504040204" pitchFamily="34" charset="0"/>
                <a:ea typeface="Times New Roman" panose="02020603050405020304" pitchFamily="18" charset="0"/>
              </a:rPr>
              <a:t>Maupassant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que</a:t>
            </a:r>
            <a:r>
              <a:rPr lang="cs-CZ" sz="1800" dirty="0">
                <a:solidFill>
                  <a:srgbClr val="000000"/>
                </a:solidFill>
                <a:effectLst/>
                <a:latin typeface="Verdana" panose="020B0604030504040204" pitchFamily="34" charset="0"/>
                <a:ea typeface="Times New Roman" panose="02020603050405020304" pitchFamily="18" charset="0"/>
              </a:rPr>
              <a:t> de </a:t>
            </a:r>
            <a:r>
              <a:rPr lang="cs-CZ" sz="1800" dirty="0" err="1">
                <a:solidFill>
                  <a:srgbClr val="000000"/>
                </a:solidFill>
                <a:effectLst/>
                <a:latin typeface="Verdana" panose="020B0604030504040204" pitchFamily="34" charset="0"/>
                <a:ea typeface="Times New Roman" panose="02020603050405020304" pitchFamily="18" charset="0"/>
              </a:rPr>
              <a:t>Zola</a:t>
            </a:r>
            <a:r>
              <a:rPr lang="fr-FR" sz="1800" dirty="0">
                <a:solidFill>
                  <a:srgbClr val="000000"/>
                </a:solidFill>
                <a:effectLst/>
                <a:latin typeface="Verdana" panose="020B0604030504040204" pitchFamily="34" charset="0"/>
                <a:ea typeface="Times New Roman" panose="02020603050405020304" pitchFamily="18" charset="0"/>
              </a:rPr>
              <a:t>, influence de Hemingway</a:t>
            </a:r>
            <a:r>
              <a:rPr lang="cs-CZ" sz="1800" dirty="0">
                <a:solidFill>
                  <a:srgbClr val="000000"/>
                </a:solidFill>
                <a:effectLst/>
                <a:latin typeface="Verdana" panose="020B0604030504040204" pitchFamily="34" charset="0"/>
                <a:ea typeface="Times New Roman" panose="02020603050405020304" pitchFamily="18" charset="0"/>
              </a:rPr>
              <a:t>.</a:t>
            </a: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Sujets</a:t>
            </a:r>
            <a:r>
              <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principaux </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le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milieu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du</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sport,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le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problème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des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séparatistes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irlandais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etc</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x  ses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romans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n’ont</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été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appréciés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qu’après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sa</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mort</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endPar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endParaRPr lang="cs-CZ" dirty="0">
              <a:latin typeface="Verdana" panose="020B0604030504040204" pitchFamily="34" charset="0"/>
              <a:ea typeface="Verdana" panose="020B0604030504040204" pitchFamily="34" charset="0"/>
            </a:endParaRPr>
          </a:p>
        </p:txBody>
      </p:sp>
      <p:pic>
        <p:nvPicPr>
          <p:cNvPr id="9" name="Obrázek 8">
            <a:extLst>
              <a:ext uri="{FF2B5EF4-FFF2-40B4-BE49-F238E27FC236}">
                <a16:creationId xmlns:a16="http://schemas.microsoft.com/office/drawing/2014/main" id="{1919D31E-E167-439A-A94D-906B617E785E}"/>
              </a:ext>
            </a:extLst>
          </p:cNvPr>
          <p:cNvPicPr>
            <a:picLocks noChangeAspect="1"/>
          </p:cNvPicPr>
          <p:nvPr/>
        </p:nvPicPr>
        <p:blipFill rotWithShape="1">
          <a:blip r:embed="rId3"/>
          <a:srcRect r="29455"/>
          <a:stretch/>
        </p:blipFill>
        <p:spPr>
          <a:xfrm>
            <a:off x="3375572" y="4289986"/>
            <a:ext cx="1584434" cy="2423083"/>
          </a:xfrm>
          <a:prstGeom prst="rect">
            <a:avLst/>
          </a:prstGeom>
          <a:ln w="19050">
            <a:solidFill>
              <a:schemeClr val="accent4">
                <a:lumMod val="50000"/>
              </a:schemeClr>
            </a:solidFill>
          </a:ln>
        </p:spPr>
      </p:pic>
      <p:pic>
        <p:nvPicPr>
          <p:cNvPr id="11" name="Obrázek 10">
            <a:extLst>
              <a:ext uri="{FF2B5EF4-FFF2-40B4-BE49-F238E27FC236}">
                <a16:creationId xmlns:a16="http://schemas.microsoft.com/office/drawing/2014/main" id="{CC60E108-C458-4F4F-BF2C-2DD02E9A125E}"/>
              </a:ext>
            </a:extLst>
          </p:cNvPr>
          <p:cNvPicPr>
            <a:picLocks noChangeAspect="1"/>
          </p:cNvPicPr>
          <p:nvPr/>
        </p:nvPicPr>
        <p:blipFill rotWithShape="1">
          <a:blip r:embed="rId4"/>
          <a:srcRect r="34449"/>
          <a:stretch/>
        </p:blipFill>
        <p:spPr>
          <a:xfrm>
            <a:off x="5645141" y="4583905"/>
            <a:ext cx="2859763" cy="1835244"/>
          </a:xfrm>
          <a:prstGeom prst="rect">
            <a:avLst/>
          </a:prstGeom>
          <a:ln w="12700">
            <a:solidFill>
              <a:schemeClr val="tx1"/>
            </a:solidFill>
          </a:ln>
        </p:spPr>
      </p:pic>
      <p:pic>
        <p:nvPicPr>
          <p:cNvPr id="13" name="Obrázek 12">
            <a:extLst>
              <a:ext uri="{FF2B5EF4-FFF2-40B4-BE49-F238E27FC236}">
                <a16:creationId xmlns:a16="http://schemas.microsoft.com/office/drawing/2014/main" id="{F785D32A-656B-4D6E-B1C4-9419CDF2B0A1}"/>
              </a:ext>
            </a:extLst>
          </p:cNvPr>
          <p:cNvPicPr>
            <a:picLocks noChangeAspect="1"/>
          </p:cNvPicPr>
          <p:nvPr/>
        </p:nvPicPr>
        <p:blipFill rotWithShape="1">
          <a:blip r:embed="rId5"/>
          <a:srcRect r="47429"/>
          <a:stretch/>
        </p:blipFill>
        <p:spPr>
          <a:xfrm>
            <a:off x="9190039" y="4289986"/>
            <a:ext cx="1995435" cy="2423083"/>
          </a:xfrm>
          <a:prstGeom prst="rect">
            <a:avLst/>
          </a:prstGeom>
          <a:ln w="12700">
            <a:solidFill>
              <a:schemeClr val="tx1"/>
            </a:solidFill>
          </a:ln>
        </p:spPr>
      </p:pic>
    </p:spTree>
    <p:extLst>
      <p:ext uri="{BB962C8B-B14F-4D97-AF65-F5344CB8AC3E}">
        <p14:creationId xmlns:p14="http://schemas.microsoft.com/office/powerpoint/2010/main" val="3328618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ACC10D0-9FA9-44F2-9798-E88C778059DA}"/>
              </a:ext>
            </a:extLst>
          </p:cNvPr>
          <p:cNvSpPr txBox="1"/>
          <p:nvPr/>
        </p:nvSpPr>
        <p:spPr>
          <a:xfrm>
            <a:off x="3165988" y="776748"/>
            <a:ext cx="8711380" cy="5632311"/>
          </a:xfrm>
          <a:prstGeom prst="rect">
            <a:avLst/>
          </a:prstGeom>
          <a:noFill/>
        </p:spPr>
        <p:txBody>
          <a:bodyPr wrap="square" rtlCol="0">
            <a:spAutoFit/>
          </a:bodyPr>
          <a:lstStyle/>
          <a:p>
            <a:pPr algn="just"/>
            <a:r>
              <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1911 : </a:t>
            </a:r>
            <a:r>
              <a:rPr lang="fr-FR"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à</a:t>
            </a:r>
            <a:r>
              <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l’âge de 31 ans Hémon quitte l’Europe et s’embarque pour le Canada (probablement pour échapper à sa petite amie folle, à </a:t>
            </a:r>
            <a:r>
              <a:rPr lang="fr-FR"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une</a:t>
            </a:r>
            <a:r>
              <a:rPr lang="fr-FR" sz="1800" dirty="0" smtClean="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parenté non-désirée, aux créanciers…). </a:t>
            </a:r>
          </a:p>
          <a:p>
            <a:pPr algn="just">
              <a:spcAft>
                <a:spcPts val="0"/>
              </a:spcAft>
            </a:pPr>
            <a:r>
              <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D’abord, il visite les grandes villes (Québec, Montréal) où il travaille dans une compagnie d’assurances, puis il se rend </a:t>
            </a:r>
            <a:r>
              <a:rPr lang="fr-FR" sz="1800" dirty="0">
                <a:solidFill>
                  <a:srgbClr val="000000"/>
                </a:solidFill>
                <a:effectLst/>
                <a:latin typeface="Verdana" panose="020B0604030504040204" pitchFamily="34" charset="0"/>
                <a:ea typeface="Times New Roman" panose="02020603050405020304" pitchFamily="18" charset="0"/>
              </a:rPr>
              <a:t>au lac Saint-Jean où il </a:t>
            </a:r>
            <a:r>
              <a:rPr lang="fr-FR" sz="1800" dirty="0" smtClean="0">
                <a:solidFill>
                  <a:srgbClr val="000000"/>
                </a:solidFill>
                <a:effectLst/>
                <a:latin typeface="Verdana" panose="020B0604030504040204" pitchFamily="34" charset="0"/>
                <a:ea typeface="Times New Roman" panose="02020603050405020304" pitchFamily="18" charset="0"/>
              </a:rPr>
              <a:t>est employé comme </a:t>
            </a:r>
            <a:r>
              <a:rPr lang="fr-FR" sz="1800" dirty="0">
                <a:solidFill>
                  <a:srgbClr val="000000"/>
                </a:solidFill>
                <a:effectLst/>
                <a:latin typeface="Verdana" panose="020B0604030504040204" pitchFamily="34" charset="0"/>
                <a:ea typeface="Times New Roman" panose="02020603050405020304" pitchFamily="18" charset="0"/>
              </a:rPr>
              <a:t>ouvrier agricole chez un fermier local.</a:t>
            </a:r>
          </a:p>
          <a:p>
            <a:pPr algn="just">
              <a:spcAft>
                <a:spcPts val="0"/>
              </a:spcAft>
            </a:pPr>
            <a:r>
              <a:rPr lang="fr-FR" sz="1800" dirty="0">
                <a:solidFill>
                  <a:srgbClr val="000000"/>
                </a:solidFill>
                <a:effectLst/>
                <a:latin typeface="Verdana" panose="020B0604030504040204" pitchFamily="34" charset="0"/>
                <a:ea typeface="Times New Roman" panose="02020603050405020304" pitchFamily="18" charset="0"/>
              </a:rPr>
              <a:t>Il s’agit d’une partie du pays nouvellement colonisée. Hémon reste à </a:t>
            </a:r>
            <a:r>
              <a:rPr lang="fr-FR" sz="1800" dirty="0" err="1">
                <a:solidFill>
                  <a:srgbClr val="000000"/>
                </a:solidFill>
                <a:effectLst/>
                <a:latin typeface="Verdana" panose="020B0604030504040204" pitchFamily="34" charset="0"/>
                <a:ea typeface="Times New Roman" panose="02020603050405020304" pitchFamily="18" charset="0"/>
              </a:rPr>
              <a:t>Péribonca</a:t>
            </a:r>
            <a:r>
              <a:rPr lang="fr-FR" sz="1800" dirty="0">
                <a:solidFill>
                  <a:srgbClr val="000000"/>
                </a:solidFill>
                <a:effectLst/>
                <a:latin typeface="Verdana" panose="020B0604030504040204" pitchFamily="34" charset="0"/>
                <a:ea typeface="Times New Roman" panose="02020603050405020304" pitchFamily="18" charset="0"/>
              </a:rPr>
              <a:t> du printemps à l’hiver 1912. Il est émerveillé par la pureté de l’air et par la nature. </a:t>
            </a: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fr-FR" sz="1800" dirty="0">
                <a:solidFill>
                  <a:srgbClr val="000000"/>
                </a:solidFill>
                <a:effectLst/>
                <a:latin typeface="Verdana" panose="020B0604030504040204" pitchFamily="34" charset="0"/>
                <a:ea typeface="Times New Roman" panose="02020603050405020304" pitchFamily="18" charset="0"/>
              </a:rPr>
              <a:t>Il y rédige son cél</a:t>
            </a:r>
            <a:r>
              <a:rPr lang="fr-FR" dirty="0">
                <a:solidFill>
                  <a:srgbClr val="000000"/>
                </a:solidFill>
                <a:latin typeface="Verdana" panose="020B0604030504040204" pitchFamily="34" charset="0"/>
                <a:ea typeface="Times New Roman" panose="02020603050405020304" pitchFamily="18" charset="0"/>
              </a:rPr>
              <a:t>èbre</a:t>
            </a:r>
            <a:r>
              <a:rPr lang="fr-FR" sz="1800" dirty="0">
                <a:solidFill>
                  <a:srgbClr val="000000"/>
                </a:solidFill>
                <a:effectLst/>
                <a:latin typeface="Verdana" panose="020B0604030504040204" pitchFamily="34" charset="0"/>
                <a:ea typeface="Times New Roman" panose="02020603050405020304" pitchFamily="18" charset="0"/>
              </a:rPr>
              <a:t> roman </a:t>
            </a:r>
            <a:r>
              <a:rPr lang="cs-CZ" sz="1800" i="1" dirty="0">
                <a:solidFill>
                  <a:srgbClr val="000000"/>
                </a:solidFill>
                <a:effectLst/>
                <a:latin typeface="Verdana" panose="020B0604030504040204" pitchFamily="34" charset="0"/>
                <a:ea typeface="Times New Roman" panose="02020603050405020304" pitchFamily="18" charset="0"/>
              </a:rPr>
              <a:t>M</a:t>
            </a:r>
            <a:r>
              <a:rPr lang="fr-FR" sz="1800" i="1" dirty="0">
                <a:solidFill>
                  <a:srgbClr val="000000"/>
                </a:solidFill>
                <a:effectLst/>
                <a:latin typeface="Verdana" panose="020B0604030504040204" pitchFamily="34" charset="0"/>
                <a:ea typeface="Times New Roman" panose="02020603050405020304" pitchFamily="18" charset="0"/>
              </a:rPr>
              <a:t>aria Chapdelaine</a:t>
            </a:r>
            <a:r>
              <a:rPr lang="fr-FR" sz="1800" dirty="0">
                <a:solidFill>
                  <a:srgbClr val="000000"/>
                </a:solidFill>
                <a:effectLst/>
                <a:latin typeface="Verdana" panose="020B0604030504040204" pitchFamily="34" charset="0"/>
                <a:ea typeface="Times New Roman" panose="02020603050405020304" pitchFamily="18" charset="0"/>
              </a:rPr>
              <a:t>.</a:t>
            </a:r>
          </a:p>
          <a:p>
            <a:pPr algn="just">
              <a:spcAft>
                <a:spcPts val="0"/>
              </a:spcAft>
            </a:pPr>
            <a:endParaRPr lang="fr-FR" dirty="0">
              <a:solidFill>
                <a:srgbClr val="000000"/>
              </a:solidFill>
              <a:latin typeface="Verdana" panose="020B0604030504040204" pitchFamily="34" charset="0"/>
            </a:endParaRPr>
          </a:p>
          <a:p>
            <a:pPr algn="just">
              <a:spcAft>
                <a:spcPts val="0"/>
              </a:spcAft>
            </a:pPr>
            <a:r>
              <a:rPr lang="fr-FR" b="1" dirty="0">
                <a:solidFill>
                  <a:srgbClr val="000000"/>
                </a:solidFill>
                <a:latin typeface="Verdana" panose="020B0604030504040204" pitchFamily="34" charset="0"/>
                <a:ea typeface="Times New Roman" panose="02020603050405020304" pitchFamily="18" charset="0"/>
              </a:rPr>
              <a:t>P</a:t>
            </a:r>
            <a:r>
              <a:rPr lang="fr-FR" sz="1800" b="1" dirty="0">
                <a:solidFill>
                  <a:srgbClr val="000000"/>
                </a:solidFill>
                <a:effectLst/>
                <a:latin typeface="Verdana" panose="020B0604030504040204" pitchFamily="34" charset="0"/>
                <a:ea typeface="Times New Roman" panose="02020603050405020304" pitchFamily="18" charset="0"/>
              </a:rPr>
              <a:t>aradoxe </a:t>
            </a:r>
            <a:r>
              <a:rPr lang="fr-FR" sz="1800" dirty="0">
                <a:solidFill>
                  <a:srgbClr val="000000"/>
                </a:solidFill>
                <a:effectLst/>
                <a:latin typeface="Verdana" panose="020B0604030504040204" pitchFamily="34" charset="0"/>
                <a:ea typeface="Times New Roman" panose="02020603050405020304" pitchFamily="18" charset="0"/>
              </a:rPr>
              <a:t>: c’est un Français nomade et anarchisant qui a écrit le bestseller canadien-français dans le domaine du roman de la terre.</a:t>
            </a:r>
          </a:p>
          <a:p>
            <a:pPr algn="just">
              <a:spcAft>
                <a:spcPts val="0"/>
              </a:spcAft>
            </a:pPr>
            <a:endParaRPr lang="fr-FR" dirty="0">
              <a:solidFill>
                <a:srgbClr val="000000"/>
              </a:solidFill>
              <a:latin typeface="Verdana" panose="020B0604030504040204" pitchFamily="34" charset="0"/>
              <a:ea typeface="Times New Roman" panose="02020603050405020304" pitchFamily="18" charset="0"/>
            </a:endParaRPr>
          </a:p>
          <a:p>
            <a:pPr algn="just">
              <a:spcAft>
                <a:spcPts val="0"/>
              </a:spcAft>
            </a:pPr>
            <a:r>
              <a:rPr lang="fr-FR" sz="1800" dirty="0">
                <a:solidFill>
                  <a:srgbClr val="000000"/>
                </a:solidFill>
                <a:effectLst/>
                <a:latin typeface="Verdana" panose="020B0604030504040204" pitchFamily="34" charset="0"/>
                <a:ea typeface="Times New Roman" panose="02020603050405020304" pitchFamily="18" charset="0"/>
              </a:rPr>
              <a:t>Hémon était un (plutôt fragile) intellectuel citadin qui décrivait la vie des paysans robustes, pratiquement analphabètes.</a:t>
            </a: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fr-FR" sz="1800" dirty="0">
                <a:solidFill>
                  <a:srgbClr val="000000"/>
                </a:solidFill>
                <a:effectLst/>
                <a:latin typeface="Verdana" panose="020B0604030504040204" pitchFamily="34" charset="0"/>
                <a:ea typeface="Times New Roman" panose="02020603050405020304" pitchFamily="18" charset="0"/>
              </a:rPr>
              <a:t>Un certain malaise du public québécois : </a:t>
            </a:r>
            <a:r>
              <a:rPr lang="fr-FR" sz="1800" i="1" dirty="0">
                <a:solidFill>
                  <a:srgbClr val="000000"/>
                </a:solidFill>
                <a:effectLst/>
                <a:latin typeface="Verdana" panose="020B0604030504040204" pitchFamily="34" charset="0"/>
                <a:ea typeface="Times New Roman" panose="02020603050405020304" pitchFamily="18" charset="0"/>
              </a:rPr>
              <a:t>« On parle de lui, mais pas à lui ». </a:t>
            </a:r>
            <a:r>
              <a:rPr lang="fr-FR" sz="1800" dirty="0">
                <a:solidFill>
                  <a:srgbClr val="000000"/>
                </a:solidFill>
                <a:effectLst/>
                <a:latin typeface="Verdana" panose="020B0604030504040204" pitchFamily="34" charset="0"/>
                <a:ea typeface="Times New Roman" panose="02020603050405020304" pitchFamily="18" charset="0"/>
              </a:rPr>
              <a:t>(Pierre Pagé)</a:t>
            </a:r>
            <a:endParaRPr lang="fr-FR" sz="1800"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fr-FR" sz="1800" dirty="0">
                <a:solidFill>
                  <a:srgbClr val="000000"/>
                </a:solidFill>
                <a:effectLst/>
                <a:latin typeface="Verdana" panose="020B0604030504040204" pitchFamily="34" charset="0"/>
                <a:ea typeface="Times New Roman" panose="02020603050405020304" pitchFamily="18" charset="0"/>
              </a:rPr>
              <a:t>De plus, Hémon n’a passé que 20 mois au Canada, donc les autochtones doutent qu’il connaisse bien le pays.</a:t>
            </a:r>
            <a:endParaRPr lang="cs-CZ" dirty="0"/>
          </a:p>
        </p:txBody>
      </p:sp>
      <p:pic>
        <p:nvPicPr>
          <p:cNvPr id="4" name="Obrázek 3">
            <a:extLst>
              <a:ext uri="{FF2B5EF4-FFF2-40B4-BE49-F238E27FC236}">
                <a16:creationId xmlns:a16="http://schemas.microsoft.com/office/drawing/2014/main" id="{F658F39D-4782-4577-B237-F394BAA5D842}"/>
              </a:ext>
            </a:extLst>
          </p:cNvPr>
          <p:cNvPicPr>
            <a:picLocks noChangeAspect="1"/>
          </p:cNvPicPr>
          <p:nvPr/>
        </p:nvPicPr>
        <p:blipFill rotWithShape="1">
          <a:blip r:embed="rId2"/>
          <a:srcRect r="23047"/>
          <a:stretch/>
        </p:blipFill>
        <p:spPr>
          <a:xfrm>
            <a:off x="177408" y="0"/>
            <a:ext cx="2526464" cy="2521080"/>
          </a:xfrm>
          <a:prstGeom prst="rect">
            <a:avLst/>
          </a:prstGeom>
        </p:spPr>
      </p:pic>
      <p:pic>
        <p:nvPicPr>
          <p:cNvPr id="6" name="Obrázek 5">
            <a:extLst>
              <a:ext uri="{FF2B5EF4-FFF2-40B4-BE49-F238E27FC236}">
                <a16:creationId xmlns:a16="http://schemas.microsoft.com/office/drawing/2014/main" id="{5AF6D716-9A89-42C7-AA71-E5FB4FA6ED7C}"/>
              </a:ext>
            </a:extLst>
          </p:cNvPr>
          <p:cNvPicPr>
            <a:picLocks noChangeAspect="1"/>
          </p:cNvPicPr>
          <p:nvPr/>
        </p:nvPicPr>
        <p:blipFill rotWithShape="1">
          <a:blip r:embed="rId3"/>
          <a:srcRect r="29319"/>
          <a:stretch/>
        </p:blipFill>
        <p:spPr>
          <a:xfrm>
            <a:off x="181335" y="2821469"/>
            <a:ext cx="2522537" cy="3804304"/>
          </a:xfrm>
          <a:prstGeom prst="rect">
            <a:avLst/>
          </a:prstGeom>
        </p:spPr>
      </p:pic>
    </p:spTree>
    <p:extLst>
      <p:ext uri="{BB962C8B-B14F-4D97-AF65-F5344CB8AC3E}">
        <p14:creationId xmlns:p14="http://schemas.microsoft.com/office/powerpoint/2010/main" val="3265968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750A7081-4736-405B-B4E0-56EB6A052002}"/>
              </a:ext>
            </a:extLst>
          </p:cNvPr>
          <p:cNvSpPr txBox="1"/>
          <p:nvPr/>
        </p:nvSpPr>
        <p:spPr>
          <a:xfrm>
            <a:off x="2949679" y="474345"/>
            <a:ext cx="8681884" cy="5909310"/>
          </a:xfrm>
          <a:prstGeom prst="rect">
            <a:avLst/>
          </a:prstGeom>
          <a:noFill/>
        </p:spPr>
        <p:txBody>
          <a:bodyPr wrap="square" rtlCol="0">
            <a:spAutoFit/>
          </a:bodyPr>
          <a:lstStyle/>
          <a:p>
            <a:pPr algn="just">
              <a:spcAft>
                <a:spcPts val="0"/>
              </a:spcAft>
            </a:pPr>
            <a:r>
              <a:rPr lang="cs-CZ" sz="1800" b="1" i="1" dirty="0">
                <a:solidFill>
                  <a:srgbClr val="000000"/>
                </a:solidFill>
                <a:effectLst/>
                <a:latin typeface="Verdana" panose="020B0604030504040204" pitchFamily="34" charset="0"/>
                <a:ea typeface="Times New Roman" panose="02020603050405020304" pitchFamily="18" charset="0"/>
              </a:rPr>
              <a:t>M</a:t>
            </a:r>
            <a:r>
              <a:rPr lang="fr-FR" sz="1800" b="1" i="1" dirty="0">
                <a:solidFill>
                  <a:srgbClr val="000000"/>
                </a:solidFill>
                <a:effectLst/>
                <a:latin typeface="Verdana" panose="020B0604030504040204" pitchFamily="34" charset="0"/>
                <a:ea typeface="Times New Roman" panose="02020603050405020304" pitchFamily="18" charset="0"/>
              </a:rPr>
              <a:t>aria Chapdelaine. </a:t>
            </a:r>
            <a:r>
              <a:rPr lang="cs-CZ" sz="1800" b="1" i="1" dirty="0" err="1">
                <a:solidFill>
                  <a:srgbClr val="000000"/>
                </a:solidFill>
                <a:effectLst/>
                <a:latin typeface="Verdana" panose="020B0604030504040204" pitchFamily="34" charset="0"/>
                <a:ea typeface="Times New Roman" panose="02020603050405020304" pitchFamily="18" charset="0"/>
              </a:rPr>
              <a:t>Récit</a:t>
            </a:r>
            <a:r>
              <a:rPr lang="cs-CZ" sz="1800" b="1" i="1" dirty="0">
                <a:solidFill>
                  <a:srgbClr val="000000"/>
                </a:solidFill>
                <a:effectLst/>
                <a:latin typeface="Verdana" panose="020B0604030504040204" pitchFamily="34" charset="0"/>
                <a:ea typeface="Times New Roman" panose="02020603050405020304" pitchFamily="18" charset="0"/>
              </a:rPr>
              <a:t> </a:t>
            </a:r>
            <a:r>
              <a:rPr lang="cs-CZ" sz="1800" b="1" i="1" dirty="0" err="1">
                <a:solidFill>
                  <a:srgbClr val="000000"/>
                </a:solidFill>
                <a:effectLst/>
                <a:latin typeface="Verdana" panose="020B0604030504040204" pitchFamily="34" charset="0"/>
                <a:ea typeface="Times New Roman" panose="02020603050405020304" pitchFamily="18" charset="0"/>
              </a:rPr>
              <a:t>du</a:t>
            </a:r>
            <a:r>
              <a:rPr lang="cs-CZ" sz="1800" b="1" i="1" dirty="0">
                <a:solidFill>
                  <a:srgbClr val="000000"/>
                </a:solidFill>
                <a:effectLst/>
                <a:latin typeface="Verdana" panose="020B0604030504040204" pitchFamily="34" charset="0"/>
                <a:ea typeface="Times New Roman" panose="02020603050405020304" pitchFamily="18" charset="0"/>
              </a:rPr>
              <a:t> </a:t>
            </a:r>
            <a:r>
              <a:rPr lang="cs-CZ" sz="1800" b="1" i="1" dirty="0" err="1">
                <a:solidFill>
                  <a:srgbClr val="000000"/>
                </a:solidFill>
                <a:effectLst/>
                <a:latin typeface="Verdana" panose="020B0604030504040204" pitchFamily="34" charset="0"/>
                <a:ea typeface="Times New Roman" panose="02020603050405020304" pitchFamily="18" charset="0"/>
              </a:rPr>
              <a:t>Canada</a:t>
            </a:r>
            <a:r>
              <a:rPr lang="cs-CZ" sz="1800" b="1" i="1" dirty="0">
                <a:solidFill>
                  <a:srgbClr val="000000"/>
                </a:solidFill>
                <a:effectLst/>
                <a:latin typeface="Verdana" panose="020B0604030504040204" pitchFamily="34" charset="0"/>
                <a:ea typeface="Times New Roman" panose="02020603050405020304" pitchFamily="18" charset="0"/>
              </a:rPr>
              <a:t> </a:t>
            </a:r>
            <a:r>
              <a:rPr lang="cs-CZ" sz="1800" b="1" i="1" dirty="0" err="1">
                <a:solidFill>
                  <a:srgbClr val="000000"/>
                </a:solidFill>
                <a:effectLst/>
                <a:latin typeface="Verdana" panose="020B0604030504040204" pitchFamily="34" charset="0"/>
                <a:ea typeface="Times New Roman" panose="02020603050405020304" pitchFamily="18" charset="0"/>
              </a:rPr>
              <a:t>français</a:t>
            </a:r>
            <a:endParaRPr lang="fr-FR" sz="1800" b="1" dirty="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r>
              <a:rPr lang="cs-CZ" sz="1800" dirty="0">
                <a:solidFill>
                  <a:srgbClr val="000000"/>
                </a:solidFill>
                <a:effectLst/>
                <a:latin typeface="Verdana" panose="020B0604030504040204" pitchFamily="34" charset="0"/>
                <a:ea typeface="Times New Roman" panose="02020603050405020304" pitchFamily="18" charset="0"/>
              </a:rPr>
              <a:t>Roman </a:t>
            </a:r>
            <a:r>
              <a:rPr lang="cs-CZ" sz="1800" dirty="0" err="1">
                <a:solidFill>
                  <a:srgbClr val="000000"/>
                </a:solidFill>
                <a:effectLst/>
                <a:latin typeface="Verdana" panose="020B0604030504040204" pitchFamily="34" charset="0"/>
                <a:ea typeface="Times New Roman" panose="02020603050405020304" pitchFamily="18" charset="0"/>
              </a:rPr>
              <a:t>publié</a:t>
            </a:r>
            <a:r>
              <a:rPr lang="cs-CZ" sz="1800" dirty="0">
                <a:solidFill>
                  <a:srgbClr val="000000"/>
                </a:solidFill>
                <a:effectLst/>
                <a:latin typeface="Verdana" panose="020B0604030504040204" pitchFamily="34" charset="0"/>
                <a:ea typeface="Times New Roman" panose="02020603050405020304" pitchFamily="18" charset="0"/>
              </a:rPr>
              <a:t> à Paris en </a:t>
            </a:r>
            <a:r>
              <a:rPr lang="cs-CZ" sz="1800" dirty="0" err="1">
                <a:solidFill>
                  <a:srgbClr val="000000"/>
                </a:solidFill>
                <a:effectLst/>
                <a:latin typeface="Verdana" panose="020B0604030504040204" pitchFamily="34" charset="0"/>
                <a:ea typeface="Times New Roman" panose="02020603050405020304" pitchFamily="18" charset="0"/>
              </a:rPr>
              <a:t>feuilleton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dans</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le</a:t>
            </a:r>
            <a:r>
              <a:rPr lang="cs-CZ" sz="1800" dirty="0">
                <a:solidFill>
                  <a:srgbClr val="000000"/>
                </a:solidFill>
                <a:effectLst/>
                <a:latin typeface="Verdana" panose="020B0604030504040204" pitchFamily="34" charset="0"/>
                <a:ea typeface="Times New Roman" panose="02020603050405020304" pitchFamily="18" charset="0"/>
              </a:rPr>
              <a:t> </a:t>
            </a:r>
            <a:r>
              <a:rPr lang="cs-CZ" sz="1800" i="1" dirty="0" err="1">
                <a:solidFill>
                  <a:srgbClr val="000000"/>
                </a:solidFill>
                <a:effectLst/>
                <a:latin typeface="Verdana" panose="020B0604030504040204" pitchFamily="34" charset="0"/>
                <a:ea typeface="Times New Roman" panose="02020603050405020304" pitchFamily="18" charset="0"/>
              </a:rPr>
              <a:t>Temps</a:t>
            </a:r>
            <a:r>
              <a:rPr lang="cs-CZ" sz="1800" dirty="0">
                <a:solidFill>
                  <a:srgbClr val="000000"/>
                </a:solidFill>
                <a:effectLst/>
                <a:latin typeface="Verdana" panose="020B0604030504040204" pitchFamily="34" charset="0"/>
                <a:ea typeface="Times New Roman" panose="02020603050405020304" pitchFamily="18" charset="0"/>
              </a:rPr>
              <a:t> en 1914 (</a:t>
            </a:r>
            <a:r>
              <a:rPr lang="cs-CZ" sz="1800" dirty="0" err="1">
                <a:solidFill>
                  <a:srgbClr val="000000"/>
                </a:solidFill>
                <a:effectLst/>
                <a:latin typeface="Verdana" panose="020B0604030504040204" pitchFamily="34" charset="0"/>
                <a:ea typeface="Times New Roman" panose="02020603050405020304" pitchFamily="18" charset="0"/>
              </a:rPr>
              <a:t>Hémon</a:t>
            </a:r>
            <a:r>
              <a:rPr lang="cs-CZ" sz="1800" dirty="0">
                <a:solidFill>
                  <a:srgbClr val="000000"/>
                </a:solidFill>
                <a:effectLst/>
                <a:latin typeface="Verdana" panose="020B0604030504040204" pitchFamily="34" charset="0"/>
                <a:ea typeface="Times New Roman" panose="02020603050405020304" pitchFamily="18" charset="0"/>
              </a:rPr>
              <a:t> y a </a:t>
            </a:r>
            <a:r>
              <a:rPr lang="cs-CZ" sz="1800" dirty="0" err="1">
                <a:solidFill>
                  <a:srgbClr val="000000"/>
                </a:solidFill>
                <a:effectLst/>
                <a:latin typeface="Verdana" panose="020B0604030504040204" pitchFamily="34" charset="0"/>
                <a:ea typeface="Times New Roman" panose="02020603050405020304" pitchFamily="18" charset="0"/>
              </a:rPr>
              <a:t>envoyé</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le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manuscrit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peu</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avant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sa</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mort</a:t>
            </a:r>
            <a:r>
              <a:rPr lang="cs-CZ" sz="1800" dirty="0">
                <a:solidFill>
                  <a:srgbClr val="000000"/>
                </a:solidFill>
                <a:effectLst/>
                <a:latin typeface="Verdana" panose="020B0604030504040204" pitchFamily="34" charset="0"/>
                <a:ea typeface="Times New Roman" panose="02020603050405020304" pitchFamily="18" charset="0"/>
              </a:rPr>
              <a:t>), et en </a:t>
            </a:r>
            <a:r>
              <a:rPr lang="cs-CZ" sz="1800" dirty="0" err="1">
                <a:solidFill>
                  <a:srgbClr val="000000"/>
                </a:solidFill>
                <a:effectLst/>
                <a:latin typeface="Verdana" panose="020B0604030504040204" pitchFamily="34" charset="0"/>
                <a:ea typeface="Times New Roman" panose="02020603050405020304" pitchFamily="18" charset="0"/>
              </a:rPr>
              <a:t>volume</a:t>
            </a:r>
            <a:r>
              <a:rPr lang="cs-CZ" sz="1800" dirty="0">
                <a:solidFill>
                  <a:srgbClr val="000000"/>
                </a:solidFill>
                <a:effectLst/>
                <a:latin typeface="Verdana" panose="020B0604030504040204" pitchFamily="34" charset="0"/>
                <a:ea typeface="Times New Roman" panose="02020603050405020304" pitchFamily="18" charset="0"/>
              </a:rPr>
              <a:t> à </a:t>
            </a:r>
            <a:r>
              <a:rPr lang="cs-CZ" sz="1800" dirty="0" err="1">
                <a:solidFill>
                  <a:srgbClr val="000000"/>
                </a:solidFill>
                <a:effectLst/>
                <a:latin typeface="Verdana" panose="020B0604030504040204" pitchFamily="34" charset="0"/>
                <a:ea typeface="Times New Roman" panose="02020603050405020304" pitchFamily="18" charset="0"/>
              </a:rPr>
              <a:t>Montréal</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chez</a:t>
            </a:r>
            <a:r>
              <a:rPr lang="cs-CZ" sz="1800" dirty="0">
                <a:solidFill>
                  <a:srgbClr val="000000"/>
                </a:solidFill>
                <a:effectLst/>
                <a:latin typeface="Verdana" panose="020B0604030504040204" pitchFamily="34" charset="0"/>
                <a:ea typeface="Times New Roman" panose="02020603050405020304" pitchFamily="18" charset="0"/>
              </a:rPr>
              <a:t> Le </a:t>
            </a:r>
            <a:r>
              <a:rPr lang="cs-CZ" sz="1800" dirty="0" err="1">
                <a:solidFill>
                  <a:srgbClr val="000000"/>
                </a:solidFill>
                <a:effectLst/>
                <a:latin typeface="Verdana" panose="020B0604030504040204" pitchFamily="34" charset="0"/>
                <a:ea typeface="Times New Roman" panose="02020603050405020304" pitchFamily="18" charset="0"/>
              </a:rPr>
              <a:t>Febvre</a:t>
            </a:r>
            <a:r>
              <a:rPr lang="cs-CZ" sz="1800" dirty="0">
                <a:solidFill>
                  <a:srgbClr val="000000"/>
                </a:solidFill>
                <a:effectLst/>
                <a:latin typeface="Verdana" panose="020B0604030504040204" pitchFamily="34" charset="0"/>
                <a:ea typeface="Times New Roman" panose="02020603050405020304" pitchFamily="18" charset="0"/>
              </a:rPr>
              <a:t> en 1916. </a:t>
            </a:r>
            <a:r>
              <a:rPr lang="cs-CZ" sz="1800" dirty="0" err="1">
                <a:solidFill>
                  <a:srgbClr val="000000"/>
                </a:solidFill>
                <a:effectLst/>
                <a:latin typeface="Verdana" panose="020B0604030504040204" pitchFamily="34" charset="0"/>
                <a:ea typeface="Times New Roman" panose="02020603050405020304" pitchFamily="18" charset="0"/>
              </a:rPr>
              <a:t>Il</a:t>
            </a:r>
            <a:r>
              <a:rPr lang="cs-CZ" sz="1800" dirty="0">
                <a:solidFill>
                  <a:srgbClr val="000000"/>
                </a:solidFill>
                <a:effectLst/>
                <a:latin typeface="Verdana" panose="020B0604030504040204" pitchFamily="34" charset="0"/>
                <a:ea typeface="Times New Roman" panose="02020603050405020304" pitchFamily="18" charset="0"/>
              </a:rPr>
              <a:t> sort </a:t>
            </a:r>
            <a:r>
              <a:rPr lang="cs-CZ" sz="1800" dirty="0" err="1">
                <a:solidFill>
                  <a:srgbClr val="000000"/>
                </a:solidFill>
                <a:effectLst/>
                <a:latin typeface="Verdana" panose="020B0604030504040204" pitchFamily="34" charset="0"/>
                <a:ea typeface="Times New Roman" panose="02020603050405020304" pitchFamily="18" charset="0"/>
              </a:rPr>
              <a:t>chez</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Grasset</a:t>
            </a:r>
            <a:r>
              <a:rPr lang="cs-CZ" sz="1800" dirty="0">
                <a:solidFill>
                  <a:srgbClr val="000000"/>
                </a:solidFill>
                <a:effectLst/>
                <a:latin typeface="Verdana" panose="020B0604030504040204" pitchFamily="34" charset="0"/>
                <a:ea typeface="Times New Roman" panose="02020603050405020304" pitchFamily="18" charset="0"/>
              </a:rPr>
              <a:t> en 1921 (</a:t>
            </a:r>
            <a:r>
              <a:rPr lang="cs-CZ" sz="1800" dirty="0" err="1">
                <a:solidFill>
                  <a:srgbClr val="000000"/>
                </a:solidFill>
                <a:effectLst/>
                <a:latin typeface="Verdana" panose="020B0604030504040204" pitchFamily="34" charset="0"/>
                <a:ea typeface="Times New Roman" panose="02020603050405020304" pitchFamily="18" charset="0"/>
              </a:rPr>
              <a:t>le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début</a:t>
            </a:r>
            <a:r>
              <a:rPr lang="cs-CZ" sz="1800" dirty="0">
                <a:solidFill>
                  <a:srgbClr val="000000"/>
                </a:solidFill>
                <a:effectLst/>
                <a:latin typeface="Verdana" panose="020B0604030504040204" pitchFamily="34" charset="0"/>
                <a:ea typeface="Times New Roman" panose="02020603050405020304" pitchFamily="18" charset="0"/>
              </a:rPr>
              <a:t> de la </a:t>
            </a:r>
            <a:r>
              <a:rPr lang="cs-CZ" sz="1800" dirty="0" err="1">
                <a:solidFill>
                  <a:srgbClr val="000000"/>
                </a:solidFill>
                <a:effectLst/>
                <a:latin typeface="Verdana" panose="020B0604030504040204" pitchFamily="34" charset="0"/>
                <a:ea typeface="Times New Roman" panose="02020603050405020304" pitchFamily="18" charset="0"/>
              </a:rPr>
              <a:t>gloire</a:t>
            </a:r>
            <a:r>
              <a:rPr lang="cs-CZ" sz="1800" dirty="0">
                <a:solidFill>
                  <a:srgbClr val="000000"/>
                </a:solidFill>
                <a:effectLst/>
                <a:latin typeface="Verdana" panose="020B0604030504040204" pitchFamily="34" charset="0"/>
                <a:ea typeface="Times New Roman" panose="02020603050405020304" pitchFamily="18" charset="0"/>
              </a:rPr>
              <a:t>).</a:t>
            </a:r>
          </a:p>
          <a:p>
            <a:pPr algn="just">
              <a:spcAft>
                <a:spcPts val="0"/>
              </a:spcAft>
            </a:pPr>
            <a:endParaRPr lang="fr-FR" dirty="0">
              <a:solidFill>
                <a:srgbClr val="000000"/>
              </a:solidFill>
              <a:latin typeface="Verdana" panose="020B0604030504040204" pitchFamily="34" charset="0"/>
              <a:ea typeface="Times New Roman" panose="02020603050405020304" pitchFamily="18" charset="0"/>
            </a:endParaRPr>
          </a:p>
          <a:p>
            <a:pPr algn="just">
              <a:spcAft>
                <a:spcPts val="0"/>
              </a:spcAft>
            </a:pPr>
            <a:r>
              <a:rPr lang="fr-FR" dirty="0">
                <a:solidFill>
                  <a:srgbClr val="000000"/>
                </a:solidFill>
                <a:latin typeface="Verdana" panose="020B0604030504040204" pitchFamily="34" charset="0"/>
                <a:ea typeface="Times New Roman" panose="02020603050405020304" pitchFamily="18" charset="0"/>
              </a:rPr>
              <a:t>La famille Chapdelaine</a:t>
            </a:r>
            <a:endParaRPr lang="cs-CZ" dirty="0">
              <a:solidFill>
                <a:srgbClr val="000000"/>
              </a:solidFill>
              <a:latin typeface="Verdana" panose="020B0604030504040204" pitchFamily="34" charset="0"/>
              <a:ea typeface="Times New Roman" panose="02020603050405020304" pitchFamily="18" charset="0"/>
            </a:endParaRPr>
          </a:p>
          <a:p>
            <a:pPr marL="285750" lvl="0" indent="-285750" algn="just">
              <a:spcAft>
                <a:spcPts val="0"/>
              </a:spcAft>
              <a:buFont typeface="Wingdings" panose="05000000000000000000" pitchFamily="2" charset="2"/>
              <a:buChar char="v"/>
              <a:tabLst>
                <a:tab pos="457200" algn="l"/>
              </a:tabLst>
            </a:pPr>
            <a:r>
              <a:rPr lang="cs-CZ" sz="1800" b="1"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Père</a:t>
            </a:r>
            <a:r>
              <a:rPr lang="fr-FR"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un</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homme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des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frontières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toujours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en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quête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de </a:t>
            </a:r>
            <a:r>
              <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nouvelles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terres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à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défricher</a:t>
            </a:r>
            <a:r>
              <a:rPr lang="fr-FR"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c’est</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déjà</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sa</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sixième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concession</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285750" lvl="0" indent="-285750" algn="just">
              <a:spcAft>
                <a:spcPts val="0"/>
              </a:spcAft>
              <a:buFont typeface="Wingdings" panose="05000000000000000000" pitchFamily="2" charset="2"/>
              <a:buChar char="v"/>
              <a:tabLst>
                <a:tab pos="457200" algn="l"/>
              </a:tabLst>
            </a:pPr>
            <a:r>
              <a:rPr lang="cs-CZ" sz="1800" b="1"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Mère</a:t>
            </a:r>
            <a:r>
              <a:rPr lang="fr-FR"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personnage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tragique,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lié</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à la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terre</a:t>
            </a:r>
            <a:r>
              <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qui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rêve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d’une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vie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plus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paisible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x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courageuse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et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entièrement</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dévouée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à son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mari</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endParaRPr lang="fr-FR"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285750" lvl="0" indent="-285750" algn="just">
              <a:spcAft>
                <a:spcPts val="0"/>
              </a:spcAft>
              <a:buFont typeface="Wingdings" panose="05000000000000000000" pitchFamily="2" charset="2"/>
              <a:buChar char="v"/>
              <a:tabLst>
                <a:tab pos="457200" algn="l"/>
              </a:tabLst>
            </a:pPr>
            <a:r>
              <a:rPr lang="cs-CZ"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Maria</a:t>
            </a:r>
            <a:r>
              <a:rPr lang="fr-FR" sz="18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une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fille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de 16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ans</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u</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ne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héroïne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discrète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taciturne</a:t>
            </a:r>
            <a:r>
              <a:rPr lang="cs-CZ"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a:t>
            </a:r>
            <a:r>
              <a:rPr lang="fr-F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et </a:t>
            </a:r>
            <a:r>
              <a:rPr lang="cs-CZ" sz="1800" dirty="0" err="1">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mystérieuse</a:t>
            </a:r>
            <a:r>
              <a:rPr lang="fr-FR"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 </a:t>
            </a:r>
            <a:r>
              <a:rPr lang="cs-CZ" sz="1800" dirty="0">
                <a:solidFill>
                  <a:srgbClr val="000000"/>
                </a:solidFill>
                <a:effectLst/>
                <a:latin typeface="Verdana" panose="020B0604030504040204" pitchFamily="34" charset="0"/>
                <a:ea typeface="Times New Roman" panose="02020603050405020304" pitchFamily="18" charset="0"/>
              </a:rPr>
              <a:t>symbole</a:t>
            </a:r>
            <a:r>
              <a:rPr lang="fr-FR"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du</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smtClean="0">
                <a:solidFill>
                  <a:srgbClr val="000000"/>
                </a:solidFill>
                <a:effectLst/>
                <a:latin typeface="Verdana" panose="020B0604030504040204" pitchFamily="34" charset="0"/>
                <a:ea typeface="Times New Roman" panose="02020603050405020304" pitchFamily="18" charset="0"/>
              </a:rPr>
              <a:t>pays</a:t>
            </a:r>
            <a:r>
              <a:rPr lang="cs-CZ" sz="1800" dirty="0">
                <a:solidFill>
                  <a:srgbClr val="000000"/>
                </a:solidFill>
                <a:effectLst/>
                <a:latin typeface="Verdana" panose="020B0604030504040204" pitchFamily="34" charset="0"/>
                <a:ea typeface="Times New Roman" panose="02020603050405020304" pitchFamily="18" charset="0"/>
              </a:rPr>
              <a:t>	</a:t>
            </a:r>
            <a:endParaRPr lang="fr-FR" dirty="0">
              <a:solidFill>
                <a:srgbClr val="000000"/>
              </a:solidFill>
              <a:latin typeface="Verdana" panose="020B0604030504040204" pitchFamily="34" charset="0"/>
              <a:ea typeface="Times New Roman" panose="02020603050405020304" pitchFamily="18" charset="0"/>
            </a:endParaRPr>
          </a:p>
          <a:p>
            <a:pPr marL="285750" lvl="0" indent="-285750" algn="just">
              <a:spcAft>
                <a:spcPts val="0"/>
              </a:spcAft>
              <a:buFont typeface="Wingdings" panose="05000000000000000000" pitchFamily="2" charset="2"/>
              <a:buChar char="v"/>
              <a:tabLst>
                <a:tab pos="457200" algn="l"/>
              </a:tabLst>
            </a:pPr>
            <a:r>
              <a:rPr lang="fr-FR"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Une ribambelle d’</a:t>
            </a:r>
            <a:r>
              <a:rPr lang="cs-CZ" sz="1800"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autres</a:t>
            </a:r>
            <a:r>
              <a:rPr lang="cs-CZ"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cs-CZ" sz="1800"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enfants</a:t>
            </a:r>
            <a:endParaRPr lang="fr-FR"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285750" lvl="0" indent="-285750" algn="just">
              <a:spcAft>
                <a:spcPts val="0"/>
              </a:spcAft>
              <a:buFont typeface="Wingdings" panose="05000000000000000000" pitchFamily="2" charset="2"/>
              <a:buChar char="v"/>
              <a:tabLst>
                <a:tab pos="457200" algn="l"/>
              </a:tabLst>
            </a:pPr>
            <a:endPar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endParaRPr>
          </a:p>
          <a:p>
            <a:pPr lvl="0" algn="just">
              <a:spcAft>
                <a:spcPts val="0"/>
              </a:spcAft>
              <a:tabLst>
                <a:tab pos="457200" algn="l"/>
              </a:tabLst>
            </a:pPr>
            <a:r>
              <a:rPr lang="fr-FR"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Les soupirants de Marie</a:t>
            </a:r>
          </a:p>
          <a:p>
            <a:pPr marL="285750" lvl="0" indent="-285750" algn="just">
              <a:spcAft>
                <a:spcPts val="0"/>
              </a:spcAft>
              <a:buFont typeface="Wingdings" panose="05000000000000000000" pitchFamily="2" charset="2"/>
              <a:buChar char="v"/>
              <a:tabLst>
                <a:tab pos="457200" algn="l"/>
              </a:tabLst>
            </a:pPr>
            <a:r>
              <a:rPr lang="fr-FR" b="1" dirty="0">
                <a:solidFill>
                  <a:srgbClr val="000000"/>
                </a:solidFill>
                <a:latin typeface="Verdana" panose="020B0604030504040204" pitchFamily="34" charset="0"/>
                <a:ea typeface="Verdana" panose="020B0604030504040204" pitchFamily="34" charset="0"/>
                <a:cs typeface="Times New Roman" panose="02020603050405020304" pitchFamily="18" charset="0"/>
              </a:rPr>
              <a:t>François Paradis </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(nomade, coureur des bois, amour romantique, projection autobiographique de l’auteur)</a:t>
            </a:r>
          </a:p>
          <a:p>
            <a:pPr marL="285750" lvl="0" indent="-285750" algn="just">
              <a:spcAft>
                <a:spcPts val="0"/>
              </a:spcAft>
              <a:buFont typeface="Wingdings" panose="05000000000000000000" pitchFamily="2" charset="2"/>
              <a:buChar char="v"/>
              <a:tabLst>
                <a:tab pos="457200" algn="l"/>
              </a:tabLst>
            </a:pPr>
            <a:r>
              <a:rPr lang="fr-FR" sz="18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Lorenzo Surprenant </a:t>
            </a:r>
            <a:r>
              <a:rPr lang="fr-FR" dirty="0">
                <a:solidFill>
                  <a:srgbClr val="000000"/>
                </a:solidFill>
                <a:latin typeface="Verdana" panose="020B0604030504040204" pitchFamily="34" charset="0"/>
                <a:ea typeface="Verdana" panose="020B0604030504040204" pitchFamily="34" charset="0"/>
                <a:cs typeface="Times New Roman" panose="02020603050405020304" pitchFamily="18" charset="0"/>
              </a:rPr>
              <a:t>(ouvrier dans la Nouvelle-Angleterre, diable tentateur, défenseur de la ville et de ses charmes)</a:t>
            </a:r>
          </a:p>
          <a:p>
            <a:pPr marL="285750" lvl="0" indent="-285750" algn="just">
              <a:spcAft>
                <a:spcPts val="0"/>
              </a:spcAft>
              <a:buFont typeface="Wingdings" panose="05000000000000000000" pitchFamily="2" charset="2"/>
              <a:buChar char="v"/>
              <a:tabLst>
                <a:tab pos="457200" algn="l"/>
              </a:tabLst>
            </a:pPr>
            <a:r>
              <a:rPr lang="fr-FR" sz="18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Eutrope Gagnon </a:t>
            </a:r>
            <a:r>
              <a:rPr lang="fr-FR"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(continuité agricole, le candidat préféré de la mère, un choix pragmatique pour Maria)</a:t>
            </a:r>
            <a:endParaRPr lang="fr-FR" sz="1800" dirty="0">
              <a:solidFill>
                <a:srgbClr val="000000"/>
              </a:solidFill>
              <a:effectLst/>
              <a:latin typeface="Verdana" panose="020B0604030504040204" pitchFamily="34" charset="0"/>
              <a:ea typeface="Verdana" panose="020B0604030504040204" pitchFamily="34" charset="0"/>
            </a:endParaRPr>
          </a:p>
        </p:txBody>
      </p:sp>
      <p:pic>
        <p:nvPicPr>
          <p:cNvPr id="4" name="Obrázek 3">
            <a:extLst>
              <a:ext uri="{FF2B5EF4-FFF2-40B4-BE49-F238E27FC236}">
                <a16:creationId xmlns:a16="http://schemas.microsoft.com/office/drawing/2014/main" id="{7FA52E9C-FADC-4E9A-A059-7408E3B25CBB}"/>
              </a:ext>
            </a:extLst>
          </p:cNvPr>
          <p:cNvPicPr>
            <a:picLocks noChangeAspect="1"/>
          </p:cNvPicPr>
          <p:nvPr/>
        </p:nvPicPr>
        <p:blipFill rotWithShape="1">
          <a:blip r:embed="rId2"/>
          <a:srcRect r="22536"/>
          <a:stretch/>
        </p:blipFill>
        <p:spPr>
          <a:xfrm>
            <a:off x="190325" y="2130434"/>
            <a:ext cx="2218580" cy="3619686"/>
          </a:xfrm>
          <a:prstGeom prst="rect">
            <a:avLst/>
          </a:prstGeom>
          <a:ln w="28575">
            <a:solidFill>
              <a:schemeClr val="accent5">
                <a:lumMod val="75000"/>
              </a:schemeClr>
            </a:solidFill>
          </a:ln>
        </p:spPr>
      </p:pic>
    </p:spTree>
    <p:extLst>
      <p:ext uri="{BB962C8B-B14F-4D97-AF65-F5344CB8AC3E}">
        <p14:creationId xmlns:p14="http://schemas.microsoft.com/office/powerpoint/2010/main" val="1798089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233035-33CB-46A4-99B6-CB1C89384371}"/>
              </a:ext>
            </a:extLst>
          </p:cNvPr>
          <p:cNvSpPr>
            <a:spLocks noGrp="1"/>
          </p:cNvSpPr>
          <p:nvPr>
            <p:ph type="title"/>
          </p:nvPr>
        </p:nvSpPr>
        <p:spPr>
          <a:xfrm>
            <a:off x="2761995" y="1372784"/>
            <a:ext cx="9430005" cy="4645980"/>
          </a:xfrm>
          <a:solidFill>
            <a:schemeClr val="bg1"/>
          </a:solidFill>
        </p:spPr>
        <p:txBody>
          <a:bodyPr>
            <a:noAutofit/>
          </a:bodyPr>
          <a:lstStyle/>
          <a:p>
            <a:r>
              <a:rPr lang="fr-FR" sz="1800" dirty="0">
                <a:latin typeface="Verdana" panose="020B0604030504040204" pitchFamily="34" charset="0"/>
                <a:ea typeface="Verdana" panose="020B0604030504040204" pitchFamily="34" charset="0"/>
              </a:rPr>
              <a:t>Langue française internationale (québécismes expliqués en bas de page)</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Temps cyclique (les saisons + les fêtes religieuses)</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Solitudes des héros</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Importance de la nature et du climat</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Silence (le jeu des regards remplace la parole)</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Rythme agricole des défrichements</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
            </a:r>
            <a:br>
              <a:rPr lang="fr-FR" sz="1800" dirty="0">
                <a:latin typeface="Verdana" panose="020B0604030504040204" pitchFamily="34" charset="0"/>
                <a:ea typeface="Verdana" panose="020B0604030504040204" pitchFamily="34" charset="0"/>
              </a:rPr>
            </a:br>
            <a:r>
              <a:rPr lang="fr-FR" sz="1800" dirty="0">
                <a:latin typeface="Verdana" panose="020B0604030504040204" pitchFamily="34" charset="0"/>
                <a:ea typeface="Verdana" panose="020B0604030504040204" pitchFamily="34" charset="0"/>
              </a:rPr>
              <a:t>Après la mort de François, l</a:t>
            </a:r>
            <a:r>
              <a:rPr lang="cs-CZ" sz="1800" dirty="0">
                <a:solidFill>
                  <a:srgbClr val="000000"/>
                </a:solidFill>
                <a:effectLst/>
                <a:latin typeface="Verdana" panose="020B0604030504040204" pitchFamily="34" charset="0"/>
                <a:ea typeface="Times New Roman" panose="02020603050405020304" pitchFamily="18" charset="0"/>
              </a:rPr>
              <a:t>’</a:t>
            </a:r>
            <a:r>
              <a:rPr lang="cs-CZ" sz="1800" dirty="0" err="1">
                <a:solidFill>
                  <a:srgbClr val="000000"/>
                </a:solidFill>
                <a:effectLst/>
                <a:latin typeface="Verdana" panose="020B0604030504040204" pitchFamily="34" charset="0"/>
                <a:ea typeface="Times New Roman" panose="02020603050405020304" pitchFamily="18" charset="0"/>
              </a:rPr>
              <a:t>intensité</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dramatique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s’accroît</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lors</a:t>
            </a:r>
            <a:r>
              <a:rPr lang="cs-CZ" sz="1800" dirty="0">
                <a:solidFill>
                  <a:srgbClr val="000000"/>
                </a:solidFill>
                <a:effectLst/>
                <a:latin typeface="Verdana" panose="020B0604030504040204" pitchFamily="34" charset="0"/>
                <a:ea typeface="Times New Roman" panose="02020603050405020304" pitchFamily="18" charset="0"/>
              </a:rPr>
              <a:t> de </a:t>
            </a:r>
            <a:r>
              <a:rPr lang="cs-CZ" sz="1800" dirty="0" err="1">
                <a:solidFill>
                  <a:srgbClr val="000000"/>
                </a:solidFill>
                <a:effectLst/>
                <a:latin typeface="Verdana" panose="020B0604030504040204" pitchFamily="34" charset="0"/>
                <a:ea typeface="Times New Roman" panose="02020603050405020304" pitchFamily="18" charset="0"/>
              </a:rPr>
              <a:t>l’agonie</a:t>
            </a:r>
            <a:r>
              <a:rPr lang="cs-CZ" sz="1800" dirty="0">
                <a:solidFill>
                  <a:srgbClr val="000000"/>
                </a:solidFill>
                <a:effectLst/>
                <a:latin typeface="Verdana" panose="020B0604030504040204" pitchFamily="34" charset="0"/>
                <a:ea typeface="Times New Roman" panose="02020603050405020304" pitchFamily="18" charset="0"/>
              </a:rPr>
              <a:t> de la </a:t>
            </a:r>
            <a:r>
              <a:rPr lang="cs-CZ" sz="1800" dirty="0" err="1">
                <a:solidFill>
                  <a:srgbClr val="000000"/>
                </a:solidFill>
                <a:effectLst/>
                <a:latin typeface="Verdana" panose="020B0604030504040204" pitchFamily="34" charset="0"/>
                <a:ea typeface="Times New Roman" panose="02020603050405020304" pitchFamily="18" charset="0"/>
              </a:rPr>
              <a:t>mère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jusqu’au</a:t>
            </a:r>
            <a:r>
              <a:rPr lang="cs-CZ" sz="1800" dirty="0">
                <a:solidFill>
                  <a:srgbClr val="000000"/>
                </a:solidFill>
                <a:effectLst/>
                <a:latin typeface="Verdana" panose="020B0604030504040204" pitchFamily="34" charset="0"/>
                <a:ea typeface="Times New Roman" panose="02020603050405020304" pitchFamily="18" charset="0"/>
              </a:rPr>
              <a:t> moment </a:t>
            </a:r>
            <a:r>
              <a:rPr lang="cs-CZ" sz="1800" dirty="0" err="1">
                <a:solidFill>
                  <a:srgbClr val="000000"/>
                </a:solidFill>
                <a:effectLst/>
                <a:latin typeface="Verdana" panose="020B0604030504040204" pitchFamily="34" charset="0"/>
                <a:ea typeface="Times New Roman" panose="02020603050405020304" pitchFamily="18" charset="0"/>
              </a:rPr>
              <a:t>où</a:t>
            </a:r>
            <a:r>
              <a:rPr lang="cs-CZ" sz="1800" dirty="0">
                <a:solidFill>
                  <a:srgbClr val="000000"/>
                </a:solidFill>
                <a:effectLst/>
                <a:latin typeface="Verdana" panose="020B0604030504040204" pitchFamily="34" charset="0"/>
                <a:ea typeface="Times New Roman" panose="02020603050405020304" pitchFamily="18" charset="0"/>
              </a:rPr>
              <a:t> Maria </a:t>
            </a:r>
            <a:r>
              <a:rPr lang="cs-CZ" sz="1800" dirty="0" err="1">
                <a:solidFill>
                  <a:srgbClr val="000000"/>
                </a:solidFill>
                <a:effectLst/>
                <a:latin typeface="Verdana" panose="020B0604030504040204" pitchFamily="34" charset="0"/>
                <a:ea typeface="Times New Roman" panose="02020603050405020304" pitchFamily="18" charset="0"/>
              </a:rPr>
              <a:t>entend</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comme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une</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révélation</a:t>
            </a:r>
            <a:r>
              <a:rPr lang="cs-CZ" sz="1800" dirty="0">
                <a:solidFill>
                  <a:srgbClr val="000000"/>
                </a:solidFill>
                <a:effectLst/>
                <a:latin typeface="Verdana" panose="020B0604030504040204" pitchFamily="34" charset="0"/>
                <a:ea typeface="Times New Roman" panose="02020603050405020304" pitchFamily="18" charset="0"/>
              </a:rPr>
              <a:t>, «</a:t>
            </a:r>
            <a:r>
              <a:rPr lang="fr-FR" sz="1800" dirty="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la </a:t>
            </a:r>
            <a:r>
              <a:rPr lang="cs-CZ" sz="1800" dirty="0" err="1">
                <a:solidFill>
                  <a:srgbClr val="000000"/>
                </a:solidFill>
                <a:effectLst/>
                <a:latin typeface="Verdana" panose="020B0604030504040204" pitchFamily="34" charset="0"/>
                <a:ea typeface="Times New Roman" panose="02020603050405020304" pitchFamily="18" charset="0"/>
              </a:rPr>
              <a:t>voix</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du</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pays</a:t>
            </a:r>
            <a:r>
              <a:rPr lang="cs-CZ" sz="1800" dirty="0">
                <a:solidFill>
                  <a:srgbClr val="000000"/>
                </a:solidFill>
                <a:effectLst/>
                <a:latin typeface="Verdana" panose="020B0604030504040204" pitchFamily="34" charset="0"/>
                <a:ea typeface="Times New Roman" panose="02020603050405020304" pitchFamily="18" charset="0"/>
              </a:rPr>
              <a:t> de </a:t>
            </a:r>
            <a:r>
              <a:rPr lang="cs-CZ" sz="1800" dirty="0" err="1">
                <a:solidFill>
                  <a:srgbClr val="000000"/>
                </a:solidFill>
                <a:effectLst/>
                <a:latin typeface="Verdana" panose="020B0604030504040204" pitchFamily="34" charset="0"/>
                <a:ea typeface="Times New Roman" panose="02020603050405020304" pitchFamily="18" charset="0"/>
              </a:rPr>
              <a:t>Québec</a:t>
            </a:r>
            <a:r>
              <a:rPr lang="cs-CZ" sz="1800" dirty="0">
                <a:solidFill>
                  <a:srgbClr val="000000"/>
                </a:solidFill>
                <a:effectLst/>
                <a:latin typeface="Verdana" panose="020B0604030504040204" pitchFamily="34" charset="0"/>
                <a:ea typeface="Times New Roman" panose="02020603050405020304" pitchFamily="18" charset="0"/>
              </a:rPr>
              <a:t>, qui </a:t>
            </a:r>
            <a:r>
              <a:rPr lang="cs-CZ" sz="1800" dirty="0" err="1">
                <a:solidFill>
                  <a:srgbClr val="000000"/>
                </a:solidFill>
                <a:effectLst/>
                <a:latin typeface="Verdana" panose="020B0604030504040204" pitchFamily="34" charset="0"/>
                <a:ea typeface="Times New Roman" panose="02020603050405020304" pitchFamily="18" charset="0"/>
              </a:rPr>
              <a:t>était</a:t>
            </a:r>
            <a:r>
              <a:rPr lang="cs-CZ" sz="1800" dirty="0">
                <a:solidFill>
                  <a:srgbClr val="000000"/>
                </a:solidFill>
                <a:effectLst/>
                <a:latin typeface="Verdana" panose="020B0604030504040204" pitchFamily="34" charset="0"/>
                <a:ea typeface="Times New Roman" panose="02020603050405020304" pitchFamily="18" charset="0"/>
              </a:rPr>
              <a:t> à </a:t>
            </a:r>
            <a:r>
              <a:rPr lang="cs-CZ" sz="1800" dirty="0" err="1">
                <a:solidFill>
                  <a:srgbClr val="000000"/>
                </a:solidFill>
                <a:effectLst/>
                <a:latin typeface="Verdana" panose="020B0604030504040204" pitchFamily="34" charset="0"/>
                <a:ea typeface="Times New Roman" panose="02020603050405020304" pitchFamily="18" charset="0"/>
              </a:rPr>
              <a:t>moitié</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un</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chant</a:t>
            </a:r>
            <a:r>
              <a:rPr lang="cs-CZ" sz="1800" dirty="0">
                <a:solidFill>
                  <a:srgbClr val="000000"/>
                </a:solidFill>
                <a:effectLst/>
                <a:latin typeface="Verdana" panose="020B0604030504040204" pitchFamily="34" charset="0"/>
                <a:ea typeface="Times New Roman" panose="02020603050405020304" pitchFamily="18" charset="0"/>
              </a:rPr>
              <a:t> de femme et à </a:t>
            </a:r>
            <a:r>
              <a:rPr lang="cs-CZ" sz="1800" dirty="0" err="1">
                <a:solidFill>
                  <a:srgbClr val="000000"/>
                </a:solidFill>
                <a:effectLst/>
                <a:latin typeface="Verdana" panose="020B0604030504040204" pitchFamily="34" charset="0"/>
                <a:ea typeface="Times New Roman" panose="02020603050405020304" pitchFamily="18" charset="0"/>
              </a:rPr>
              <a:t>moitié</a:t>
            </a:r>
            <a:r>
              <a:rPr lang="cs-CZ" sz="1800" dirty="0">
                <a:solidFill>
                  <a:srgbClr val="000000"/>
                </a:solidFill>
                <a:effectLst/>
                <a:latin typeface="Verdana" panose="020B0604030504040204" pitchFamily="34" charset="0"/>
                <a:ea typeface="Times New Roman" panose="02020603050405020304" pitchFamily="18" charset="0"/>
              </a:rPr>
              <a:t> </a:t>
            </a:r>
            <a:r>
              <a:rPr lang="cs-CZ" sz="1800" dirty="0" err="1">
                <a:solidFill>
                  <a:srgbClr val="000000"/>
                </a:solidFill>
                <a:effectLst/>
                <a:latin typeface="Verdana" panose="020B0604030504040204" pitchFamily="34" charset="0"/>
                <a:ea typeface="Times New Roman" panose="02020603050405020304" pitchFamily="18" charset="0"/>
              </a:rPr>
              <a:t>un</a:t>
            </a:r>
            <a:r>
              <a:rPr lang="cs-CZ" sz="1800" dirty="0">
                <a:solidFill>
                  <a:srgbClr val="000000"/>
                </a:solidFill>
                <a:effectLst/>
                <a:latin typeface="Verdana" panose="020B0604030504040204" pitchFamily="34" charset="0"/>
                <a:ea typeface="Times New Roman" panose="02020603050405020304" pitchFamily="18" charset="0"/>
              </a:rPr>
              <a:t> sermon de </a:t>
            </a:r>
            <a:r>
              <a:rPr lang="cs-CZ" sz="1800" dirty="0" err="1">
                <a:solidFill>
                  <a:srgbClr val="000000"/>
                </a:solidFill>
                <a:effectLst/>
                <a:latin typeface="Verdana" panose="020B0604030504040204" pitchFamily="34" charset="0"/>
                <a:ea typeface="Times New Roman" panose="02020603050405020304" pitchFamily="18" charset="0"/>
              </a:rPr>
              <a:t>prêtre</a:t>
            </a:r>
            <a:r>
              <a:rPr lang="fr-FR" sz="1800" dirty="0">
                <a:solidFill>
                  <a:srgbClr val="000000"/>
                </a:solidFill>
                <a:effectLst/>
                <a:latin typeface="Verdana" panose="020B0604030504040204" pitchFamily="34" charset="0"/>
                <a:ea typeface="Times New Roman" panose="02020603050405020304" pitchFamily="18" charset="0"/>
              </a:rPr>
              <a:t> </a:t>
            </a:r>
            <a:r>
              <a:rPr lang="cs-CZ" sz="1800" dirty="0">
                <a:solidFill>
                  <a:srgbClr val="000000"/>
                </a:solidFill>
                <a:effectLst/>
                <a:latin typeface="Verdana" panose="020B0604030504040204" pitchFamily="34" charset="0"/>
                <a:ea typeface="Times New Roman" panose="02020603050405020304" pitchFamily="18" charset="0"/>
              </a:rPr>
              <a:t>».</a:t>
            </a:r>
            <a:endParaRPr lang="cs-CZ" sz="1800" dirty="0">
              <a:latin typeface="Verdana" panose="020B0604030504040204" pitchFamily="34" charset="0"/>
              <a:ea typeface="Verdana" panose="020B0604030504040204" pitchFamily="34" charset="0"/>
            </a:endParaRPr>
          </a:p>
        </p:txBody>
      </p:sp>
      <p:pic>
        <p:nvPicPr>
          <p:cNvPr id="4" name="Obrázek 3">
            <a:extLst>
              <a:ext uri="{FF2B5EF4-FFF2-40B4-BE49-F238E27FC236}">
                <a16:creationId xmlns:a16="http://schemas.microsoft.com/office/drawing/2014/main" id="{6DF32314-5C34-46C5-AFDA-1E30F25CC4C1}"/>
              </a:ext>
            </a:extLst>
          </p:cNvPr>
          <p:cNvPicPr>
            <a:picLocks noChangeAspect="1"/>
          </p:cNvPicPr>
          <p:nvPr/>
        </p:nvPicPr>
        <p:blipFill rotWithShape="1">
          <a:blip r:embed="rId2"/>
          <a:srcRect r="34708"/>
          <a:stretch/>
        </p:blipFill>
        <p:spPr>
          <a:xfrm>
            <a:off x="0" y="1372784"/>
            <a:ext cx="2686771" cy="1752690"/>
          </a:xfrm>
          <a:prstGeom prst="rect">
            <a:avLst/>
          </a:prstGeom>
        </p:spPr>
      </p:pic>
      <p:pic>
        <p:nvPicPr>
          <p:cNvPr id="6" name="Obrázek 5">
            <a:extLst>
              <a:ext uri="{FF2B5EF4-FFF2-40B4-BE49-F238E27FC236}">
                <a16:creationId xmlns:a16="http://schemas.microsoft.com/office/drawing/2014/main" id="{842E7E43-9B93-4DF8-8579-1E07BEA95B60}"/>
              </a:ext>
            </a:extLst>
          </p:cNvPr>
          <p:cNvPicPr>
            <a:picLocks noChangeAspect="1"/>
          </p:cNvPicPr>
          <p:nvPr/>
        </p:nvPicPr>
        <p:blipFill rotWithShape="1">
          <a:blip r:embed="rId3"/>
          <a:srcRect r="34721"/>
          <a:stretch/>
        </p:blipFill>
        <p:spPr>
          <a:xfrm>
            <a:off x="0" y="3429000"/>
            <a:ext cx="2686770" cy="2091750"/>
          </a:xfrm>
          <a:prstGeom prst="rect">
            <a:avLst/>
          </a:prstGeom>
        </p:spPr>
      </p:pic>
    </p:spTree>
    <p:extLst>
      <p:ext uri="{BB962C8B-B14F-4D97-AF65-F5344CB8AC3E}">
        <p14:creationId xmlns:p14="http://schemas.microsoft.com/office/powerpoint/2010/main" val="743795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tébla">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276</TotalTime>
  <Words>1456</Words>
  <Application>Microsoft Office PowerPoint</Application>
  <PresentationFormat>Širokoúhlá obrazovka</PresentationFormat>
  <Paragraphs>188</Paragraphs>
  <Slides>19</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19</vt:i4>
      </vt:variant>
    </vt:vector>
  </HeadingPairs>
  <TitlesOfParts>
    <vt:vector size="28" baseType="lpstr">
      <vt:lpstr>Arial</vt:lpstr>
      <vt:lpstr>Century Gothic</vt:lpstr>
      <vt:lpstr>Lucida Sans Unicode</vt:lpstr>
      <vt:lpstr>Symbol</vt:lpstr>
      <vt:lpstr>Times New Roman</vt:lpstr>
      <vt:lpstr>Verdana</vt:lpstr>
      <vt:lpstr>Wingdings</vt:lpstr>
      <vt:lpstr>Wingdings 3</vt:lpstr>
      <vt:lpstr>Stébla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Langue française internationale (québécismes expliqués en bas de page)  Temps cyclique (les saisons + les fêtes religieuses)  Solitudes des héros  Importance de la nature et du climat  Silence (le jeu des regards remplace la parole)  Rythme agricole des défrichements   Après la mort de François, l’intensité dramatique s’accroît lors de l’agonie de la mère jusqu’au moment où Maria entend, comme une révélation, « la voix du pays de Québec, qui était à moitié un chant de femme et à moitié un sermon de prêtre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DE LA TERRE </dc:title>
  <dc:creator>Eva Voldřichová Beránková</dc:creator>
  <cp:lastModifiedBy>Eva Voldřichová Beránková</cp:lastModifiedBy>
  <cp:revision>88</cp:revision>
  <dcterms:created xsi:type="dcterms:W3CDTF">2020-10-27T09:46:05Z</dcterms:created>
  <dcterms:modified xsi:type="dcterms:W3CDTF">2020-11-02T11:30:11Z</dcterms:modified>
</cp:coreProperties>
</file>