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579E29-E69E-456C-94D7-94F16F733E69}" v="60" dt="2021-03-30T19:52:24.1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5540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536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8630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697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2503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453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782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109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60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467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6024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37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SWOT analýza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Petra.koudelkova@fsv.cuni.cz</a:t>
            </a:r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26ADE4B4-EA2F-4A75-9AFA-28AC7D4C31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9"/>
          <a:stretch/>
        </p:blipFill>
        <p:spPr>
          <a:xfrm>
            <a:off x="811796" y="457200"/>
            <a:ext cx="10568407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626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19737D91-EC40-42CC-B7CA-23B2979A8B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9"/>
          <a:stretch/>
        </p:blipFill>
        <p:spPr>
          <a:xfrm>
            <a:off x="811794" y="457200"/>
            <a:ext cx="10568412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200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A2FEBF0C-8D32-4001-83EA-922382816E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458" b="3849"/>
          <a:stretch/>
        </p:blipFill>
        <p:spPr>
          <a:xfrm>
            <a:off x="457200" y="457200"/>
            <a:ext cx="112776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347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0E1EF9E3-7892-4858-9A2E-59F04EAB68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2799" y="457200"/>
            <a:ext cx="10566401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79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824A08FB-0A88-4474-8EAA-FB4975F632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2799" y="457200"/>
            <a:ext cx="10566401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583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Integral</vt:lpstr>
      <vt:lpstr>SWOT analýza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23</cp:revision>
  <dcterms:created xsi:type="dcterms:W3CDTF">2021-03-30T19:49:07Z</dcterms:created>
  <dcterms:modified xsi:type="dcterms:W3CDTF">2021-03-30T19:52:26Z</dcterms:modified>
</cp:coreProperties>
</file>