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1FED7-B1E9-404A-A10F-DD77A027911A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52486-B3AC-4033-9770-174FE250D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72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12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5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6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87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31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52486-B3AC-4033-9770-174FE250DE2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67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21805-9791-44A8-9ACF-0CE788EF2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78DD11-B66F-4E09-BB9F-5D9737193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01EA2B-9170-4C67-B314-9AF57E6A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8A5FD5-99F5-4957-AB5A-7637988C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0A12F7-5CE6-4B28-B294-755C7A97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7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6F39F-5A13-46A2-A75C-1B7A9070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38F16C-C483-4A33-9A20-5ADE33770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EA0D38-7B0A-4703-A645-B02442F9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BA4C5-D01B-4868-9B85-3BBE566E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8AB623-B06B-4972-B4CB-41C1E931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56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2A8E5BE-A74A-46C1-BDEA-4CFC2EA26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09332B-A2E5-456E-B7F1-2699288D5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533B49-9873-4C80-BA36-4D70DC56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C38F2D-743D-4640-B0F7-EAB711DB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28BB8C-B826-4D89-A972-E873D0F6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80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F664B-EB50-4674-A157-D8BB4C96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94E8E-B34E-40A3-AC07-BE52BEF6C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F3C492-C592-4C3F-B39E-415D6C86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C45BEF-935B-4C16-A272-BBCEC093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FC4834-2894-410B-B04D-E37BD40C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38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1DCD2-EC4A-46E9-A2DC-11090D98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A9610A-5603-4B20-92A5-B4F1E9D88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08EE46-7DAF-4EB4-A3F7-1B418226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1ADAC9-C747-4B12-AC37-B25F4919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F63371-64B0-444C-89F1-D412E5FA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86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99BFE-0DC0-4122-85C2-C5628F6F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E1C79-1524-4612-8BF5-1B767D8EF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FE5525-161B-47AD-B7C5-5EDF7D420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5A1359-481D-4A12-BAE7-BB495DF8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60D894-BF05-4898-82B6-A99FCFCC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3FD2E2-AF34-42D6-B767-A4CDD7F3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51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5828E-EE6B-4BFA-9C67-F30EE49E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BD4A44-E372-4AD8-BC96-44CC65D22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11AE11-62DA-4B69-BBC3-2E8590031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8CB09CC-853E-40AA-9185-F55AA4A2F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5D0E83A-1791-4210-9D7E-E9DEB62E1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5AAD4C4-1623-4B2D-810A-24E10D3A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007804A-E03F-4EB6-9D1D-CC8159A6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DA74DE-83EA-41D0-AD90-88259BA9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5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96E05-5544-41CE-AA57-0CDA8951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47D517-D927-492D-8CAA-336B8AAE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21DC2B-5132-453F-B4F2-4668061F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DD0EDF-EC8D-4F46-A1A0-EB28AF58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13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25858E3-8DCD-49D4-B507-B292088D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8CADF62-C393-45A7-818A-2E75C344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8905BE-CA41-4347-B52F-7873538A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28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4C627-E63B-4308-8A99-723E0841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DBA963-8308-478F-811B-B1C21AE9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6F3F2D-FE71-477C-8792-800460E0F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F86430-C5E7-4FD3-9D61-D10F2F22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F608E0-9CFC-4469-9C6C-8B8311EF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3B4314-2FA7-4454-BAFB-069D35FE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9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05909-1659-464A-BA33-524BFA92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83E9BBA-6CDA-4E94-9B39-579127478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88971F-F5D5-43EE-8D44-714B32AE1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0B47BC-C294-4703-98EC-50D698E1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9D8E27-DE0B-44CB-AD69-E38D52D0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E1C435-B8D9-42F7-97F9-457259E6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90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EAFAE21-88E8-49EC-ACDB-A20AF871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7DB96D-EB3F-4339-9477-9AE16AFF4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4FC529-4EE9-4B89-82F9-F592C7543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18ED8-F2D9-404E-A7C4-2EE36612470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8819BC-AECC-4E94-84F1-F59C44C87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919388-F6CC-4236-A18C-70995B108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5DBF7-865E-417B-8DFB-662DFE8B6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38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D552B-A5BB-470D-9F0B-7501E89B43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Součin jednoduchých symetrických polynomů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8109A5-9C29-428B-83FE-424182EFB3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Antonín Jančařík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11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EF169-530D-467E-B158-AD842F66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směřujeme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9860D3-DE5D-474A-AB03-0E1CFCBB4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umět vynásobit dva jednoduché symetrické polynomy </a:t>
            </a:r>
            <a:br>
              <a:rPr lang="cs-CZ" dirty="0"/>
            </a:br>
            <a:r>
              <a:rPr lang="cs-CZ" dirty="0"/>
              <a:t>a výsledek zapsat jako součet jednoduchých symetrických polynomů.</a:t>
            </a:r>
          </a:p>
          <a:p>
            <a:r>
              <a:rPr lang="cs-CZ" dirty="0"/>
              <a:t>Jedná se o předstupeň k hlavní větě o symetrických polynomech.</a:t>
            </a:r>
          </a:p>
          <a:p>
            <a:r>
              <a:rPr lang="cs-CZ" dirty="0"/>
              <a:t>Nyní výsledek vyjadřujeme pomocí jednoduchých symetrických polynomů, následně budeme vše vyjadřovat pomocí elementárních symetrických polynomů.</a:t>
            </a:r>
          </a:p>
        </p:txBody>
      </p:sp>
    </p:spTree>
    <p:extLst>
      <p:ext uri="{BB962C8B-B14F-4D97-AF65-F5344CB8AC3E}">
        <p14:creationId xmlns:p14="http://schemas.microsoft.com/office/powerpoint/2010/main" val="3271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18BD0-1D80-409A-9BA1-710EDA0E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Věta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6D0AEC0-5242-4894-A96F-ABF683B90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84742"/>
                <a:ext cx="10515600" cy="99222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cs-CZ" dirty="0"/>
                  <a:t> má vedoucí člen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6D0AEC0-5242-4894-A96F-ABF683B90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84742"/>
                <a:ext cx="10515600" cy="992220"/>
              </a:xfrm>
              <a:blipFill>
                <a:blip r:embed="rId3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01E6A7F6-58AE-4FE6-9CD7-B8023C93D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40411"/>
            <a:ext cx="9754961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439B3-1250-466B-A6A8-C42EC5FD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Věta 2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E02165B-808F-423E-AFA3-A6643FA15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69845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3E8E3-22D4-41A4-8D5B-16FDA359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věta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1981B5-8E8C-4D26-AF56-F06949141A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cs-CZ" dirty="0"/>
                  <a:t> 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ze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vyj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ř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it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jako</m:t>
                    </m:r>
                  </m:oMath>
                </a14:m>
                <a:endParaRPr lang="cs-CZ" b="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/>
                            </m:sSubSup>
                          </m:e>
                        </m:nary>
                      </m:e>
                    </m:nary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nary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</m:sSubSup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vzniká jako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, proto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=1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</m:sSubSup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nemá jak vzniknout, proto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=0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vzniká jako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cs-CZ" dirty="0"/>
                  <a:t>, nebo jako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cs-CZ" dirty="0"/>
                  <a:t>proto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=2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cs-CZ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/>
                            </m:sSubSup>
                          </m:e>
                        </m:nary>
                      </m:e>
                    </m:nary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+2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1981B5-8E8C-4D26-AF56-F06949141A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9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964D2-0886-4787-9078-FE7A02CB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– Kontrola výsledku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ACF29136-466A-4F09-92B1-9412CB93E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cs-CZ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/>
                            </m:sSubSup>
                          </m:e>
                        </m:nary>
                      </m:e>
                    </m:nary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+2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cs-CZ" dirty="0"/>
                  <a:t> má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∙3=18</m:t>
                    </m:r>
                  </m:oMath>
                </a14:m>
                <a:r>
                  <a:rPr lang="cs-CZ" dirty="0"/>
                  <a:t> „členů“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cs-CZ" dirty="0"/>
                  <a:t> má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cs-CZ" dirty="0"/>
                  <a:t> členů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/>
                        </m:sSubSup>
                      </m:e>
                    </m:nary>
                  </m:oMath>
                </a14:m>
                <a:r>
                  <a:rPr lang="cs-CZ" dirty="0"/>
                  <a:t> má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cs-CZ" dirty="0"/>
                  <a:t> členů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 má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s-CZ" dirty="0"/>
                  <a:t> členy, ale je tam 2x</a:t>
                </a:r>
              </a:p>
              <a:p>
                <a:r>
                  <a:rPr lang="cs-CZ" dirty="0"/>
                  <a:t>Tedy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∙3=6+6+2∙3</m:t>
                    </m:r>
                  </m:oMath>
                </a14:m>
                <a:r>
                  <a:rPr lang="cs-CZ" dirty="0"/>
                  <a:t>, „členů“ na obou stranách rovnosti je stejně.</a:t>
                </a:r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ACF29136-466A-4F09-92B1-9412CB93E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4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3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369</TotalTime>
  <Words>195</Words>
  <Application>Microsoft Office PowerPoint</Application>
  <PresentationFormat>Širokoúhlá obrazovka</PresentationFormat>
  <Paragraphs>31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Motiv Office</vt:lpstr>
      <vt:lpstr>Součin jednoduchých symetrických polynomů</vt:lpstr>
      <vt:lpstr>K čemu směřujeme</vt:lpstr>
      <vt:lpstr>Věta 1</vt:lpstr>
      <vt:lpstr>Věta 2</vt:lpstr>
      <vt:lpstr>Aplikace věta 2</vt:lpstr>
      <vt:lpstr>Důležité – Kontrola výsledku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Antonin Jancarik</dc:creator>
  <cp:lastModifiedBy>Antonin Jancarik</cp:lastModifiedBy>
  <cp:revision>27</cp:revision>
  <dcterms:created xsi:type="dcterms:W3CDTF">2020-03-28T17:07:55Z</dcterms:created>
  <dcterms:modified xsi:type="dcterms:W3CDTF">2022-11-11T13:17:21Z</dcterms:modified>
</cp:coreProperties>
</file>