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18E25E-FB86-404C-B92E-BC51E7DDD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1721BDF-5EFE-4191-BB4A-D69EBEC5B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33B96D8-1D4D-4A0A-8F05-2CB0DC489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B9D9-C29A-4F61-9748-34806DB3079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CDECD8C-FBDB-4E69-9557-51B170B9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22C11D0-C16D-4519-B0FE-9C8B55F1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5F5-6A1E-4B32-9B1D-C754BC7E8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64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17F85D7-0B20-4CC6-A7AD-A40B4CF0B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D96DB2AD-1B82-481D-9694-6DCD0C1DE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B48E70D-73B9-4BB9-AEF3-51EEED718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B9D9-C29A-4F61-9748-34806DB3079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98AE64B-854B-4E67-8DF3-239225F0C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D70F89D-6380-42E0-A458-E6AD0C79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5F5-6A1E-4B32-9B1D-C754BC7E8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44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94C5BA6C-627E-4A23-A65F-B164F34DA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840F0E7E-F514-4E3F-A401-BC820FE95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76166A9-2AE5-4541-BE29-C85CF6CC4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B9D9-C29A-4F61-9748-34806DB3079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0D5BB62-3180-4012-96AF-B5A8E7186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82CDD5F-D2E4-4140-8935-3974A627E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5F5-6A1E-4B32-9B1D-C754BC7E8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9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81E6AE2-FA63-4DAD-A3E4-F727BD4E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120C181-CC85-497A-A175-3094EDEC3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926FC65-E0B8-4FF3-B74E-6E9EC46E0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B9D9-C29A-4F61-9748-34806DB3079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C56B02B-AB11-4F39-99E2-E44FECCF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6B48559-8BA8-4C2A-BB8B-E645CE34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5F5-6A1E-4B32-9B1D-C754BC7E8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80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32C935-8C21-4BC5-8F1F-8055D921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60845F17-F40D-40A7-A124-3AEE2D3D3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AAC9646-39FD-43F3-AE8A-5A38E130E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B9D9-C29A-4F61-9748-34806DB3079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65C33CE-7CC9-4FE8-9E53-25EAB0732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0F2CED6-3AA7-4CF3-BC13-1A64DFAB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5F5-6A1E-4B32-9B1D-C754BC7E8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01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DED4AAD-D231-4414-8F91-626A655AA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4130124-391E-4264-B983-7BBE00DB3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9A7A241-D8DE-4A72-BD1F-15C3B2831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F9506F3-5A59-404C-9087-206B2358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B9D9-C29A-4F61-9748-34806DB3079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E5B8C4E-306D-4440-9868-FC71A83D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48B4E54-D800-4C63-822C-77411D6E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5F5-6A1E-4B32-9B1D-C754BC7E8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43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6B54320-D1F3-41BB-B8C6-1AC0DE275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2009BC53-9F43-468F-9E51-EDF350C44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529DED6-2E09-49FB-B655-C354D207C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D0216ABF-093E-4C4A-A347-F97DA4E0EC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69B0281E-CFDE-4C48-81E8-32EE80FA8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FFACDD12-0F0D-4F0B-872D-0D636466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B9D9-C29A-4F61-9748-34806DB3079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C1E472B8-7F13-4CBD-8520-1D1A85C3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3E74D1D0-BF08-4D0F-AC1A-9F3FC10A8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5F5-6A1E-4B32-9B1D-C754BC7E8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64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D170E0-3E4E-424C-89A8-D4A81FD1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6C08AEA1-82D2-4200-8169-CF5FAE6C6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B9D9-C29A-4F61-9748-34806DB3079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884E555A-B5FC-4A93-9F40-280A76088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17A8A44F-69F4-49B7-ACF9-42306B4A2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5F5-6A1E-4B32-9B1D-C754BC7E8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95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7B6EBE43-86C4-43BB-ACB7-3C4041918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B9D9-C29A-4F61-9748-34806DB3079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BA2562F-C9A4-41D0-A565-7FA1A9D03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DEB07913-76DF-41FE-A56D-E6B1FFDE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5F5-6A1E-4B32-9B1D-C754BC7E8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47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8288AA-3B00-457F-B4E6-00D5E6C70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3DAD3E3-9194-41B6-9611-068266C2E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BAEBB794-CE0E-42A8-9091-C1AF72260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6B6148D-1792-4289-95E3-D8970CCE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B9D9-C29A-4F61-9748-34806DB3079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7CAACEE-6A5E-44E8-B5A2-3B02DF25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BA793A0-FF2E-4D1B-8AE6-1F7B44D34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5F5-6A1E-4B32-9B1D-C754BC7E8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21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11E535E-1371-4ED1-9FB9-05D4ACEB1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ED2083BD-0467-48D2-A619-76B458ED93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D4FFD37A-8BD2-4E56-9169-2333FCF4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470F271-4743-4F21-9115-71D5554E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B9D9-C29A-4F61-9748-34806DB3079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8166F44-7758-428F-A79A-2894D5E56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765A848-F5C6-4D74-B3B2-2A46CC297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5F5-6A1E-4B32-9B1D-C754BC7E8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06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90F6BDA4-C88B-4AAA-AE12-FC1F2BF02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0E4585CD-7170-4628-A372-57932BB08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4C8FD23-97F1-437B-8EA3-5B5757CC4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B9D9-C29A-4F61-9748-34806DB3079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8268AE4-7B51-4D1A-898B-02E2A5F88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4C8FFF5-3470-4EF3-8F27-A5AD434E7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2B5F5-6A1E-4B32-9B1D-C754BC7E8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50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07FC33-165F-44D5-B288-433FF58BDD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„Ptát se na/po“ v 19. století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F451CE7-21AB-4440-9732-C059EB49A0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234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297BB1C-DB38-4E0B-8FAB-C8C26682A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ze </a:t>
            </a:r>
            <a:r>
              <a:rPr lang="cs-CZ" dirty="0" err="1"/>
              <a:t>SyD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6B742BF-D326-4EA5-A6CC-2383A47A8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11545A77-1E1C-4C21-9CCA-8D68FAC5E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2" y="1704975"/>
            <a:ext cx="11523393" cy="380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82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D0A6762-ED2A-4DC6-B265-847F07635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Distribuce na časové ose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E4D0C1A-3028-410B-BE27-18FBA0BF0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08AE500B-8F88-46DA-A4C1-2F4651E13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265" y="1690688"/>
            <a:ext cx="8480006" cy="446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003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1393672-8791-4A60-BB6B-25A8C26FC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Distribuce na časové ose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26DB26D-FC42-485C-85E5-84D4F534C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699E40F0-943B-41C8-B86C-CD648F713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64976"/>
            <a:ext cx="10204938" cy="472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0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C512977-A03B-416B-BED9-AA9596799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864D667-CC51-4AB3-805A-55DEED3AC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14461" cy="4351338"/>
          </a:xfrm>
        </p:spPr>
        <p:txBody>
          <a:bodyPr/>
          <a:lstStyle/>
          <a:p>
            <a:r>
              <a:rPr lang="cs-CZ" dirty="0"/>
              <a:t>Korpus </a:t>
            </a:r>
            <a:r>
              <a:rPr lang="cs-CZ" dirty="0" err="1"/>
              <a:t>Diakorp</a:t>
            </a:r>
            <a:r>
              <a:rPr lang="cs-CZ" dirty="0"/>
              <a:t> v. 6</a:t>
            </a:r>
          </a:p>
          <a:p>
            <a:r>
              <a:rPr lang="cs-CZ" dirty="0"/>
              <a:t>4 miliony tokenů</a:t>
            </a:r>
          </a:p>
          <a:p>
            <a:r>
              <a:rPr lang="cs-CZ" dirty="0"/>
              <a:t>Vytvoření </a:t>
            </a:r>
            <a:r>
              <a:rPr lang="cs-CZ" dirty="0" err="1"/>
              <a:t>subkorpusu</a:t>
            </a:r>
            <a:r>
              <a:rPr lang="cs-CZ" dirty="0"/>
              <a:t> „19. století“ na základě metainformace o roku vydání textu (zvolen rozptyl 1800–1900)</a:t>
            </a:r>
          </a:p>
          <a:p>
            <a:r>
              <a:rPr lang="cs-CZ" b="1" dirty="0" err="1"/>
              <a:t>nelemmatizovaný</a:t>
            </a:r>
            <a:r>
              <a:rPr lang="cs-CZ" b="1" dirty="0"/>
              <a:t>,</a:t>
            </a:r>
          </a:p>
          <a:p>
            <a:r>
              <a:rPr lang="cs-CZ" b="1" dirty="0"/>
              <a:t>neznačkovaný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7F902CBF-0C47-4ED1-8262-E7E60A6A1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296" y="958751"/>
            <a:ext cx="4714461" cy="494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38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2241AB-8A84-416C-B618-7A0A4C78A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Vyhledání tvarů (a prefigovaných variant)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26AF463-663B-4BDF-97DC-03EFD22B0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Vygenerování seznamu tvarů podle lemmatu z </a:t>
            </a:r>
            <a:r>
              <a:rPr lang="cs-CZ" dirty="0" err="1"/>
              <a:t>wiki.korpus.cz</a:t>
            </a:r>
            <a:r>
              <a:rPr lang="cs-CZ" dirty="0"/>
              <a:t> (metodologicky nevhodné)</a:t>
            </a:r>
          </a:p>
          <a:p>
            <a:r>
              <a:rPr lang="cs-CZ" dirty="0" err="1"/>
              <a:t>Prefigování</a:t>
            </a:r>
            <a:r>
              <a:rPr lang="cs-CZ" dirty="0"/>
              <a:t> přidáním možnosti nulového až nekonečného řetězce znaků před vyhledávanými tvary</a:t>
            </a:r>
          </a:p>
          <a:p>
            <a:r>
              <a:rPr lang="cs-CZ" dirty="0"/>
              <a:t>[</a:t>
            </a:r>
            <a:r>
              <a:rPr lang="cs-CZ" dirty="0" err="1"/>
              <a:t>word</a:t>
            </a:r>
            <a:r>
              <a:rPr lang="cs-CZ" dirty="0"/>
              <a:t>="ne.*</a:t>
            </a:r>
            <a:r>
              <a:rPr lang="cs-CZ" dirty="0" err="1"/>
              <a:t>ptají|ne</a:t>
            </a:r>
            <a:r>
              <a:rPr lang="cs-CZ" dirty="0"/>
              <a:t>.*</a:t>
            </a:r>
            <a:r>
              <a:rPr lang="cs-CZ" dirty="0" err="1"/>
              <a:t>ptaj|ne</a:t>
            </a:r>
            <a:r>
              <a:rPr lang="cs-CZ" dirty="0"/>
              <a:t>.*</a:t>
            </a:r>
            <a:r>
              <a:rPr lang="cs-CZ" dirty="0" err="1"/>
              <a:t>ptala|ne</a:t>
            </a:r>
            <a:r>
              <a:rPr lang="cs-CZ" dirty="0"/>
              <a:t>.*</a:t>
            </a:r>
            <a:r>
              <a:rPr lang="cs-CZ" dirty="0" err="1"/>
              <a:t>ptali|ne</a:t>
            </a:r>
            <a:r>
              <a:rPr lang="cs-CZ" dirty="0"/>
              <a:t>.*</a:t>
            </a:r>
            <a:r>
              <a:rPr lang="cs-CZ" dirty="0" err="1"/>
              <a:t>ptal|ne</a:t>
            </a:r>
            <a:r>
              <a:rPr lang="cs-CZ" dirty="0"/>
              <a:t>.*</a:t>
            </a:r>
            <a:r>
              <a:rPr lang="cs-CZ" dirty="0" err="1"/>
              <a:t>ptáme|ne</a:t>
            </a:r>
            <a:r>
              <a:rPr lang="cs-CZ" dirty="0"/>
              <a:t>.*</a:t>
            </a:r>
            <a:r>
              <a:rPr lang="cs-CZ" dirty="0" err="1"/>
              <a:t>ptam|ne</a:t>
            </a:r>
            <a:r>
              <a:rPr lang="cs-CZ" dirty="0"/>
              <a:t>.*</a:t>
            </a:r>
            <a:r>
              <a:rPr lang="cs-CZ" dirty="0" err="1"/>
              <a:t>ptám|ne</a:t>
            </a:r>
            <a:r>
              <a:rPr lang="cs-CZ" dirty="0"/>
              <a:t>.*</a:t>
            </a:r>
            <a:r>
              <a:rPr lang="cs-CZ" dirty="0" err="1"/>
              <a:t>ptá|ne</a:t>
            </a:r>
            <a:r>
              <a:rPr lang="cs-CZ" dirty="0"/>
              <a:t>.*</a:t>
            </a:r>
            <a:r>
              <a:rPr lang="cs-CZ" dirty="0" err="1"/>
              <a:t>ptáš|ne</a:t>
            </a:r>
            <a:r>
              <a:rPr lang="cs-CZ" dirty="0"/>
              <a:t>.*</a:t>
            </a:r>
            <a:r>
              <a:rPr lang="cs-CZ" dirty="0" err="1"/>
              <a:t>ptáte|ne</a:t>
            </a:r>
            <a:r>
              <a:rPr lang="cs-CZ" dirty="0"/>
              <a:t>.*</a:t>
            </a:r>
            <a:r>
              <a:rPr lang="cs-CZ" dirty="0" err="1"/>
              <a:t>ptat|ne</a:t>
            </a:r>
            <a:r>
              <a:rPr lang="cs-CZ" dirty="0"/>
              <a:t>.*</a:t>
            </a:r>
            <a:r>
              <a:rPr lang="cs-CZ" dirty="0" err="1"/>
              <a:t>ptej|ne</a:t>
            </a:r>
            <a:r>
              <a:rPr lang="cs-CZ" dirty="0"/>
              <a:t>.*ptejte|.*ptají|.*</a:t>
            </a:r>
            <a:r>
              <a:rPr lang="cs-CZ" dirty="0" err="1"/>
              <a:t>ptaj</a:t>
            </a:r>
            <a:r>
              <a:rPr lang="cs-CZ" dirty="0"/>
              <a:t>|.*ptala|.*ptali|.*ptalo|.*ptal|.*ptaly|.*ptáme|.*</a:t>
            </a:r>
            <a:r>
              <a:rPr lang="cs-CZ" dirty="0" err="1"/>
              <a:t>ptam</a:t>
            </a:r>
            <a:r>
              <a:rPr lang="cs-CZ" dirty="0"/>
              <a:t>|.*ptám|.*ptá|.*ptáš|.*ptáte|.*ptat|.*ptát|.*ptej|.*ptejte"]</a:t>
            </a:r>
          </a:p>
        </p:txBody>
      </p:sp>
    </p:spTree>
    <p:extLst>
      <p:ext uri="{BB962C8B-B14F-4D97-AF65-F5344CB8AC3E}">
        <p14:creationId xmlns:p14="http://schemas.microsoft.com/office/powerpoint/2010/main" val="336628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794DB8-CE26-44F8-B7FE-23FA121D1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Vyhledání tvarů (a prefigovaných variant)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809CFE3-B721-4652-8AB7-B1C978EEB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Přidání zvratného </a:t>
            </a:r>
            <a:r>
              <a:rPr lang="cs-CZ" i="1" dirty="0"/>
              <a:t>se</a:t>
            </a:r>
            <a:r>
              <a:rPr lang="cs-CZ" dirty="0"/>
              <a:t> a dalšího tokenu s </a:t>
            </a:r>
            <a:r>
              <a:rPr lang="cs-CZ" i="1" dirty="0"/>
              <a:t>na</a:t>
            </a:r>
            <a:r>
              <a:rPr lang="cs-CZ" dirty="0"/>
              <a:t>/</a:t>
            </a:r>
            <a:r>
              <a:rPr lang="cs-CZ" i="1" dirty="0"/>
              <a:t>po</a:t>
            </a:r>
          </a:p>
          <a:p>
            <a:r>
              <a:rPr lang="cs-CZ" dirty="0"/>
              <a:t>[</a:t>
            </a:r>
            <a:r>
              <a:rPr lang="cs-CZ" dirty="0" err="1"/>
              <a:t>word</a:t>
            </a:r>
            <a:r>
              <a:rPr lang="cs-CZ" dirty="0"/>
              <a:t>="ne.*</a:t>
            </a:r>
            <a:r>
              <a:rPr lang="cs-CZ" dirty="0" err="1"/>
              <a:t>ptají|ne</a:t>
            </a:r>
            <a:r>
              <a:rPr lang="cs-CZ" dirty="0"/>
              <a:t>.*</a:t>
            </a:r>
            <a:r>
              <a:rPr lang="cs-CZ" dirty="0" err="1"/>
              <a:t>ptaj|ne</a:t>
            </a:r>
            <a:r>
              <a:rPr lang="cs-CZ" dirty="0"/>
              <a:t>.*</a:t>
            </a:r>
            <a:r>
              <a:rPr lang="cs-CZ" dirty="0" err="1"/>
              <a:t>ptala|ne</a:t>
            </a:r>
            <a:r>
              <a:rPr lang="cs-CZ" dirty="0"/>
              <a:t>.*</a:t>
            </a:r>
            <a:r>
              <a:rPr lang="cs-CZ" dirty="0" err="1"/>
              <a:t>ptali|ne</a:t>
            </a:r>
            <a:r>
              <a:rPr lang="cs-CZ" dirty="0"/>
              <a:t>.*</a:t>
            </a:r>
            <a:r>
              <a:rPr lang="cs-CZ" dirty="0" err="1"/>
              <a:t>ptal|ne</a:t>
            </a:r>
            <a:r>
              <a:rPr lang="cs-CZ" dirty="0"/>
              <a:t>.*</a:t>
            </a:r>
            <a:r>
              <a:rPr lang="cs-CZ" dirty="0" err="1"/>
              <a:t>ptáme|ne</a:t>
            </a:r>
            <a:r>
              <a:rPr lang="cs-CZ" dirty="0"/>
              <a:t>.*</a:t>
            </a:r>
            <a:r>
              <a:rPr lang="cs-CZ" dirty="0" err="1"/>
              <a:t>ptam|ne</a:t>
            </a:r>
            <a:r>
              <a:rPr lang="cs-CZ" dirty="0"/>
              <a:t>.*</a:t>
            </a:r>
            <a:r>
              <a:rPr lang="cs-CZ" dirty="0" err="1"/>
              <a:t>ptám|ne</a:t>
            </a:r>
            <a:r>
              <a:rPr lang="cs-CZ" dirty="0"/>
              <a:t>.*</a:t>
            </a:r>
            <a:r>
              <a:rPr lang="cs-CZ" dirty="0" err="1"/>
              <a:t>ptá|ne</a:t>
            </a:r>
            <a:r>
              <a:rPr lang="cs-CZ" dirty="0"/>
              <a:t>.*</a:t>
            </a:r>
            <a:r>
              <a:rPr lang="cs-CZ" dirty="0" err="1"/>
              <a:t>ptáš|ne</a:t>
            </a:r>
            <a:r>
              <a:rPr lang="cs-CZ" dirty="0"/>
              <a:t>.*</a:t>
            </a:r>
            <a:r>
              <a:rPr lang="cs-CZ" dirty="0" err="1"/>
              <a:t>ptáte|ne</a:t>
            </a:r>
            <a:r>
              <a:rPr lang="cs-CZ" dirty="0"/>
              <a:t>.*</a:t>
            </a:r>
            <a:r>
              <a:rPr lang="cs-CZ" dirty="0" err="1"/>
              <a:t>ptat|ne</a:t>
            </a:r>
            <a:r>
              <a:rPr lang="cs-CZ" dirty="0"/>
              <a:t>.*</a:t>
            </a:r>
            <a:r>
              <a:rPr lang="cs-CZ" dirty="0" err="1"/>
              <a:t>ptej|ne</a:t>
            </a:r>
            <a:r>
              <a:rPr lang="cs-CZ" dirty="0"/>
              <a:t>.*ptejte|.*ptají|.*</a:t>
            </a:r>
            <a:r>
              <a:rPr lang="cs-CZ" dirty="0" err="1"/>
              <a:t>ptaj</a:t>
            </a:r>
            <a:r>
              <a:rPr lang="cs-CZ" dirty="0"/>
              <a:t>|.*ptala|.*ptali|.*ptalo|.*ptal|.*ptaly|.*ptáme|.*</a:t>
            </a:r>
            <a:r>
              <a:rPr lang="cs-CZ" dirty="0" err="1"/>
              <a:t>ptam</a:t>
            </a:r>
            <a:r>
              <a:rPr lang="cs-CZ" dirty="0"/>
              <a:t>|.*ptám|.*ptá|.*ptáš|.*ptáte|.*ptat|.*ptát|.*ptej|.*ptejte"][</a:t>
            </a:r>
            <a:r>
              <a:rPr lang="cs-CZ" dirty="0" err="1"/>
              <a:t>word</a:t>
            </a:r>
            <a:r>
              <a:rPr lang="cs-CZ" dirty="0"/>
              <a:t>="se"][</a:t>
            </a:r>
            <a:r>
              <a:rPr lang="cs-CZ" dirty="0" err="1"/>
              <a:t>word</a:t>
            </a:r>
            <a:r>
              <a:rPr lang="cs-CZ" dirty="0"/>
              <a:t>="</a:t>
            </a:r>
            <a:r>
              <a:rPr lang="cs-CZ" dirty="0" err="1"/>
              <a:t>na|po</a:t>
            </a:r>
            <a:r>
              <a:rPr lang="cs-CZ" dirty="0"/>
              <a:t>"]</a:t>
            </a:r>
          </a:p>
        </p:txBody>
      </p:sp>
    </p:spTree>
    <p:extLst>
      <p:ext uri="{BB962C8B-B14F-4D97-AF65-F5344CB8AC3E}">
        <p14:creationId xmlns:p14="http://schemas.microsoft.com/office/powerpoint/2010/main" val="59691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C76D268-B0A4-4C49-8709-EB730CA51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CF7C9F7-4DD1-4034-B22E-67AC6A129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940" y="1269031"/>
            <a:ext cx="10515600" cy="4351338"/>
          </a:xfrm>
        </p:spPr>
        <p:txBody>
          <a:bodyPr/>
          <a:lstStyle/>
          <a:p>
            <a:r>
              <a:rPr lang="cs-CZ" dirty="0"/>
              <a:t>Pouze 12 výskytů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3CAE1C08-353D-4DD3-A085-F13F5EAEC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4904"/>
            <a:ext cx="12242829" cy="378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8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82DC34-E361-443C-A767-6B40B7E3A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Frekvenční distribuce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82FBCE7-D65F-456B-AF9F-54A8F2EEC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5745F7E3-5FBF-4843-B1BC-6FC28A0EC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98" y="2940149"/>
            <a:ext cx="4855578" cy="260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30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B01E4AD-981F-4596-B64B-17714FF6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Freqdist</a:t>
            </a:r>
            <a:r>
              <a:rPr lang="cs-CZ" dirty="0"/>
              <a:t> v korpusu ORAL </a:t>
            </a:r>
            <a:r>
              <a:rPr lang="cs-CZ" dirty="0" err="1"/>
              <a:t>v1</a:t>
            </a: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xmlns="" id="{6AB8F604-C0B6-4232-A606-2A71597F9B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5294" y="2799471"/>
            <a:ext cx="4971926" cy="228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97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21EC9A-A61D-4037-AFD9-25455AE09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Freqdist</a:t>
            </a:r>
            <a:r>
              <a:rPr lang="cs-CZ" dirty="0"/>
              <a:t> v korpusu </a:t>
            </a:r>
            <a:r>
              <a:rPr lang="cs-CZ" dirty="0" err="1"/>
              <a:t>SYN2015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A1FD8A1-4A0C-4CA6-85D0-0CD8D5DFB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CD61321F-C0EF-49FB-B23A-A1307FA51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965" y="3176125"/>
            <a:ext cx="4075757" cy="218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686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15584E0-5AC5-4B62-8957-F8986A541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 </a:t>
            </a:r>
            <a:r>
              <a:rPr lang="cs-CZ" dirty="0" err="1"/>
              <a:t>SyD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3B96555-CE76-4615-987D-6B0F43FB5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Nástroj pro porovnávání variant</a:t>
            </a:r>
          </a:p>
          <a:p>
            <a:r>
              <a:rPr lang="cs-CZ" dirty="0"/>
              <a:t>Diachronní data z korpusu </a:t>
            </a:r>
            <a:r>
              <a:rPr lang="cs-CZ" dirty="0" err="1"/>
              <a:t>Diakon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7873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263</Words>
  <Application>Microsoft Office PowerPoint</Application>
  <PresentationFormat>Vlastní</PresentationFormat>
  <Paragraphs>25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Office</vt:lpstr>
      <vt:lpstr>„Ptát se na/po“ v 19. století</vt:lpstr>
      <vt:lpstr>Materiál</vt:lpstr>
      <vt:lpstr>Vyhledání tvarů (a prefigovaných variant)</vt:lpstr>
      <vt:lpstr>Vyhledání tvarů (a prefigovaných variant)</vt:lpstr>
      <vt:lpstr>Výsledky</vt:lpstr>
      <vt:lpstr>Frekvenční distribuce</vt:lpstr>
      <vt:lpstr>Freqdist v korpusu ORAL v1</vt:lpstr>
      <vt:lpstr>Freqdist v korpusu SYN2015</vt:lpstr>
      <vt:lpstr>Nástroj SyD</vt:lpstr>
      <vt:lpstr>Výsledky ze SyD</vt:lpstr>
      <vt:lpstr>Distribuce na časové ose</vt:lpstr>
      <vt:lpstr>Distribuce na časové ose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„Ptát se na/po“ v 19. století</dc:title>
  <dc:creator>Jan</dc:creator>
  <cp:lastModifiedBy>FFUK</cp:lastModifiedBy>
  <cp:revision>3</cp:revision>
  <dcterms:created xsi:type="dcterms:W3CDTF">2017-11-29T13:38:41Z</dcterms:created>
  <dcterms:modified xsi:type="dcterms:W3CDTF">2017-11-29T17:53:52Z</dcterms:modified>
</cp:coreProperties>
</file>