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1" r:id="rId6"/>
    <p:sldId id="265" r:id="rId7"/>
    <p:sldId id="260" r:id="rId8"/>
    <p:sldId id="266" r:id="rId9"/>
    <p:sldId id="262" r:id="rId10"/>
    <p:sldId id="263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205984-BD98-413F-B7D6-2AAA7AD9AB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E6E15FE-4372-4F69-9E9A-FB96ABBE0D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1B5EE91-C367-484B-B729-59D0F0E3C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725E-3B0E-4BE5-822C-62C3DC922614}" type="datetimeFigureOut">
              <a:rPr lang="cs-CZ" smtClean="0"/>
              <a:t>25. 4. 2019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E0860C6-BFA3-42AD-8BA0-F1CFA4083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B0D93E6-C852-4FF4-B986-F16224E98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9610-2E83-40D0-B070-24D2E185FF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951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37C5D0-4051-4087-B3FE-514E73D65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4E16DCA-F877-4A40-9BE4-7DFD98C808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4AA8C6D-D88B-47A6-912F-6A1C1F91D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725E-3B0E-4BE5-822C-62C3DC922614}" type="datetimeFigureOut">
              <a:rPr lang="cs-CZ" smtClean="0"/>
              <a:t>25. 4. 2019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C646469-67AB-44BA-98F8-753756E14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EF86F31-B32A-401A-9AFA-5EAC013C2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9610-2E83-40D0-B070-24D2E185FF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2747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D425CE4-5F14-4D21-B97F-CACF774B33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7F93E16-DC12-4667-8617-2CB7C503D5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9AFC14F-73F5-43FF-84DF-DBE183BF6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725E-3B0E-4BE5-822C-62C3DC922614}" type="datetimeFigureOut">
              <a:rPr lang="cs-CZ" smtClean="0"/>
              <a:t>25. 4. 2019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C8C8CCA-71D3-46BD-8363-3E0B54A71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EDE2B3E-0D53-4689-A056-5DECDBF72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9610-2E83-40D0-B070-24D2E185FF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268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AEB13D-7FEF-4400-9846-9C52228C3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8495F2-F4E4-4591-A092-CE383AB4A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6992A3B-8C42-483C-92B6-726774E18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725E-3B0E-4BE5-822C-62C3DC922614}" type="datetimeFigureOut">
              <a:rPr lang="cs-CZ" smtClean="0"/>
              <a:t>25. 4. 2019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5E1C497-E05C-4F6D-9D07-EFDE81D9E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DE5961C-F929-48D3-BD41-04EC045A6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9610-2E83-40D0-B070-24D2E185FF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8039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CF6DFE-E88E-4190-AFA1-E611915CA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070CBEE-2D2D-499D-8984-92AC6ED308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E03CD52-6444-44FB-B061-C2AA4DEDD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725E-3B0E-4BE5-822C-62C3DC922614}" type="datetimeFigureOut">
              <a:rPr lang="cs-CZ" smtClean="0"/>
              <a:t>25. 4. 2019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66D052-00FF-4111-A8B8-FFBA66F62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46B212-A56B-43E9-A73A-29E616153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9610-2E83-40D0-B070-24D2E185FF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2231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AABDBE-A709-429B-AC73-5EDC97EE3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66826A-1B44-4184-999A-B64F0A0C2C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60C4F46-4840-42B4-A70A-39F88676F8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89EDA49-DD57-4C8E-98D9-DD995FF22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725E-3B0E-4BE5-822C-62C3DC922614}" type="datetimeFigureOut">
              <a:rPr lang="cs-CZ" smtClean="0"/>
              <a:t>25. 4. 2019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2AB511C-E120-4C5F-9979-E31375521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46562E-E5A3-4A68-9DEC-D3D74F6F7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9610-2E83-40D0-B070-24D2E185FF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0151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04BD78-16CF-453B-8976-F5D3A153E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BBDD83C-A91A-49BE-A65C-C44C5ED5E0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7556DEF-AD97-4297-894D-77AC4AA36A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50A72FF-E412-43B7-A755-A96ACE3005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50A3EC6-2D5B-4B01-A988-123B2ED17F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F8038B1-DD20-4F9C-A81D-F5C501396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725E-3B0E-4BE5-822C-62C3DC922614}" type="datetimeFigureOut">
              <a:rPr lang="cs-CZ" smtClean="0"/>
              <a:t>25. 4. 2019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AF6FFD1-2499-4B4B-AECB-3AE839CFD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95EE677-D02E-4F2F-8009-846E50952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9610-2E83-40D0-B070-24D2E185FF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6213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F9BD4E-2DFA-44B3-806D-7672F7171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713CAB4-43BF-4A9A-8F83-E7E0846BA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725E-3B0E-4BE5-822C-62C3DC922614}" type="datetimeFigureOut">
              <a:rPr lang="cs-CZ" smtClean="0"/>
              <a:t>25. 4. 2019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C1C233E-7BED-439E-A0A6-A5444B9D4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76B2ED1-6AC3-4716-86BE-B8DD04B06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9610-2E83-40D0-B070-24D2E185FF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6475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6604CBB-1F26-4D86-B82F-9C85DCE00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725E-3B0E-4BE5-822C-62C3DC922614}" type="datetimeFigureOut">
              <a:rPr lang="cs-CZ" smtClean="0"/>
              <a:t>25. 4. 2019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1D276A2-0437-4560-8B0A-B427274EC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B7706B8-2718-4F71-9A27-07044D2E2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9610-2E83-40D0-B070-24D2E185FF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330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B73357-BD53-4132-AFFF-7D99AD649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DEAEDC-64AB-4E1C-A047-4F7136DA7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CA3E74D-5F7B-48E7-925C-EC55D413D5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99F0427-F3D2-4CE0-9AB0-C0EC0C56F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725E-3B0E-4BE5-822C-62C3DC922614}" type="datetimeFigureOut">
              <a:rPr lang="cs-CZ" smtClean="0"/>
              <a:t>25. 4. 2019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E06DC8E-2CC7-4272-B2BB-CAB8B5321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4741D2D-0B37-40A0-9339-D645C6930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9610-2E83-40D0-B070-24D2E185FF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2623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19BE14-C369-4479-A09D-79BFC136B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27A49B7-A668-43FF-AB69-18D54CE1A3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D39C393-723A-4B62-B625-E422837601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F59205B-EF9C-4C18-AEEC-FFA24DC7E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725E-3B0E-4BE5-822C-62C3DC922614}" type="datetimeFigureOut">
              <a:rPr lang="cs-CZ" smtClean="0"/>
              <a:t>25. 4. 2019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6CAB291-F30A-4DBA-B165-CEDE8B7DD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E05DA45-3686-4FA3-9BB0-EAB673603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9610-2E83-40D0-B070-24D2E185FF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6658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0761EA5-410C-464E-9C03-60C0A4C72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83FA824-DED4-413D-819B-74E800548D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D95390-6210-4A19-8D6E-ED59957C7F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7725E-3B0E-4BE5-822C-62C3DC922614}" type="datetimeFigureOut">
              <a:rPr lang="cs-CZ" smtClean="0"/>
              <a:t>25. 4. 2019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E11397-842C-43C3-9798-938D3F2A7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62098B3-2107-44B2-AC62-AF535F058E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E9610-2E83-40D0-B070-24D2E185FF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2918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8EF704-94CC-424C-8205-E8904C7E7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Letje</a:t>
            </a:r>
            <a:r>
              <a:rPr lang="cs-CZ" dirty="0"/>
              <a:t>, </a:t>
            </a:r>
            <a:r>
              <a:rPr lang="cs-CZ" dirty="0" err="1"/>
              <a:t>of</a:t>
            </a:r>
            <a:r>
              <a:rPr lang="cs-CZ" dirty="0"/>
              <a:t> de </a:t>
            </a:r>
            <a:r>
              <a:rPr lang="cs-CZ" dirty="0" err="1"/>
              <a:t>weg</a:t>
            </a:r>
            <a:r>
              <a:rPr lang="cs-CZ" dirty="0"/>
              <a:t> </a:t>
            </a:r>
            <a:r>
              <a:rPr lang="cs-CZ" dirty="0" err="1"/>
              <a:t>naar</a:t>
            </a:r>
            <a:r>
              <a:rPr lang="cs-CZ" dirty="0"/>
              <a:t> </a:t>
            </a:r>
            <a:r>
              <a:rPr lang="cs-CZ" dirty="0" err="1"/>
              <a:t>het</a:t>
            </a:r>
            <a:r>
              <a:rPr lang="cs-CZ" dirty="0"/>
              <a:t> </a:t>
            </a:r>
            <a:r>
              <a:rPr lang="cs-CZ" dirty="0" err="1"/>
              <a:t>geluk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418C67-47A4-4E0E-B087-E88A7AEA1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3200" dirty="0"/>
              <a:t>Top </a:t>
            </a:r>
            <a:r>
              <a:rPr lang="cs-CZ" sz="3200" dirty="0" err="1"/>
              <a:t>Naeff</a:t>
            </a:r>
            <a:endParaRPr lang="cs-CZ" sz="3200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err="1"/>
              <a:t>Spreekbeurt</a:t>
            </a:r>
            <a:endParaRPr lang="cs-CZ" dirty="0"/>
          </a:p>
          <a:p>
            <a:pPr marL="0" indent="0" algn="ctr">
              <a:buNone/>
            </a:pPr>
            <a:r>
              <a:rPr lang="cs-CZ" dirty="0"/>
              <a:t>4 </a:t>
            </a:r>
            <a:r>
              <a:rPr lang="cs-CZ" dirty="0" err="1"/>
              <a:t>april</a:t>
            </a:r>
            <a:r>
              <a:rPr lang="cs-CZ" dirty="0"/>
              <a:t> 2019</a:t>
            </a:r>
          </a:p>
          <a:p>
            <a:pPr marL="0" indent="0" algn="ctr">
              <a:buNone/>
            </a:pPr>
            <a:r>
              <a:rPr lang="cs-CZ" dirty="0"/>
              <a:t>Meziválečná nizozemská a vlámská literatura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2700" dirty="0"/>
              <a:t>Andrea Lerchová</a:t>
            </a:r>
          </a:p>
        </p:txBody>
      </p:sp>
    </p:spTree>
    <p:extLst>
      <p:ext uri="{BB962C8B-B14F-4D97-AF65-F5344CB8AC3E}">
        <p14:creationId xmlns:p14="http://schemas.microsoft.com/office/powerpoint/2010/main" val="1878243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5F2074-F852-4699-BD76-43128448E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Bedankt</a:t>
            </a:r>
            <a:r>
              <a:rPr lang="cs-CZ" dirty="0"/>
              <a:t> </a:t>
            </a:r>
            <a:r>
              <a:rPr lang="cs-CZ" dirty="0" err="1"/>
              <a:t>voor</a:t>
            </a:r>
            <a:r>
              <a:rPr lang="cs-CZ" dirty="0"/>
              <a:t> </a:t>
            </a:r>
            <a:r>
              <a:rPr lang="cs-CZ" dirty="0" err="1"/>
              <a:t>Uw</a:t>
            </a:r>
            <a:r>
              <a:rPr lang="cs-CZ" dirty="0"/>
              <a:t> </a:t>
            </a:r>
            <a:r>
              <a:rPr lang="cs-CZ" dirty="0" err="1"/>
              <a:t>aandacht</a:t>
            </a:r>
            <a:r>
              <a:rPr lang="cs-CZ" dirty="0"/>
              <a:t>!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257110EE-4D86-4C80-AE8C-154CBFE569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6812" y="1760262"/>
            <a:ext cx="11478375" cy="3514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11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7F76A5-8FC4-4117-9697-7D94FD9178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4363"/>
            <a:ext cx="9144000" cy="1228725"/>
          </a:xfrm>
        </p:spPr>
        <p:txBody>
          <a:bodyPr>
            <a:normAutofit/>
          </a:bodyPr>
          <a:lstStyle/>
          <a:p>
            <a:r>
              <a:rPr lang="cs-CZ" dirty="0" err="1"/>
              <a:t>Inhoud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61146AB-58E4-4D2F-B3E7-2D8B6CF67A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28825"/>
            <a:ext cx="9144000" cy="4329113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/>
              <a:t>Top </a:t>
            </a:r>
            <a:r>
              <a:rPr lang="cs-CZ" dirty="0" err="1"/>
              <a:t>Naeff</a:t>
            </a:r>
            <a:endParaRPr lang="cs-CZ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/>
              <a:t>Ina </a:t>
            </a:r>
            <a:r>
              <a:rPr lang="cs-CZ" dirty="0" err="1"/>
              <a:t>Boudier-Bakker</a:t>
            </a:r>
            <a:endParaRPr lang="cs-CZ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 err="1"/>
              <a:t>Andere</a:t>
            </a:r>
            <a:r>
              <a:rPr lang="cs-CZ" dirty="0"/>
              <a:t> </a:t>
            </a:r>
            <a:r>
              <a:rPr lang="cs-CZ" dirty="0" err="1"/>
              <a:t>werken</a:t>
            </a:r>
            <a:r>
              <a:rPr lang="cs-CZ" dirty="0"/>
              <a:t> van Top </a:t>
            </a:r>
            <a:r>
              <a:rPr lang="cs-CZ" dirty="0" err="1"/>
              <a:t>Naeff</a:t>
            </a:r>
            <a:endParaRPr lang="cs-CZ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 err="1"/>
              <a:t>Letje</a:t>
            </a:r>
            <a:r>
              <a:rPr lang="cs-CZ" dirty="0"/>
              <a:t>, </a:t>
            </a:r>
            <a:r>
              <a:rPr lang="cs-CZ" dirty="0" err="1"/>
              <a:t>of</a:t>
            </a:r>
            <a:r>
              <a:rPr lang="cs-CZ" dirty="0"/>
              <a:t> de </a:t>
            </a:r>
            <a:r>
              <a:rPr lang="cs-CZ" dirty="0" err="1"/>
              <a:t>weg</a:t>
            </a:r>
            <a:r>
              <a:rPr lang="cs-CZ" dirty="0"/>
              <a:t> </a:t>
            </a:r>
            <a:r>
              <a:rPr lang="cs-CZ" dirty="0" err="1"/>
              <a:t>naar</a:t>
            </a:r>
            <a:r>
              <a:rPr lang="cs-CZ" dirty="0"/>
              <a:t> </a:t>
            </a:r>
            <a:r>
              <a:rPr lang="cs-CZ" dirty="0" err="1"/>
              <a:t>het</a:t>
            </a:r>
            <a:r>
              <a:rPr lang="cs-CZ" dirty="0"/>
              <a:t> </a:t>
            </a:r>
            <a:r>
              <a:rPr lang="cs-CZ" dirty="0" err="1"/>
              <a:t>geluk</a:t>
            </a:r>
            <a:endParaRPr lang="cs-CZ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 err="1"/>
              <a:t>Het</a:t>
            </a:r>
            <a:r>
              <a:rPr lang="cs-CZ" dirty="0"/>
              <a:t> </a:t>
            </a:r>
            <a:r>
              <a:rPr lang="cs-CZ" dirty="0" err="1"/>
              <a:t>genre</a:t>
            </a:r>
            <a:r>
              <a:rPr lang="cs-CZ" dirty="0"/>
              <a:t>: </a:t>
            </a:r>
            <a:r>
              <a:rPr lang="cs-CZ" dirty="0" err="1"/>
              <a:t>damesroman</a:t>
            </a:r>
            <a:r>
              <a:rPr lang="cs-CZ" dirty="0"/>
              <a:t> – </a:t>
            </a:r>
            <a:r>
              <a:rPr lang="cs-CZ" dirty="0" err="1"/>
              <a:t>wel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niet</a:t>
            </a:r>
            <a:r>
              <a:rPr lang="cs-CZ" dirty="0"/>
              <a:t>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 err="1"/>
              <a:t>Receptie</a:t>
            </a:r>
            <a:endParaRPr lang="cs-CZ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 err="1"/>
              <a:t>Bronnen</a:t>
            </a:r>
            <a:endParaRPr lang="cs-CZ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564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008B7B-5BEE-40E4-A618-0D6E56D6D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Top </a:t>
            </a:r>
            <a:r>
              <a:rPr lang="cs-CZ" dirty="0" err="1"/>
              <a:t>Naeff</a:t>
            </a:r>
            <a:endParaRPr lang="cs-CZ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3A25E2F2-372A-4A4D-AADF-C5BE4F7AB4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83806" y="509588"/>
            <a:ext cx="1933575" cy="236220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48AD6164-822E-4C85-AC53-A7CFA89494C0}"/>
              </a:ext>
            </a:extLst>
          </p:cNvPr>
          <p:cNvSpPr txBox="1"/>
          <p:nvPr/>
        </p:nvSpPr>
        <p:spPr>
          <a:xfrm>
            <a:off x="1028700" y="1690688"/>
            <a:ext cx="827246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1878 – 1953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In </a:t>
            </a:r>
            <a:r>
              <a:rPr lang="cs-CZ" sz="2000" dirty="0" err="1"/>
              <a:t>haar</a:t>
            </a:r>
            <a:r>
              <a:rPr lang="cs-CZ" sz="2000" dirty="0"/>
              <a:t> </a:t>
            </a:r>
            <a:r>
              <a:rPr lang="cs-CZ" sz="2000" dirty="0" err="1"/>
              <a:t>werk</a:t>
            </a:r>
            <a:r>
              <a:rPr lang="cs-CZ" sz="2000" dirty="0"/>
              <a:t> </a:t>
            </a:r>
            <a:r>
              <a:rPr lang="cs-CZ" sz="2000" dirty="0" err="1"/>
              <a:t>is</a:t>
            </a:r>
            <a:r>
              <a:rPr lang="cs-CZ" sz="2000" dirty="0"/>
              <a:t> </a:t>
            </a:r>
            <a:r>
              <a:rPr lang="cs-CZ" sz="2000" dirty="0" err="1"/>
              <a:t>weinig</a:t>
            </a:r>
            <a:r>
              <a:rPr lang="cs-CZ" sz="2000" dirty="0"/>
              <a:t> </a:t>
            </a:r>
            <a:r>
              <a:rPr lang="cs-CZ" sz="2000" dirty="0" err="1"/>
              <a:t>concreets</a:t>
            </a:r>
            <a:r>
              <a:rPr lang="cs-CZ" sz="2000" dirty="0"/>
              <a:t> </a:t>
            </a:r>
            <a:r>
              <a:rPr lang="cs-CZ" sz="2000" dirty="0" err="1"/>
              <a:t>uit</a:t>
            </a:r>
            <a:r>
              <a:rPr lang="cs-CZ" sz="2000" dirty="0"/>
              <a:t> </a:t>
            </a:r>
            <a:r>
              <a:rPr lang="cs-CZ" sz="2000" dirty="0" err="1"/>
              <a:t>haar</a:t>
            </a:r>
            <a:r>
              <a:rPr lang="cs-CZ" sz="2000" dirty="0"/>
              <a:t> </a:t>
            </a:r>
            <a:r>
              <a:rPr lang="cs-CZ" sz="2000" dirty="0" err="1"/>
              <a:t>leven</a:t>
            </a:r>
            <a:r>
              <a:rPr lang="cs-CZ" sz="2000" dirty="0"/>
              <a:t> </a:t>
            </a:r>
            <a:r>
              <a:rPr lang="cs-CZ" sz="2000" dirty="0" err="1"/>
              <a:t>terug</a:t>
            </a:r>
            <a:r>
              <a:rPr lang="cs-CZ" sz="2000" dirty="0"/>
              <a:t> </a:t>
            </a:r>
            <a:r>
              <a:rPr lang="cs-CZ" sz="2000" dirty="0" err="1"/>
              <a:t>te</a:t>
            </a:r>
            <a:r>
              <a:rPr lang="cs-CZ" sz="2000" dirty="0"/>
              <a:t> </a:t>
            </a:r>
            <a:r>
              <a:rPr lang="cs-CZ" sz="2000" dirty="0" err="1"/>
              <a:t>vinden</a:t>
            </a:r>
            <a:r>
              <a:rPr lang="cs-CZ" sz="2000" dirty="0"/>
              <a:t>, maar </a:t>
            </a:r>
            <a:r>
              <a:rPr lang="cs-CZ" sz="2000" dirty="0" err="1"/>
              <a:t>haar</a:t>
            </a:r>
            <a:r>
              <a:rPr lang="cs-CZ" sz="2000" dirty="0"/>
              <a:t> </a:t>
            </a:r>
            <a:r>
              <a:rPr lang="cs-CZ" sz="2000" dirty="0" err="1"/>
              <a:t>werk</a:t>
            </a:r>
            <a:r>
              <a:rPr lang="cs-CZ" sz="2000" dirty="0"/>
              <a:t> </a:t>
            </a:r>
            <a:r>
              <a:rPr lang="cs-CZ" sz="2000" dirty="0" err="1"/>
              <a:t>geeft</a:t>
            </a:r>
            <a:r>
              <a:rPr lang="cs-CZ" sz="2000" dirty="0"/>
              <a:t> </a:t>
            </a:r>
            <a:r>
              <a:rPr lang="cs-CZ" sz="2000" dirty="0" err="1"/>
              <a:t>wel</a:t>
            </a:r>
            <a:r>
              <a:rPr lang="cs-CZ" sz="2000" dirty="0"/>
              <a:t> </a:t>
            </a:r>
            <a:r>
              <a:rPr lang="cs-CZ" sz="2000" dirty="0" err="1"/>
              <a:t>een</a:t>
            </a:r>
            <a:r>
              <a:rPr lang="cs-CZ" sz="2000" dirty="0"/>
              <a:t> </a:t>
            </a:r>
            <a:r>
              <a:rPr lang="cs-CZ" sz="2000" dirty="0" err="1"/>
              <a:t>psychische</a:t>
            </a:r>
            <a:r>
              <a:rPr lang="cs-CZ" sz="2000" dirty="0"/>
              <a:t> en </a:t>
            </a:r>
            <a:r>
              <a:rPr lang="cs-CZ" sz="2000" dirty="0" err="1"/>
              <a:t>emotionele</a:t>
            </a:r>
            <a:r>
              <a:rPr lang="cs-CZ" sz="2000" dirty="0"/>
              <a:t> autobiografie.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In </a:t>
            </a:r>
            <a:r>
              <a:rPr lang="cs-CZ" sz="2000" dirty="0" err="1"/>
              <a:t>haar</a:t>
            </a:r>
            <a:r>
              <a:rPr lang="cs-CZ" sz="2000" dirty="0"/>
              <a:t> </a:t>
            </a:r>
            <a:r>
              <a:rPr lang="cs-CZ" sz="2000" dirty="0" err="1"/>
              <a:t>boeken</a:t>
            </a:r>
            <a:r>
              <a:rPr lang="cs-CZ" sz="2000" dirty="0"/>
              <a:t> </a:t>
            </a:r>
            <a:r>
              <a:rPr lang="cs-CZ" sz="2000" dirty="0" err="1"/>
              <a:t>sarcasme</a:t>
            </a:r>
            <a:r>
              <a:rPr lang="cs-CZ" sz="2000" dirty="0"/>
              <a:t> </a:t>
            </a:r>
            <a:r>
              <a:rPr lang="cs-CZ" sz="2000" dirty="0" err="1"/>
              <a:t>herkenbaar</a:t>
            </a:r>
            <a:r>
              <a:rPr lang="cs-CZ" sz="2000" dirty="0"/>
              <a:t>; </a:t>
            </a:r>
            <a:r>
              <a:rPr lang="cs-CZ" sz="2000" dirty="0" err="1"/>
              <a:t>voor</a:t>
            </a:r>
            <a:r>
              <a:rPr lang="cs-CZ" sz="2000" dirty="0"/>
              <a:t> </a:t>
            </a:r>
            <a:r>
              <a:rPr lang="cs-CZ" sz="2000" dirty="0" err="1"/>
              <a:t>sommige</a:t>
            </a:r>
            <a:r>
              <a:rPr lang="cs-CZ" sz="2000" dirty="0"/>
              <a:t> </a:t>
            </a:r>
            <a:r>
              <a:rPr lang="cs-CZ" sz="2000" dirty="0" err="1"/>
              <a:t>te</a:t>
            </a:r>
            <a:r>
              <a:rPr lang="cs-CZ" sz="2000" dirty="0"/>
              <a:t> </a:t>
            </a:r>
            <a:r>
              <a:rPr lang="cs-CZ" sz="2000" dirty="0" err="1"/>
              <a:t>scherp</a:t>
            </a:r>
            <a:r>
              <a:rPr lang="cs-CZ" sz="2000" dirty="0"/>
              <a:t>, </a:t>
            </a:r>
            <a:r>
              <a:rPr lang="cs-CZ" sz="2000" dirty="0" err="1"/>
              <a:t>te</a:t>
            </a:r>
            <a:r>
              <a:rPr lang="cs-CZ" sz="2000" dirty="0"/>
              <a:t> </a:t>
            </a:r>
            <a:r>
              <a:rPr lang="cs-CZ" sz="2000" dirty="0" err="1"/>
              <a:t>negatief</a:t>
            </a: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err="1"/>
              <a:t>Tema´s</a:t>
            </a:r>
            <a:r>
              <a:rPr lang="cs-CZ" sz="2000" dirty="0"/>
              <a:t>: </a:t>
            </a:r>
            <a:r>
              <a:rPr lang="cs-CZ" sz="2000" dirty="0" err="1"/>
              <a:t>verlangen</a:t>
            </a:r>
            <a:r>
              <a:rPr lang="cs-CZ" sz="2000" dirty="0"/>
              <a:t>, </a:t>
            </a:r>
            <a:r>
              <a:rPr lang="cs-CZ" sz="2000" dirty="0" err="1"/>
              <a:t>deceptie</a:t>
            </a:r>
            <a:r>
              <a:rPr lang="cs-CZ" sz="2000" dirty="0"/>
              <a:t>, </a:t>
            </a:r>
            <a:r>
              <a:rPr lang="cs-CZ" sz="2000" dirty="0" err="1"/>
              <a:t>onmacht</a:t>
            </a:r>
            <a:r>
              <a:rPr lang="cs-CZ" sz="2000" dirty="0"/>
              <a:t>, </a:t>
            </a:r>
            <a:r>
              <a:rPr lang="cs-CZ" sz="2000" dirty="0" err="1"/>
              <a:t>onvervuldheid</a:t>
            </a:r>
            <a:r>
              <a:rPr lang="cs-CZ" sz="2000" dirty="0"/>
              <a:t>, </a:t>
            </a:r>
            <a:r>
              <a:rPr lang="cs-CZ" sz="2000" dirty="0" err="1"/>
              <a:t>eenzaamheid</a:t>
            </a:r>
            <a:r>
              <a:rPr lang="cs-CZ" sz="2000" dirty="0"/>
              <a:t> („de </a:t>
            </a:r>
            <a:r>
              <a:rPr lang="cs-CZ" sz="2000" dirty="0" err="1"/>
              <a:t>wanhoop</a:t>
            </a:r>
            <a:r>
              <a:rPr lang="cs-CZ" sz="2000" dirty="0"/>
              <a:t> van </a:t>
            </a:r>
            <a:r>
              <a:rPr lang="cs-CZ" sz="2000" dirty="0" err="1"/>
              <a:t>het</a:t>
            </a:r>
            <a:r>
              <a:rPr lang="cs-CZ" sz="2000" dirty="0"/>
              <a:t> </a:t>
            </a:r>
            <a:r>
              <a:rPr lang="cs-CZ" sz="2000" dirty="0" err="1"/>
              <a:t>verlangen</a:t>
            </a:r>
            <a:r>
              <a:rPr lang="cs-CZ" sz="2000" dirty="0"/>
              <a:t>… Dat </a:t>
            </a:r>
            <a:r>
              <a:rPr lang="cs-CZ" sz="2000" dirty="0" err="1"/>
              <a:t>een</a:t>
            </a:r>
            <a:r>
              <a:rPr lang="cs-CZ" sz="2000" dirty="0"/>
              <a:t> </a:t>
            </a:r>
            <a:r>
              <a:rPr lang="cs-CZ" sz="2000" dirty="0" err="1"/>
              <a:t>mensch</a:t>
            </a:r>
            <a:r>
              <a:rPr lang="cs-CZ" sz="2000" dirty="0"/>
              <a:t> van </a:t>
            </a:r>
            <a:r>
              <a:rPr lang="cs-CZ" sz="2000" dirty="0" err="1"/>
              <a:t>deze</a:t>
            </a:r>
            <a:r>
              <a:rPr lang="cs-CZ" sz="2000" dirty="0"/>
              <a:t> </a:t>
            </a:r>
            <a:r>
              <a:rPr lang="cs-CZ" sz="2000" dirty="0" err="1"/>
              <a:t>aarde</a:t>
            </a:r>
            <a:r>
              <a:rPr lang="cs-CZ" sz="2000" dirty="0"/>
              <a:t> </a:t>
            </a:r>
            <a:r>
              <a:rPr lang="cs-CZ" sz="2000" dirty="0" err="1"/>
              <a:t>verdwijnen</a:t>
            </a:r>
            <a:r>
              <a:rPr lang="cs-CZ" sz="2000" dirty="0"/>
              <a:t> </a:t>
            </a:r>
            <a:r>
              <a:rPr lang="cs-CZ" sz="2000" dirty="0" err="1"/>
              <a:t>kon</a:t>
            </a:r>
            <a:r>
              <a:rPr lang="cs-CZ" sz="2000" dirty="0"/>
              <a:t> in </a:t>
            </a:r>
            <a:r>
              <a:rPr lang="cs-CZ" sz="2000" dirty="0" err="1"/>
              <a:t>één</a:t>
            </a:r>
            <a:r>
              <a:rPr lang="cs-CZ" sz="2000" dirty="0"/>
              <a:t> </a:t>
            </a:r>
            <a:r>
              <a:rPr lang="cs-CZ" sz="2000" dirty="0" err="1"/>
              <a:t>seconde</a:t>
            </a:r>
            <a:r>
              <a:rPr lang="cs-CZ" sz="2000" dirty="0"/>
              <a:t> </a:t>
            </a:r>
            <a:r>
              <a:rPr lang="cs-CZ" sz="2000" dirty="0" err="1"/>
              <a:t>als</a:t>
            </a:r>
            <a:r>
              <a:rPr lang="cs-CZ" sz="2000" dirty="0"/>
              <a:t> </a:t>
            </a:r>
            <a:r>
              <a:rPr lang="cs-CZ" sz="2000" dirty="0" err="1"/>
              <a:t>een</a:t>
            </a:r>
            <a:r>
              <a:rPr lang="cs-CZ" sz="2000" dirty="0"/>
              <a:t> </a:t>
            </a:r>
            <a:r>
              <a:rPr lang="cs-CZ" sz="2000" dirty="0" err="1"/>
              <a:t>fatamorgana</a:t>
            </a:r>
            <a:r>
              <a:rPr lang="cs-CZ" sz="2000" dirty="0"/>
              <a:t>… </a:t>
            </a:r>
            <a:r>
              <a:rPr lang="cs-CZ" sz="2000" dirty="0" err="1"/>
              <a:t>om</a:t>
            </a:r>
            <a:r>
              <a:rPr lang="cs-CZ" sz="2000" dirty="0"/>
              <a:t> </a:t>
            </a:r>
            <a:r>
              <a:rPr lang="cs-CZ" sz="2000" dirty="0" err="1"/>
              <a:t>nimmer</a:t>
            </a:r>
            <a:r>
              <a:rPr lang="cs-CZ" sz="2000" dirty="0"/>
              <a:t> </a:t>
            </a:r>
            <a:r>
              <a:rPr lang="cs-CZ" sz="2000" dirty="0" err="1"/>
              <a:t>weer</a:t>
            </a:r>
            <a:r>
              <a:rPr lang="cs-CZ" sz="2000" dirty="0"/>
              <a:t> </a:t>
            </a:r>
            <a:r>
              <a:rPr lang="cs-CZ" sz="2000" dirty="0" err="1"/>
              <a:t>te</a:t>
            </a:r>
            <a:r>
              <a:rPr lang="cs-CZ" sz="2000" dirty="0"/>
              <a:t> </a:t>
            </a:r>
            <a:r>
              <a:rPr lang="cs-CZ" sz="2000" dirty="0" err="1"/>
              <a:t>keeren</a:t>
            </a:r>
            <a:r>
              <a:rPr lang="cs-CZ" sz="2000" dirty="0"/>
              <a:t> in </a:t>
            </a:r>
            <a:r>
              <a:rPr lang="cs-CZ" sz="2000" dirty="0" err="1"/>
              <a:t>zijn</a:t>
            </a:r>
            <a:r>
              <a:rPr lang="cs-CZ" sz="2000" dirty="0"/>
              <a:t> </a:t>
            </a:r>
            <a:r>
              <a:rPr lang="cs-CZ" sz="2000" dirty="0" err="1"/>
              <a:t>eigen</a:t>
            </a:r>
            <a:r>
              <a:rPr lang="cs-CZ" sz="2000" dirty="0"/>
              <a:t> </a:t>
            </a:r>
            <a:r>
              <a:rPr lang="cs-CZ" sz="2000" dirty="0" err="1"/>
              <a:t>vorm</a:t>
            </a:r>
            <a:r>
              <a:rPr lang="cs-CZ" sz="2000" dirty="0"/>
              <a:t> en </a:t>
            </a:r>
            <a:r>
              <a:rPr lang="cs-CZ" sz="2000" dirty="0" err="1"/>
              <a:t>staat</a:t>
            </a:r>
            <a:r>
              <a:rPr lang="cs-CZ" sz="2000" dirty="0"/>
              <a:t>“) (</a:t>
            </a:r>
            <a:r>
              <a:rPr lang="cs-CZ" sz="2000" dirty="0" err="1"/>
              <a:t>Naeff</a:t>
            </a:r>
            <a:r>
              <a:rPr lang="cs-CZ" sz="2000" dirty="0"/>
              <a:t>, 1932)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err="1"/>
              <a:t>Schreef</a:t>
            </a:r>
            <a:r>
              <a:rPr lang="cs-CZ" sz="2000" dirty="0"/>
              <a:t> </a:t>
            </a:r>
            <a:r>
              <a:rPr lang="cs-CZ" sz="2000" dirty="0" err="1"/>
              <a:t>korte</a:t>
            </a:r>
            <a:r>
              <a:rPr lang="cs-CZ" sz="2000" dirty="0"/>
              <a:t> </a:t>
            </a:r>
            <a:r>
              <a:rPr lang="cs-CZ" sz="2000" dirty="0" err="1"/>
              <a:t>verhalen</a:t>
            </a:r>
            <a:r>
              <a:rPr lang="cs-CZ" sz="2000" dirty="0"/>
              <a:t>, </a:t>
            </a:r>
            <a:r>
              <a:rPr lang="cs-CZ" sz="2000" dirty="0" err="1"/>
              <a:t>romans</a:t>
            </a:r>
            <a:r>
              <a:rPr lang="cs-CZ" sz="2000" dirty="0"/>
              <a:t>, </a:t>
            </a:r>
            <a:r>
              <a:rPr lang="cs-CZ" sz="2000" dirty="0" err="1"/>
              <a:t>toneelkritieken</a:t>
            </a: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Top </a:t>
            </a:r>
            <a:r>
              <a:rPr lang="cs-CZ" sz="2000" dirty="0" err="1"/>
              <a:t>Naeff</a:t>
            </a:r>
            <a:r>
              <a:rPr lang="cs-CZ" sz="2000" dirty="0"/>
              <a:t> </a:t>
            </a:r>
            <a:r>
              <a:rPr lang="cs-CZ" sz="2000" dirty="0" err="1"/>
              <a:t>was</a:t>
            </a:r>
            <a:r>
              <a:rPr lang="cs-CZ" sz="2000" dirty="0"/>
              <a:t> </a:t>
            </a:r>
            <a:r>
              <a:rPr lang="cs-CZ" sz="2000" dirty="0" err="1"/>
              <a:t>welkom</a:t>
            </a:r>
            <a:r>
              <a:rPr lang="cs-CZ" sz="2000" dirty="0"/>
              <a:t> in </a:t>
            </a:r>
            <a:r>
              <a:rPr lang="cs-CZ" sz="2000" dirty="0" err="1"/>
              <a:t>kringen</a:t>
            </a:r>
            <a:r>
              <a:rPr lang="cs-CZ" sz="2000" dirty="0"/>
              <a:t> van de </a:t>
            </a:r>
            <a:r>
              <a:rPr lang="cs-CZ" sz="2000" dirty="0" err="1"/>
              <a:t>Vereniging</a:t>
            </a:r>
            <a:r>
              <a:rPr lang="cs-CZ" sz="2000" dirty="0"/>
              <a:t> van </a:t>
            </a:r>
            <a:r>
              <a:rPr lang="cs-CZ" sz="2000" dirty="0" err="1"/>
              <a:t>Letterkundigen</a:t>
            </a:r>
            <a:r>
              <a:rPr lang="cs-CZ" sz="2000" dirty="0"/>
              <a:t>, de PEN-club en in </a:t>
            </a:r>
            <a:r>
              <a:rPr lang="cs-CZ" sz="2000" dirty="0" err="1"/>
              <a:t>tijdschriftredacties</a:t>
            </a:r>
            <a:r>
              <a:rPr lang="cs-CZ" sz="20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err="1"/>
              <a:t>Enkele</a:t>
            </a:r>
            <a:r>
              <a:rPr lang="cs-CZ" sz="2000" dirty="0"/>
              <a:t> </a:t>
            </a:r>
            <a:r>
              <a:rPr lang="cs-CZ" sz="2000" dirty="0" err="1"/>
              <a:t>jaren</a:t>
            </a:r>
            <a:r>
              <a:rPr lang="cs-CZ" sz="2000" dirty="0"/>
              <a:t> </a:t>
            </a:r>
            <a:r>
              <a:rPr lang="cs-CZ" sz="2000" dirty="0" err="1"/>
              <a:t>redacterur</a:t>
            </a:r>
            <a:r>
              <a:rPr lang="cs-CZ" sz="2000" dirty="0"/>
              <a:t> van </a:t>
            </a:r>
            <a:r>
              <a:rPr lang="cs-CZ" sz="2000" i="1" dirty="0" err="1"/>
              <a:t>Elsevier´s</a:t>
            </a:r>
            <a:r>
              <a:rPr lang="cs-CZ" sz="2000" i="1" dirty="0"/>
              <a:t> </a:t>
            </a:r>
            <a:r>
              <a:rPr lang="cs-CZ" sz="2000" i="1" dirty="0" err="1"/>
              <a:t>Maandschrift</a:t>
            </a:r>
            <a:endParaRPr lang="cs-CZ" sz="20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„</a:t>
            </a:r>
            <a:r>
              <a:rPr lang="cs-CZ" sz="2000" dirty="0" err="1"/>
              <a:t>Literatuur</a:t>
            </a:r>
            <a:r>
              <a:rPr lang="cs-CZ" sz="2000" dirty="0"/>
              <a:t>“ x „</a:t>
            </a:r>
            <a:r>
              <a:rPr lang="cs-CZ" sz="2000" dirty="0" err="1"/>
              <a:t>lectuur</a:t>
            </a:r>
            <a:r>
              <a:rPr lang="cs-CZ" sz="2000" dirty="0"/>
              <a:t>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0794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1F75B7-42F1-48DF-857D-1BADC9688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Ina </a:t>
            </a:r>
            <a:r>
              <a:rPr lang="cs-CZ" dirty="0" err="1"/>
              <a:t>Boudier-Bakker</a:t>
            </a:r>
            <a:endParaRPr lang="cs-CZ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7DA48879-F719-4BEF-A51B-0617F6B08B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45963" y="559041"/>
            <a:ext cx="1762125" cy="259080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1A3A5B7A-A435-4FD8-8155-D794890FBF49}"/>
              </a:ext>
            </a:extLst>
          </p:cNvPr>
          <p:cNvSpPr txBox="1"/>
          <p:nvPr/>
        </p:nvSpPr>
        <p:spPr>
          <a:xfrm>
            <a:off x="838200" y="2043113"/>
            <a:ext cx="7077075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1875 - 1966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Rond 40 </a:t>
            </a:r>
            <a:r>
              <a:rPr lang="cs-CZ" sz="2400" dirty="0" err="1"/>
              <a:t>werken</a:t>
            </a:r>
            <a:r>
              <a:rPr lang="cs-CZ" sz="2400" dirty="0"/>
              <a:t> </a:t>
            </a:r>
            <a:r>
              <a:rPr lang="cs-CZ" sz="2400" dirty="0" err="1"/>
              <a:t>geschreven</a:t>
            </a: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i="1" dirty="0"/>
              <a:t>De  klop op de </a:t>
            </a:r>
            <a:r>
              <a:rPr lang="cs-CZ" sz="2400" i="1" dirty="0" err="1"/>
              <a:t>deur</a:t>
            </a:r>
            <a:r>
              <a:rPr lang="cs-CZ" sz="2400" i="1" dirty="0"/>
              <a:t>, </a:t>
            </a:r>
            <a:r>
              <a:rPr lang="cs-CZ" sz="2400" i="1" dirty="0" err="1"/>
              <a:t>Vrouw</a:t>
            </a:r>
            <a:r>
              <a:rPr lang="cs-CZ" sz="2400" i="1" dirty="0"/>
              <a:t> Jacob, </a:t>
            </a:r>
            <a:r>
              <a:rPr lang="cs-CZ" sz="2400" i="1" dirty="0" err="1"/>
              <a:t>Armoede</a:t>
            </a:r>
            <a:r>
              <a:rPr lang="cs-CZ" sz="2400" i="1" dirty="0"/>
              <a:t>, De </a:t>
            </a:r>
            <a:r>
              <a:rPr lang="cs-CZ" sz="2400" i="1" dirty="0" err="1"/>
              <a:t>eeuwige</a:t>
            </a:r>
            <a:r>
              <a:rPr lang="cs-CZ" sz="2400" i="1" dirty="0"/>
              <a:t> </a:t>
            </a:r>
            <a:r>
              <a:rPr lang="cs-CZ" sz="2400" i="1" dirty="0" err="1"/>
              <a:t>andere</a:t>
            </a:r>
            <a:endParaRPr lang="cs-CZ" sz="24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„</a:t>
            </a:r>
            <a:r>
              <a:rPr lang="cs-CZ" sz="2400" dirty="0" err="1"/>
              <a:t>Gematigd</a:t>
            </a:r>
            <a:r>
              <a:rPr lang="cs-CZ" sz="2400" dirty="0"/>
              <a:t> realisme“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err="1"/>
              <a:t>Vrouw</a:t>
            </a:r>
            <a:r>
              <a:rPr lang="cs-CZ" sz="2400" dirty="0"/>
              <a:t> bij </a:t>
            </a:r>
            <a:r>
              <a:rPr lang="cs-CZ" sz="2400" dirty="0" err="1"/>
              <a:t>haar</a:t>
            </a:r>
            <a:r>
              <a:rPr lang="cs-CZ" sz="2400" dirty="0"/>
              <a:t> </a:t>
            </a:r>
            <a:r>
              <a:rPr lang="cs-CZ" sz="2400" dirty="0" err="1"/>
              <a:t>vooral</a:t>
            </a:r>
            <a:r>
              <a:rPr lang="cs-CZ" sz="2400" dirty="0"/>
              <a:t> </a:t>
            </a:r>
            <a:r>
              <a:rPr lang="cs-CZ" sz="2400" dirty="0" err="1"/>
              <a:t>moeder</a:t>
            </a: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err="1"/>
              <a:t>Tema´s</a:t>
            </a:r>
            <a:r>
              <a:rPr lang="cs-CZ" sz="2400" dirty="0"/>
              <a:t>: </a:t>
            </a:r>
            <a:r>
              <a:rPr lang="cs-CZ" sz="2400" dirty="0" err="1"/>
              <a:t>liefde</a:t>
            </a:r>
            <a:r>
              <a:rPr lang="cs-CZ" sz="2400" dirty="0"/>
              <a:t>, </a:t>
            </a:r>
            <a:r>
              <a:rPr lang="cs-CZ" sz="2400" dirty="0" err="1"/>
              <a:t>jaloezie</a:t>
            </a:r>
            <a:r>
              <a:rPr lang="cs-CZ" sz="2400" dirty="0"/>
              <a:t>, </a:t>
            </a:r>
            <a:r>
              <a:rPr lang="cs-CZ" sz="2400" dirty="0" err="1"/>
              <a:t>hoop</a:t>
            </a:r>
            <a:r>
              <a:rPr lang="cs-CZ" sz="2400" dirty="0"/>
              <a:t>, </a:t>
            </a:r>
            <a:r>
              <a:rPr lang="cs-CZ" sz="2400" dirty="0" err="1"/>
              <a:t>verlangen</a:t>
            </a:r>
            <a:r>
              <a:rPr lang="cs-CZ" sz="2400" dirty="0"/>
              <a:t>, </a:t>
            </a:r>
            <a:r>
              <a:rPr lang="cs-CZ" sz="2400" dirty="0" err="1"/>
              <a:t>verwachting</a:t>
            </a:r>
            <a:r>
              <a:rPr lang="cs-CZ" sz="2400" dirty="0"/>
              <a:t>, </a:t>
            </a:r>
            <a:r>
              <a:rPr lang="cs-CZ" sz="2400" dirty="0" err="1"/>
              <a:t>verdriet</a:t>
            </a:r>
            <a:r>
              <a:rPr lang="cs-CZ" sz="2400" dirty="0"/>
              <a:t>, </a:t>
            </a:r>
            <a:r>
              <a:rPr lang="cs-CZ" sz="2400" dirty="0" err="1"/>
              <a:t>ontgoocheling</a:t>
            </a:r>
            <a:r>
              <a:rPr lang="cs-CZ" sz="2400" dirty="0"/>
              <a:t>, </a:t>
            </a:r>
            <a:r>
              <a:rPr lang="cs-CZ" sz="2400" dirty="0" err="1"/>
              <a:t>eenzaamheid</a:t>
            </a: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„</a:t>
            </a:r>
            <a:r>
              <a:rPr lang="cs-CZ" sz="2400" dirty="0" err="1"/>
              <a:t>Huiskamerrealisme</a:t>
            </a:r>
            <a:r>
              <a:rPr lang="cs-CZ" sz="2400" dirty="0"/>
              <a:t>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5852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1C1DD6-9D9D-4755-832C-7FAA05361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Andere</a:t>
            </a:r>
            <a:r>
              <a:rPr lang="cs-CZ" dirty="0"/>
              <a:t> </a:t>
            </a:r>
            <a:r>
              <a:rPr lang="cs-CZ" dirty="0" err="1"/>
              <a:t>werken</a:t>
            </a:r>
            <a:r>
              <a:rPr lang="cs-CZ" dirty="0"/>
              <a:t> van Top </a:t>
            </a:r>
            <a:r>
              <a:rPr lang="cs-CZ" dirty="0" err="1"/>
              <a:t>Naeff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1FEAA4-171D-465B-B877-BCAC4E553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i="1" dirty="0" err="1"/>
              <a:t>Voor</a:t>
            </a:r>
            <a:r>
              <a:rPr lang="cs-CZ" i="1" dirty="0"/>
              <a:t> de </a:t>
            </a:r>
            <a:r>
              <a:rPr lang="cs-CZ" i="1" dirty="0" err="1"/>
              <a:t>poort</a:t>
            </a:r>
            <a:endParaRPr lang="cs-CZ" i="1" dirty="0"/>
          </a:p>
          <a:p>
            <a:r>
              <a:rPr lang="cs-CZ" i="1" dirty="0" err="1"/>
              <a:t>School-Idyllen</a:t>
            </a:r>
            <a:endParaRPr lang="cs-CZ" i="1" dirty="0"/>
          </a:p>
          <a:p>
            <a:r>
              <a:rPr lang="cs-CZ" i="1" dirty="0" err="1"/>
              <a:t>Offers</a:t>
            </a:r>
            <a:endParaRPr lang="cs-CZ" i="1" dirty="0"/>
          </a:p>
          <a:p>
            <a:r>
              <a:rPr lang="cs-CZ" i="1" dirty="0"/>
              <a:t>De </a:t>
            </a:r>
            <a:r>
              <a:rPr lang="cs-CZ" i="1" dirty="0" err="1"/>
              <a:t>tweelingen</a:t>
            </a:r>
            <a:endParaRPr lang="cs-CZ" i="1" dirty="0"/>
          </a:p>
          <a:p>
            <a:r>
              <a:rPr lang="cs-CZ" i="1" dirty="0"/>
              <a:t>´t </a:t>
            </a:r>
            <a:r>
              <a:rPr lang="cs-CZ" i="1" dirty="0" err="1"/>
              <a:t>Veulen</a:t>
            </a:r>
            <a:endParaRPr lang="cs-CZ" i="1" dirty="0"/>
          </a:p>
          <a:p>
            <a:r>
              <a:rPr lang="cs-CZ" i="1" dirty="0" err="1"/>
              <a:t>Oogst</a:t>
            </a:r>
            <a:endParaRPr lang="cs-CZ" i="1" dirty="0"/>
          </a:p>
          <a:p>
            <a:r>
              <a:rPr lang="cs-CZ" i="1" dirty="0"/>
              <a:t>Charlotte van Stein</a:t>
            </a:r>
          </a:p>
          <a:p>
            <a:r>
              <a:rPr lang="cs-CZ" i="1" dirty="0" err="1"/>
              <a:t>Een</a:t>
            </a:r>
            <a:r>
              <a:rPr lang="cs-CZ" i="1" dirty="0"/>
              <a:t> </a:t>
            </a:r>
            <a:r>
              <a:rPr lang="cs-CZ" i="1" dirty="0" err="1"/>
              <a:t>huis</a:t>
            </a:r>
            <a:r>
              <a:rPr lang="cs-CZ" i="1" dirty="0"/>
              <a:t> in de </a:t>
            </a:r>
            <a:r>
              <a:rPr lang="cs-CZ" i="1" dirty="0" err="1"/>
              <a:t>rij</a:t>
            </a:r>
            <a:endParaRPr lang="cs-CZ" i="1" dirty="0"/>
          </a:p>
          <a:p>
            <a:r>
              <a:rPr lang="cs-CZ" i="1" dirty="0" err="1"/>
              <a:t>Juffrouw</a:t>
            </a:r>
            <a:r>
              <a:rPr lang="cs-CZ" i="1" dirty="0"/>
              <a:t> </a:t>
            </a:r>
            <a:r>
              <a:rPr lang="cs-CZ" i="1" dirty="0" err="1"/>
              <a:t>Stolk</a:t>
            </a:r>
            <a:r>
              <a:rPr lang="cs-CZ" i="1" dirty="0"/>
              <a:t> en </a:t>
            </a:r>
            <a:r>
              <a:rPr lang="cs-CZ" i="1" dirty="0" err="1"/>
              <a:t>andere</a:t>
            </a:r>
            <a:r>
              <a:rPr lang="cs-CZ" i="1" dirty="0"/>
              <a:t> </a:t>
            </a:r>
            <a:r>
              <a:rPr lang="cs-CZ" i="1" dirty="0" err="1"/>
              <a:t>verhalen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520526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D1ACA4-645C-42AD-B7BC-848A9C04F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Letje</a:t>
            </a:r>
            <a:r>
              <a:rPr lang="cs-CZ" dirty="0"/>
              <a:t>, </a:t>
            </a:r>
            <a:r>
              <a:rPr lang="cs-CZ" dirty="0" err="1"/>
              <a:t>of</a:t>
            </a:r>
            <a:r>
              <a:rPr lang="cs-CZ" dirty="0"/>
              <a:t> de </a:t>
            </a:r>
            <a:r>
              <a:rPr lang="cs-CZ" dirty="0" err="1"/>
              <a:t>weg</a:t>
            </a:r>
            <a:r>
              <a:rPr lang="cs-CZ" dirty="0"/>
              <a:t> </a:t>
            </a:r>
            <a:r>
              <a:rPr lang="cs-CZ" dirty="0" err="1"/>
              <a:t>naar</a:t>
            </a:r>
            <a:r>
              <a:rPr lang="cs-CZ" dirty="0"/>
              <a:t> </a:t>
            </a:r>
            <a:r>
              <a:rPr lang="cs-CZ" dirty="0" err="1"/>
              <a:t>het</a:t>
            </a:r>
            <a:r>
              <a:rPr lang="cs-CZ" dirty="0"/>
              <a:t> </a:t>
            </a:r>
            <a:r>
              <a:rPr lang="cs-CZ" dirty="0" err="1"/>
              <a:t>geluk</a:t>
            </a:r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01A0916-FB07-4E91-BB23-70EEF418DBFF}"/>
              </a:ext>
            </a:extLst>
          </p:cNvPr>
          <p:cNvSpPr txBox="1"/>
          <p:nvPr/>
        </p:nvSpPr>
        <p:spPr>
          <a:xfrm>
            <a:off x="1042987" y="1690687"/>
            <a:ext cx="1012983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1926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err="1"/>
              <a:t>roman</a:t>
            </a: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err="1"/>
              <a:t>Autobiografische</a:t>
            </a:r>
            <a:r>
              <a:rPr lang="cs-CZ" sz="2400" dirty="0"/>
              <a:t> </a:t>
            </a:r>
            <a:r>
              <a:rPr lang="cs-CZ" sz="2400" dirty="0" err="1"/>
              <a:t>elementen</a:t>
            </a:r>
            <a:r>
              <a:rPr lang="cs-CZ" sz="2400" dirty="0"/>
              <a:t>: </a:t>
            </a:r>
            <a:r>
              <a:rPr lang="cs-CZ" sz="2400" dirty="0" err="1"/>
              <a:t>Naeff</a:t>
            </a:r>
            <a:r>
              <a:rPr lang="cs-CZ" sz="2400" dirty="0"/>
              <a:t> </a:t>
            </a:r>
            <a:r>
              <a:rPr lang="cs-CZ" sz="2400" dirty="0" err="1"/>
              <a:t>was</a:t>
            </a:r>
            <a:r>
              <a:rPr lang="cs-CZ" sz="2400" dirty="0"/>
              <a:t> </a:t>
            </a:r>
            <a:r>
              <a:rPr lang="cs-CZ" sz="2400" dirty="0" err="1"/>
              <a:t>een</a:t>
            </a:r>
            <a:r>
              <a:rPr lang="cs-CZ" sz="2400" dirty="0"/>
              <a:t> </a:t>
            </a:r>
            <a:r>
              <a:rPr lang="cs-CZ" sz="2400" dirty="0" err="1"/>
              <a:t>enig</a:t>
            </a:r>
            <a:r>
              <a:rPr lang="cs-CZ" sz="2400" dirty="0"/>
              <a:t> </a:t>
            </a:r>
            <a:r>
              <a:rPr lang="cs-CZ" sz="2400" dirty="0" err="1"/>
              <a:t>kind</a:t>
            </a:r>
            <a:r>
              <a:rPr lang="cs-CZ" sz="2400" dirty="0"/>
              <a:t>, </a:t>
            </a:r>
            <a:r>
              <a:rPr lang="cs-CZ" sz="2400" dirty="0" err="1"/>
              <a:t>werd</a:t>
            </a:r>
            <a:r>
              <a:rPr lang="cs-CZ" sz="2400" dirty="0"/>
              <a:t> </a:t>
            </a:r>
            <a:r>
              <a:rPr lang="cs-CZ" sz="2400" dirty="0" err="1"/>
              <a:t>streng</a:t>
            </a:r>
            <a:r>
              <a:rPr lang="cs-CZ" sz="2400" dirty="0"/>
              <a:t> </a:t>
            </a:r>
            <a:r>
              <a:rPr lang="cs-CZ" sz="2400" dirty="0" err="1"/>
              <a:t>opgevoed</a:t>
            </a:r>
            <a:r>
              <a:rPr lang="cs-CZ" sz="2400" dirty="0"/>
              <a:t>; </a:t>
            </a:r>
            <a:r>
              <a:rPr lang="cs-CZ" sz="2400" dirty="0" err="1"/>
              <a:t>weinig</a:t>
            </a:r>
            <a:r>
              <a:rPr lang="cs-CZ" sz="2400" dirty="0"/>
              <a:t> </a:t>
            </a:r>
            <a:r>
              <a:rPr lang="cs-CZ" sz="2400" dirty="0" err="1"/>
              <a:t>successvolle</a:t>
            </a:r>
            <a:r>
              <a:rPr lang="cs-CZ" sz="2400" dirty="0"/>
              <a:t> </a:t>
            </a:r>
            <a:r>
              <a:rPr lang="cs-CZ" sz="2400" dirty="0" err="1"/>
              <a:t>middelbareschooljaren</a:t>
            </a:r>
            <a:endParaRPr lang="cs-CZ" sz="2400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err="1">
                <a:effectLst/>
              </a:rPr>
              <a:t>Inhoudsopgave</a:t>
            </a:r>
            <a:r>
              <a:rPr lang="cs-CZ" sz="2400" dirty="0">
                <a:effectLst/>
              </a:rPr>
              <a:t>: </a:t>
            </a:r>
            <a:r>
              <a:rPr lang="cs-CZ" sz="2400" dirty="0" err="1">
                <a:effectLst/>
              </a:rPr>
              <a:t>Voorwoord</a:t>
            </a:r>
            <a:r>
              <a:rPr lang="cs-CZ" sz="2400" dirty="0">
                <a:effectLst/>
              </a:rPr>
              <a:t>, </a:t>
            </a:r>
            <a:r>
              <a:rPr lang="cs-CZ" sz="2400" dirty="0" err="1">
                <a:effectLst/>
              </a:rPr>
              <a:t>Het</a:t>
            </a:r>
            <a:r>
              <a:rPr lang="cs-CZ" sz="2400" dirty="0">
                <a:effectLst/>
              </a:rPr>
              <a:t> </a:t>
            </a:r>
            <a:r>
              <a:rPr lang="cs-CZ" sz="2400" dirty="0" err="1">
                <a:effectLst/>
              </a:rPr>
              <a:t>kind</a:t>
            </a:r>
            <a:r>
              <a:rPr lang="cs-CZ" sz="2400" dirty="0">
                <a:effectLst/>
              </a:rPr>
              <a:t>, </a:t>
            </a:r>
            <a:r>
              <a:rPr lang="cs-CZ" sz="2400" dirty="0" err="1">
                <a:effectLst/>
              </a:rPr>
              <a:t>Goed-Heiligman</a:t>
            </a:r>
            <a:r>
              <a:rPr lang="cs-CZ" sz="2400" dirty="0">
                <a:effectLst/>
              </a:rPr>
              <a:t>, </a:t>
            </a:r>
            <a:r>
              <a:rPr lang="cs-CZ" sz="2400" dirty="0" err="1">
                <a:effectLst/>
              </a:rPr>
              <a:t>Muziek</a:t>
            </a:r>
            <a:r>
              <a:rPr lang="cs-CZ" sz="2400" dirty="0">
                <a:effectLst/>
              </a:rPr>
              <a:t>, De </a:t>
            </a:r>
            <a:r>
              <a:rPr lang="cs-CZ" sz="2400" dirty="0" err="1">
                <a:effectLst/>
              </a:rPr>
              <a:t>ouders</a:t>
            </a:r>
            <a:r>
              <a:rPr lang="cs-CZ" sz="2400" dirty="0">
                <a:effectLst/>
              </a:rPr>
              <a:t>, Fidel, De </a:t>
            </a:r>
            <a:r>
              <a:rPr lang="cs-CZ" sz="2400" dirty="0" err="1">
                <a:effectLst/>
              </a:rPr>
              <a:t>verloving</a:t>
            </a:r>
            <a:r>
              <a:rPr lang="cs-CZ" sz="2400" dirty="0">
                <a:effectLst/>
              </a:rPr>
              <a:t>, </a:t>
            </a:r>
            <a:r>
              <a:rPr lang="cs-CZ" sz="2400" dirty="0" err="1">
                <a:effectLst/>
              </a:rPr>
              <a:t>Voor</a:t>
            </a:r>
            <a:r>
              <a:rPr lang="cs-CZ" sz="2400" dirty="0">
                <a:effectLst/>
              </a:rPr>
              <a:t> den </a:t>
            </a:r>
            <a:r>
              <a:rPr lang="cs-CZ" sz="2400" dirty="0" err="1">
                <a:effectLst/>
              </a:rPr>
              <a:t>Burgerlijken</a:t>
            </a:r>
            <a:r>
              <a:rPr lang="cs-CZ" sz="2400" dirty="0">
                <a:effectLst/>
              </a:rPr>
              <a:t> </a:t>
            </a:r>
            <a:r>
              <a:rPr lang="cs-CZ" sz="2400" dirty="0" err="1">
                <a:effectLst/>
              </a:rPr>
              <a:t>Stand</a:t>
            </a:r>
            <a:r>
              <a:rPr lang="cs-CZ" sz="2400" dirty="0">
                <a:effectLst/>
              </a:rPr>
              <a:t>, </a:t>
            </a:r>
            <a:r>
              <a:rPr lang="cs-CZ" sz="2400" dirty="0" err="1">
                <a:effectLst/>
              </a:rPr>
              <a:t>Welkom</a:t>
            </a:r>
            <a:r>
              <a:rPr lang="cs-CZ" sz="2400" dirty="0">
                <a:effectLst/>
              </a:rPr>
              <a:t>!, </a:t>
            </a:r>
            <a:r>
              <a:rPr lang="cs-CZ" sz="2400" dirty="0" err="1">
                <a:effectLst/>
              </a:rPr>
              <a:t>Besluit</a:t>
            </a:r>
            <a:endParaRPr lang="cs-CZ" sz="2400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err="1"/>
              <a:t>Speelt</a:t>
            </a:r>
            <a:r>
              <a:rPr lang="cs-CZ" sz="2400" dirty="0"/>
              <a:t> </a:t>
            </a:r>
            <a:r>
              <a:rPr lang="cs-CZ" sz="2400" dirty="0" err="1"/>
              <a:t>zich</a:t>
            </a:r>
            <a:r>
              <a:rPr lang="cs-CZ" sz="2400" dirty="0"/>
              <a:t> in </a:t>
            </a:r>
            <a:r>
              <a:rPr lang="cs-CZ" sz="2400" dirty="0" err="1"/>
              <a:t>betere</a:t>
            </a:r>
            <a:r>
              <a:rPr lang="cs-CZ" sz="2400" dirty="0"/>
              <a:t> </a:t>
            </a:r>
            <a:r>
              <a:rPr lang="cs-CZ" sz="2400" dirty="0" err="1"/>
              <a:t>kringen</a:t>
            </a:r>
            <a:r>
              <a:rPr lang="cs-CZ" sz="2400" dirty="0"/>
              <a:t> </a:t>
            </a:r>
            <a:r>
              <a:rPr lang="cs-CZ" sz="2400" dirty="0" err="1"/>
              <a:t>af</a:t>
            </a:r>
            <a:r>
              <a:rPr lang="cs-CZ" sz="24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err="1"/>
              <a:t>Letje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enig</a:t>
            </a:r>
            <a:r>
              <a:rPr lang="cs-CZ" sz="2400" dirty="0"/>
              <a:t> </a:t>
            </a:r>
            <a:r>
              <a:rPr lang="cs-CZ" sz="2400" dirty="0" err="1"/>
              <a:t>kind</a:t>
            </a:r>
            <a:r>
              <a:rPr lang="cs-CZ" sz="2400" dirty="0"/>
              <a:t> en </a:t>
            </a:r>
            <a:r>
              <a:rPr lang="cs-CZ" sz="2400" dirty="0" err="1"/>
              <a:t>wordt</a:t>
            </a:r>
            <a:r>
              <a:rPr lang="cs-CZ" sz="2400" dirty="0"/>
              <a:t> </a:t>
            </a:r>
            <a:r>
              <a:rPr lang="cs-CZ" sz="2400" dirty="0" err="1"/>
              <a:t>door</a:t>
            </a:r>
            <a:r>
              <a:rPr lang="cs-CZ" sz="2400" dirty="0"/>
              <a:t> </a:t>
            </a:r>
            <a:r>
              <a:rPr lang="cs-CZ" sz="2400" dirty="0" err="1"/>
              <a:t>haar</a:t>
            </a:r>
            <a:r>
              <a:rPr lang="cs-CZ" sz="2400" dirty="0"/>
              <a:t> </a:t>
            </a:r>
            <a:r>
              <a:rPr lang="cs-CZ" sz="2400" dirty="0" err="1"/>
              <a:t>opvoeders</a:t>
            </a:r>
            <a:r>
              <a:rPr lang="cs-CZ" sz="2400" dirty="0"/>
              <a:t> </a:t>
            </a:r>
            <a:r>
              <a:rPr lang="cs-CZ" sz="2400" dirty="0" err="1"/>
              <a:t>liefdevol</a:t>
            </a:r>
            <a:r>
              <a:rPr lang="cs-CZ" sz="2400" dirty="0"/>
              <a:t> </a:t>
            </a:r>
            <a:r>
              <a:rPr lang="cs-CZ" sz="2400" dirty="0" err="1"/>
              <a:t>geterroriseerd</a:t>
            </a:r>
            <a:r>
              <a:rPr lang="cs-CZ" sz="2400" dirty="0"/>
              <a:t>, </a:t>
            </a:r>
            <a:r>
              <a:rPr lang="cs-CZ" sz="2400" dirty="0" err="1"/>
              <a:t>uit</a:t>
            </a:r>
            <a:r>
              <a:rPr lang="cs-CZ" sz="2400" dirty="0"/>
              <a:t> </a:t>
            </a:r>
            <a:r>
              <a:rPr lang="cs-CZ" sz="2400" dirty="0" err="1"/>
              <a:t>angst</a:t>
            </a:r>
            <a:r>
              <a:rPr lang="cs-CZ" sz="2400" dirty="0"/>
              <a:t> dat ze </a:t>
            </a:r>
            <a:r>
              <a:rPr lang="cs-CZ" sz="2400" dirty="0" err="1"/>
              <a:t>verwend</a:t>
            </a:r>
            <a:r>
              <a:rPr lang="cs-CZ" sz="2400" dirty="0"/>
              <a:t> </a:t>
            </a:r>
            <a:r>
              <a:rPr lang="cs-CZ" sz="2400" dirty="0" err="1"/>
              <a:t>zal</a:t>
            </a:r>
            <a:r>
              <a:rPr lang="cs-CZ" sz="2400" dirty="0"/>
              <a:t> </a:t>
            </a:r>
            <a:r>
              <a:rPr lang="cs-CZ" sz="2400" dirty="0" err="1"/>
              <a:t>worden</a:t>
            </a:r>
            <a:r>
              <a:rPr lang="cs-CZ" sz="24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err="1"/>
              <a:t>Letje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geen</a:t>
            </a:r>
            <a:r>
              <a:rPr lang="cs-CZ" sz="2400" dirty="0"/>
              <a:t> </a:t>
            </a:r>
            <a:r>
              <a:rPr lang="cs-CZ" sz="2400" dirty="0" err="1"/>
              <a:t>uiting</a:t>
            </a:r>
            <a:r>
              <a:rPr lang="cs-CZ" sz="2400" dirty="0"/>
              <a:t> van </a:t>
            </a:r>
            <a:r>
              <a:rPr lang="cs-CZ" sz="2400" dirty="0" err="1"/>
              <a:t>explicitiet</a:t>
            </a:r>
            <a:r>
              <a:rPr lang="cs-CZ" sz="2400" dirty="0"/>
              <a:t> </a:t>
            </a:r>
            <a:r>
              <a:rPr lang="cs-CZ" sz="2400" dirty="0" err="1"/>
              <a:t>engagement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vrouwenemancipatie</a:t>
            </a:r>
            <a:r>
              <a:rPr lang="cs-CZ" sz="2400" dirty="0"/>
              <a:t>, maar </a:t>
            </a:r>
            <a:r>
              <a:rPr lang="cs-CZ" sz="2400" dirty="0" err="1"/>
              <a:t>wel</a:t>
            </a:r>
            <a:r>
              <a:rPr lang="cs-CZ" sz="2400" dirty="0"/>
              <a:t> </a:t>
            </a:r>
            <a:r>
              <a:rPr lang="cs-CZ" sz="2400" dirty="0" err="1"/>
              <a:t>een</a:t>
            </a:r>
            <a:r>
              <a:rPr lang="cs-CZ" sz="2400" dirty="0"/>
              <a:t> implicite </a:t>
            </a:r>
            <a:r>
              <a:rPr lang="cs-CZ" sz="2400" dirty="0" err="1"/>
              <a:t>pleeidooi</a:t>
            </a:r>
            <a:r>
              <a:rPr lang="cs-CZ" sz="2400" dirty="0"/>
              <a:t> </a:t>
            </a:r>
            <a:r>
              <a:rPr lang="cs-CZ" sz="2400" dirty="0" err="1"/>
              <a:t>voor</a:t>
            </a:r>
            <a:r>
              <a:rPr lang="cs-CZ" sz="2400" dirty="0"/>
              <a:t> de </a:t>
            </a:r>
            <a:r>
              <a:rPr lang="cs-CZ" sz="2400" dirty="0" err="1"/>
              <a:t>vrouw</a:t>
            </a:r>
            <a:r>
              <a:rPr lang="cs-CZ" sz="2400" dirty="0"/>
              <a:t> </a:t>
            </a:r>
            <a:r>
              <a:rPr lang="cs-CZ" sz="2400" dirty="0" err="1"/>
              <a:t>als</a:t>
            </a:r>
            <a:r>
              <a:rPr lang="cs-CZ" sz="2400" dirty="0"/>
              <a:t> </a:t>
            </a:r>
            <a:r>
              <a:rPr lang="cs-CZ" sz="2400" dirty="0" err="1"/>
              <a:t>zelfstandig</a:t>
            </a:r>
            <a:r>
              <a:rPr lang="cs-CZ" sz="2400" dirty="0"/>
              <a:t> en </a:t>
            </a:r>
            <a:r>
              <a:rPr lang="cs-CZ" sz="2400" dirty="0" err="1"/>
              <a:t>ondernemend</a:t>
            </a:r>
            <a:r>
              <a:rPr lang="cs-CZ" sz="2400" dirty="0"/>
              <a:t> </a:t>
            </a:r>
            <a:r>
              <a:rPr lang="cs-CZ" sz="2400" dirty="0" err="1"/>
              <a:t>wezen</a:t>
            </a:r>
            <a:r>
              <a:rPr lang="cs-CZ" sz="24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57182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0AE6D1-2898-4021-AC87-73ABEE526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Het</a:t>
            </a:r>
            <a:r>
              <a:rPr lang="cs-CZ" dirty="0"/>
              <a:t> </a:t>
            </a:r>
            <a:r>
              <a:rPr lang="cs-CZ" dirty="0" err="1"/>
              <a:t>genre</a:t>
            </a:r>
            <a:r>
              <a:rPr lang="cs-CZ" dirty="0"/>
              <a:t>: </a:t>
            </a:r>
            <a:r>
              <a:rPr lang="cs-CZ" dirty="0" err="1"/>
              <a:t>damesroman</a:t>
            </a:r>
            <a:r>
              <a:rPr lang="cs-CZ" dirty="0"/>
              <a:t> – </a:t>
            </a:r>
            <a:r>
              <a:rPr lang="cs-CZ" dirty="0" err="1"/>
              <a:t>wel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niet</a:t>
            </a:r>
            <a:r>
              <a:rPr lang="cs-CZ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3B8455-552D-4B7D-8113-C03120293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Schrijvende</a:t>
            </a:r>
            <a:r>
              <a:rPr lang="cs-CZ" dirty="0"/>
              <a:t> </a:t>
            </a:r>
            <a:r>
              <a:rPr lang="cs-CZ" dirty="0" err="1"/>
              <a:t>vrouwen</a:t>
            </a:r>
            <a:r>
              <a:rPr lang="cs-CZ" dirty="0"/>
              <a:t> x </a:t>
            </a:r>
            <a:r>
              <a:rPr lang="cs-CZ" dirty="0" err="1"/>
              <a:t>dames-schrijfsters</a:t>
            </a:r>
            <a:endParaRPr lang="cs-CZ" dirty="0"/>
          </a:p>
          <a:p>
            <a:r>
              <a:rPr lang="cs-CZ" dirty="0"/>
              <a:t>Bij </a:t>
            </a:r>
            <a:r>
              <a:rPr lang="cs-CZ" dirty="0" err="1"/>
              <a:t>schrijvende</a:t>
            </a:r>
            <a:r>
              <a:rPr lang="cs-CZ" dirty="0"/>
              <a:t> </a:t>
            </a:r>
            <a:r>
              <a:rPr lang="cs-CZ" dirty="0" err="1"/>
              <a:t>vrouwen</a:t>
            </a:r>
            <a:r>
              <a:rPr lang="cs-CZ" dirty="0"/>
              <a:t> </a:t>
            </a:r>
            <a:r>
              <a:rPr lang="cs-CZ" dirty="0" err="1"/>
              <a:t>ging</a:t>
            </a:r>
            <a:r>
              <a:rPr lang="cs-CZ" dirty="0"/>
              <a:t> </a:t>
            </a:r>
            <a:r>
              <a:rPr lang="cs-CZ" dirty="0" err="1"/>
              <a:t>het</a:t>
            </a:r>
            <a:r>
              <a:rPr lang="cs-CZ" dirty="0"/>
              <a:t> </a:t>
            </a:r>
            <a:r>
              <a:rPr lang="cs-CZ" dirty="0" err="1"/>
              <a:t>niet</a:t>
            </a:r>
            <a:r>
              <a:rPr lang="cs-CZ" dirty="0"/>
              <a:t> </a:t>
            </a:r>
            <a:r>
              <a:rPr lang="cs-CZ" dirty="0" err="1"/>
              <a:t>alleen</a:t>
            </a:r>
            <a:r>
              <a:rPr lang="cs-CZ" dirty="0"/>
              <a:t> </a:t>
            </a:r>
            <a:r>
              <a:rPr lang="cs-CZ" dirty="0" err="1"/>
              <a:t>om</a:t>
            </a:r>
            <a:r>
              <a:rPr lang="cs-CZ" dirty="0"/>
              <a:t> </a:t>
            </a:r>
            <a:r>
              <a:rPr lang="cs-CZ" dirty="0" err="1"/>
              <a:t>een</a:t>
            </a:r>
            <a:r>
              <a:rPr lang="cs-CZ" dirty="0"/>
              <a:t> </a:t>
            </a:r>
            <a:r>
              <a:rPr lang="cs-CZ" dirty="0" err="1"/>
              <a:t>simpel</a:t>
            </a:r>
            <a:r>
              <a:rPr lang="cs-CZ" dirty="0"/>
              <a:t> </a:t>
            </a:r>
            <a:r>
              <a:rPr lang="cs-CZ" dirty="0" err="1"/>
              <a:t>boeiend</a:t>
            </a:r>
            <a:r>
              <a:rPr lang="cs-CZ" dirty="0"/>
              <a:t> </a:t>
            </a:r>
            <a:r>
              <a:rPr lang="cs-CZ" dirty="0" err="1"/>
              <a:t>verhaal</a:t>
            </a:r>
            <a:r>
              <a:rPr lang="cs-CZ" dirty="0"/>
              <a:t>.</a:t>
            </a:r>
          </a:p>
          <a:p>
            <a:r>
              <a:rPr lang="cs-CZ" dirty="0"/>
              <a:t>Ze </a:t>
            </a:r>
            <a:r>
              <a:rPr lang="cs-CZ" dirty="0" err="1"/>
              <a:t>werd</a:t>
            </a:r>
            <a:r>
              <a:rPr lang="cs-CZ" dirty="0"/>
              <a:t> </a:t>
            </a:r>
            <a:r>
              <a:rPr lang="cs-CZ" dirty="0" err="1"/>
              <a:t>later</a:t>
            </a:r>
            <a:r>
              <a:rPr lang="cs-CZ" dirty="0"/>
              <a:t> </a:t>
            </a:r>
            <a:r>
              <a:rPr lang="cs-CZ" dirty="0" err="1"/>
              <a:t>ook</a:t>
            </a:r>
            <a:r>
              <a:rPr lang="cs-CZ" dirty="0"/>
              <a:t> </a:t>
            </a:r>
            <a:r>
              <a:rPr lang="cs-CZ" dirty="0" err="1"/>
              <a:t>tot</a:t>
            </a:r>
            <a:r>
              <a:rPr lang="cs-CZ" dirty="0"/>
              <a:t> de </a:t>
            </a:r>
            <a:r>
              <a:rPr lang="cs-CZ" dirty="0" err="1"/>
              <a:t>categorie</a:t>
            </a:r>
            <a:r>
              <a:rPr lang="cs-CZ" dirty="0"/>
              <a:t> van </a:t>
            </a:r>
            <a:r>
              <a:rPr lang="cs-CZ" dirty="0" err="1"/>
              <a:t>dames-schrijfsters</a:t>
            </a:r>
            <a:r>
              <a:rPr lang="cs-CZ" dirty="0"/>
              <a:t> </a:t>
            </a:r>
            <a:r>
              <a:rPr lang="cs-CZ" dirty="0" err="1"/>
              <a:t>geplaatst</a:t>
            </a:r>
            <a:r>
              <a:rPr lang="cs-CZ" dirty="0"/>
              <a:t>.</a:t>
            </a:r>
          </a:p>
          <a:p>
            <a:r>
              <a:rPr lang="cs-CZ" dirty="0" err="1"/>
              <a:t>Ter</a:t>
            </a:r>
            <a:r>
              <a:rPr lang="cs-CZ" dirty="0"/>
              <a:t> </a:t>
            </a:r>
            <a:r>
              <a:rPr lang="cs-CZ" dirty="0" err="1"/>
              <a:t>Braak</a:t>
            </a:r>
            <a:r>
              <a:rPr lang="cs-CZ" dirty="0"/>
              <a:t>: „</a:t>
            </a:r>
            <a:r>
              <a:rPr lang="cs-CZ" dirty="0" err="1"/>
              <a:t>damesroman</a:t>
            </a:r>
            <a:r>
              <a:rPr lang="cs-CZ" dirty="0"/>
              <a:t>“; </a:t>
            </a:r>
            <a:r>
              <a:rPr lang="cs-CZ" dirty="0" err="1"/>
              <a:t>hij</a:t>
            </a:r>
            <a:r>
              <a:rPr lang="cs-CZ" dirty="0"/>
              <a:t> </a:t>
            </a:r>
            <a:r>
              <a:rPr lang="cs-CZ" dirty="0" err="1"/>
              <a:t>zag</a:t>
            </a:r>
            <a:r>
              <a:rPr lang="cs-CZ" dirty="0"/>
              <a:t> </a:t>
            </a:r>
            <a:r>
              <a:rPr lang="cs-CZ" dirty="0" err="1"/>
              <a:t>dit</a:t>
            </a:r>
            <a:r>
              <a:rPr lang="cs-CZ" dirty="0"/>
              <a:t> type </a:t>
            </a:r>
            <a:r>
              <a:rPr lang="cs-CZ" dirty="0" err="1"/>
              <a:t>romans</a:t>
            </a:r>
            <a:r>
              <a:rPr lang="cs-CZ" dirty="0"/>
              <a:t> </a:t>
            </a:r>
            <a:r>
              <a:rPr lang="cs-CZ" dirty="0" err="1"/>
              <a:t>als</a:t>
            </a:r>
            <a:r>
              <a:rPr lang="cs-CZ" dirty="0"/>
              <a:t> </a:t>
            </a:r>
            <a:r>
              <a:rPr lang="cs-CZ" dirty="0" err="1"/>
              <a:t>simpele</a:t>
            </a:r>
            <a:r>
              <a:rPr lang="cs-CZ" dirty="0"/>
              <a:t> </a:t>
            </a:r>
            <a:r>
              <a:rPr lang="cs-CZ" dirty="0" err="1"/>
              <a:t>verhalen</a:t>
            </a:r>
            <a:r>
              <a:rPr lang="cs-CZ" dirty="0"/>
              <a:t>.</a:t>
            </a:r>
          </a:p>
          <a:p>
            <a:r>
              <a:rPr lang="cs-CZ" dirty="0" err="1"/>
              <a:t>Naeff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geen</a:t>
            </a:r>
            <a:r>
              <a:rPr lang="cs-CZ" dirty="0"/>
              <a:t> </a:t>
            </a:r>
            <a:r>
              <a:rPr lang="cs-CZ" dirty="0" err="1"/>
              <a:t>schrijfster</a:t>
            </a:r>
            <a:r>
              <a:rPr lang="cs-CZ" dirty="0"/>
              <a:t> van „</a:t>
            </a:r>
            <a:r>
              <a:rPr lang="cs-CZ" dirty="0" err="1"/>
              <a:t>meisjesboeken</a:t>
            </a:r>
            <a:r>
              <a:rPr lang="cs-CZ" dirty="0"/>
              <a:t>“ </a:t>
            </a:r>
            <a:r>
              <a:rPr lang="cs-CZ" dirty="0" err="1"/>
              <a:t>of</a:t>
            </a:r>
            <a:r>
              <a:rPr lang="cs-CZ" dirty="0"/>
              <a:t> van </a:t>
            </a:r>
            <a:r>
              <a:rPr lang="cs-CZ" dirty="0" err="1"/>
              <a:t>oppervlakkige</a:t>
            </a:r>
            <a:r>
              <a:rPr lang="cs-CZ" dirty="0"/>
              <a:t> „</a:t>
            </a:r>
            <a:r>
              <a:rPr lang="cs-CZ" dirty="0" err="1"/>
              <a:t>damesromans</a:t>
            </a:r>
            <a:r>
              <a:rPr lang="cs-CZ" dirty="0"/>
              <a:t>“.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3614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C5D133-F68F-4893-9DB2-FB2D4D978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Receptie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C7ED84-86B3-4632-8B78-E202E545B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/>
              <a:t>Dankzij</a:t>
            </a:r>
            <a:r>
              <a:rPr lang="cs-CZ" dirty="0"/>
              <a:t> </a:t>
            </a:r>
            <a:r>
              <a:rPr lang="cs-CZ" dirty="0" err="1"/>
              <a:t>haar</a:t>
            </a:r>
            <a:r>
              <a:rPr lang="cs-CZ" dirty="0"/>
              <a:t> </a:t>
            </a:r>
            <a:r>
              <a:rPr lang="cs-CZ" dirty="0" err="1"/>
              <a:t>meisjesboek</a:t>
            </a:r>
            <a:r>
              <a:rPr lang="cs-CZ" dirty="0"/>
              <a:t> </a:t>
            </a:r>
            <a:r>
              <a:rPr lang="cs-CZ" i="1" dirty="0" err="1"/>
              <a:t>School-Idyllen</a:t>
            </a:r>
            <a:r>
              <a:rPr lang="cs-CZ" dirty="0"/>
              <a:t> </a:t>
            </a:r>
            <a:r>
              <a:rPr lang="cs-CZ" dirty="0" err="1"/>
              <a:t>werd</a:t>
            </a:r>
            <a:r>
              <a:rPr lang="cs-CZ" dirty="0"/>
              <a:t> ze </a:t>
            </a:r>
            <a:r>
              <a:rPr lang="cs-CZ" dirty="0" err="1"/>
              <a:t>meteen</a:t>
            </a:r>
            <a:r>
              <a:rPr lang="cs-CZ" dirty="0"/>
              <a:t> </a:t>
            </a:r>
            <a:r>
              <a:rPr lang="cs-CZ" dirty="0" err="1"/>
              <a:t>een</a:t>
            </a:r>
            <a:r>
              <a:rPr lang="cs-CZ" dirty="0"/>
              <a:t> </a:t>
            </a:r>
            <a:r>
              <a:rPr lang="cs-CZ" dirty="0" err="1"/>
              <a:t>populair</a:t>
            </a:r>
            <a:r>
              <a:rPr lang="cs-CZ" dirty="0"/>
              <a:t> </a:t>
            </a:r>
            <a:r>
              <a:rPr lang="cs-CZ" dirty="0" err="1"/>
              <a:t>schrijfster</a:t>
            </a:r>
            <a:r>
              <a:rPr lang="cs-CZ" dirty="0"/>
              <a:t>.</a:t>
            </a:r>
          </a:p>
          <a:p>
            <a:r>
              <a:rPr lang="cs-CZ" dirty="0"/>
              <a:t>Net </a:t>
            </a:r>
            <a:r>
              <a:rPr lang="cs-CZ" dirty="0" err="1"/>
              <a:t>als</a:t>
            </a:r>
            <a:r>
              <a:rPr lang="cs-CZ" dirty="0"/>
              <a:t> bij Ina </a:t>
            </a:r>
            <a:r>
              <a:rPr lang="cs-CZ" dirty="0" err="1"/>
              <a:t>Boudier-Bakker</a:t>
            </a:r>
            <a:r>
              <a:rPr lang="cs-CZ" dirty="0"/>
              <a:t> </a:t>
            </a:r>
            <a:r>
              <a:rPr lang="cs-CZ" dirty="0" err="1"/>
              <a:t>hadden</a:t>
            </a:r>
            <a:r>
              <a:rPr lang="cs-CZ" dirty="0"/>
              <a:t> de </a:t>
            </a:r>
            <a:r>
              <a:rPr lang="cs-CZ" dirty="0" err="1"/>
              <a:t>grote</a:t>
            </a:r>
            <a:r>
              <a:rPr lang="cs-CZ" dirty="0"/>
              <a:t> </a:t>
            </a:r>
            <a:r>
              <a:rPr lang="cs-CZ" dirty="0" err="1"/>
              <a:t>verschuivingen</a:t>
            </a:r>
            <a:r>
              <a:rPr lang="cs-CZ" dirty="0"/>
              <a:t> in de </a:t>
            </a:r>
            <a:r>
              <a:rPr lang="cs-CZ" dirty="0" err="1"/>
              <a:t>Nederlandse</a:t>
            </a:r>
            <a:r>
              <a:rPr lang="cs-CZ" dirty="0"/>
              <a:t> </a:t>
            </a:r>
            <a:r>
              <a:rPr lang="cs-CZ" dirty="0" err="1"/>
              <a:t>literatuur</a:t>
            </a:r>
            <a:r>
              <a:rPr lang="cs-CZ" dirty="0"/>
              <a:t> in de </a:t>
            </a:r>
            <a:r>
              <a:rPr lang="cs-CZ" dirty="0" err="1"/>
              <a:t>jaren</a:t>
            </a:r>
            <a:r>
              <a:rPr lang="cs-CZ" dirty="0"/>
              <a:t> </a:t>
            </a:r>
            <a:r>
              <a:rPr lang="cs-CZ" dirty="0" err="1"/>
              <a:t>twintig</a:t>
            </a:r>
            <a:r>
              <a:rPr lang="cs-CZ" dirty="0"/>
              <a:t> en </a:t>
            </a:r>
            <a:r>
              <a:rPr lang="cs-CZ" dirty="0" err="1"/>
              <a:t>dertig</a:t>
            </a:r>
            <a:r>
              <a:rPr lang="cs-CZ" dirty="0"/>
              <a:t> </a:t>
            </a:r>
            <a:r>
              <a:rPr lang="cs-CZ" dirty="0" err="1"/>
              <a:t>invloed</a:t>
            </a:r>
            <a:r>
              <a:rPr lang="cs-CZ" dirty="0"/>
              <a:t> op de </a:t>
            </a:r>
            <a:r>
              <a:rPr lang="cs-CZ" dirty="0" err="1"/>
              <a:t>reputatie</a:t>
            </a:r>
            <a:r>
              <a:rPr lang="cs-CZ" dirty="0"/>
              <a:t> van Top </a:t>
            </a:r>
            <a:r>
              <a:rPr lang="cs-CZ" dirty="0" err="1"/>
              <a:t>Naeff</a:t>
            </a:r>
            <a:r>
              <a:rPr lang="cs-CZ" dirty="0"/>
              <a:t>.</a:t>
            </a:r>
          </a:p>
          <a:p>
            <a:r>
              <a:rPr lang="cs-CZ" dirty="0"/>
              <a:t>In de </a:t>
            </a:r>
            <a:r>
              <a:rPr lang="cs-CZ" dirty="0" err="1"/>
              <a:t>jaren</a:t>
            </a:r>
            <a:r>
              <a:rPr lang="cs-CZ" dirty="0"/>
              <a:t> </a:t>
            </a:r>
            <a:r>
              <a:rPr lang="cs-CZ" dirty="0" err="1"/>
              <a:t>twintig</a:t>
            </a:r>
            <a:r>
              <a:rPr lang="cs-CZ" dirty="0"/>
              <a:t> en </a:t>
            </a:r>
            <a:r>
              <a:rPr lang="cs-CZ" dirty="0" err="1"/>
              <a:t>dertig</a:t>
            </a:r>
            <a:r>
              <a:rPr lang="cs-CZ" dirty="0"/>
              <a:t> </a:t>
            </a:r>
            <a:r>
              <a:rPr lang="cs-CZ" dirty="0" err="1"/>
              <a:t>groeide</a:t>
            </a:r>
            <a:r>
              <a:rPr lang="cs-CZ" dirty="0"/>
              <a:t> </a:t>
            </a:r>
            <a:r>
              <a:rPr lang="cs-CZ" dirty="0" err="1"/>
              <a:t>kritiek</a:t>
            </a:r>
            <a:r>
              <a:rPr lang="cs-CZ" dirty="0"/>
              <a:t> op </a:t>
            </a:r>
            <a:r>
              <a:rPr lang="cs-CZ" dirty="0" err="1"/>
              <a:t>haar</a:t>
            </a:r>
            <a:r>
              <a:rPr lang="cs-CZ" dirty="0"/>
              <a:t> </a:t>
            </a:r>
            <a:r>
              <a:rPr lang="cs-CZ" dirty="0" err="1"/>
              <a:t>werk</a:t>
            </a:r>
            <a:r>
              <a:rPr lang="cs-CZ" dirty="0"/>
              <a:t>.</a:t>
            </a:r>
          </a:p>
          <a:p>
            <a:r>
              <a:rPr lang="cs-CZ" dirty="0" err="1"/>
              <a:t>Schrijfster</a:t>
            </a:r>
            <a:r>
              <a:rPr lang="cs-CZ" dirty="0"/>
              <a:t> van </a:t>
            </a:r>
            <a:r>
              <a:rPr lang="cs-CZ" dirty="0" err="1"/>
              <a:t>meisjes</a:t>
            </a:r>
            <a:r>
              <a:rPr lang="cs-CZ" dirty="0"/>
              <a:t>- en </a:t>
            </a:r>
            <a:r>
              <a:rPr lang="cs-CZ" dirty="0" err="1"/>
              <a:t>kinderboeken</a:t>
            </a:r>
            <a:endParaRPr lang="cs-CZ" dirty="0"/>
          </a:p>
          <a:p>
            <a:r>
              <a:rPr lang="cs-CZ" dirty="0" err="1"/>
              <a:t>Kinderen</a:t>
            </a:r>
            <a:r>
              <a:rPr lang="cs-CZ" dirty="0"/>
              <a:t> </a:t>
            </a:r>
            <a:r>
              <a:rPr lang="cs-CZ" dirty="0" err="1"/>
              <a:t>zouden</a:t>
            </a:r>
            <a:r>
              <a:rPr lang="cs-CZ" dirty="0"/>
              <a:t> </a:t>
            </a:r>
            <a:r>
              <a:rPr lang="cs-CZ" dirty="0" err="1"/>
              <a:t>weinig</a:t>
            </a:r>
            <a:r>
              <a:rPr lang="cs-CZ" dirty="0"/>
              <a:t> </a:t>
            </a:r>
            <a:r>
              <a:rPr lang="cs-CZ" dirty="0" err="1"/>
              <a:t>begrijpen</a:t>
            </a:r>
            <a:r>
              <a:rPr lang="cs-CZ" dirty="0"/>
              <a:t> van </a:t>
            </a:r>
            <a:r>
              <a:rPr lang="cs-CZ" dirty="0" err="1"/>
              <a:t>haar</a:t>
            </a:r>
            <a:r>
              <a:rPr lang="cs-CZ" dirty="0"/>
              <a:t> </a:t>
            </a:r>
            <a:r>
              <a:rPr lang="cs-CZ" dirty="0" err="1"/>
              <a:t>literaire</a:t>
            </a:r>
            <a:r>
              <a:rPr lang="cs-CZ" dirty="0"/>
              <a:t> </a:t>
            </a:r>
            <a:r>
              <a:rPr lang="cs-CZ" dirty="0" err="1"/>
              <a:t>werk</a:t>
            </a:r>
            <a:r>
              <a:rPr lang="cs-CZ" dirty="0"/>
              <a:t>.</a:t>
            </a:r>
          </a:p>
          <a:p>
            <a:r>
              <a:rPr lang="cs-CZ" i="1" dirty="0" err="1"/>
              <a:t>Letje</a:t>
            </a:r>
            <a:r>
              <a:rPr lang="cs-CZ" i="1" dirty="0"/>
              <a:t>, </a:t>
            </a:r>
            <a:r>
              <a:rPr lang="cs-CZ" i="1" dirty="0" err="1"/>
              <a:t>of</a:t>
            </a:r>
            <a:r>
              <a:rPr lang="cs-CZ" i="1" dirty="0"/>
              <a:t> de </a:t>
            </a:r>
            <a:r>
              <a:rPr lang="cs-CZ" i="1" dirty="0" err="1"/>
              <a:t>weg</a:t>
            </a:r>
            <a:r>
              <a:rPr lang="cs-CZ" i="1" dirty="0"/>
              <a:t> </a:t>
            </a:r>
            <a:r>
              <a:rPr lang="cs-CZ" i="1" dirty="0" err="1"/>
              <a:t>naar</a:t>
            </a:r>
            <a:r>
              <a:rPr lang="cs-CZ" i="1" dirty="0"/>
              <a:t> </a:t>
            </a:r>
            <a:r>
              <a:rPr lang="cs-CZ" i="1" dirty="0" err="1"/>
              <a:t>het</a:t>
            </a:r>
            <a:r>
              <a:rPr lang="cs-CZ" i="1" dirty="0"/>
              <a:t> </a:t>
            </a:r>
            <a:r>
              <a:rPr lang="cs-CZ" i="1" dirty="0" err="1"/>
              <a:t>geluk</a:t>
            </a:r>
            <a:r>
              <a:rPr lang="cs-CZ" i="1" dirty="0"/>
              <a:t> </a:t>
            </a:r>
            <a:r>
              <a:rPr lang="cs-CZ" dirty="0" err="1"/>
              <a:t>wordt</a:t>
            </a:r>
            <a:r>
              <a:rPr lang="cs-CZ" dirty="0"/>
              <a:t> </a:t>
            </a:r>
            <a:r>
              <a:rPr lang="cs-CZ" dirty="0" err="1"/>
              <a:t>door</a:t>
            </a:r>
            <a:r>
              <a:rPr lang="cs-CZ" dirty="0"/>
              <a:t> </a:t>
            </a:r>
            <a:r>
              <a:rPr lang="cs-CZ" dirty="0" err="1"/>
              <a:t>enkele</a:t>
            </a:r>
            <a:r>
              <a:rPr lang="cs-CZ" dirty="0"/>
              <a:t> </a:t>
            </a:r>
            <a:r>
              <a:rPr lang="cs-CZ" dirty="0" err="1"/>
              <a:t>critici</a:t>
            </a:r>
            <a:r>
              <a:rPr lang="cs-CZ" dirty="0"/>
              <a:t> met </a:t>
            </a:r>
            <a:r>
              <a:rPr lang="cs-CZ" dirty="0" err="1"/>
              <a:t>weerzin</a:t>
            </a:r>
            <a:r>
              <a:rPr lang="cs-CZ" dirty="0"/>
              <a:t> </a:t>
            </a:r>
            <a:r>
              <a:rPr lang="cs-CZ" dirty="0" err="1"/>
              <a:t>aangenomen</a:t>
            </a:r>
            <a:r>
              <a:rPr lang="cs-CZ" dirty="0"/>
              <a:t>.</a:t>
            </a:r>
          </a:p>
          <a:p>
            <a:r>
              <a:rPr lang="cs-CZ" dirty="0" err="1"/>
              <a:t>Menno</a:t>
            </a:r>
            <a:r>
              <a:rPr lang="cs-CZ" dirty="0"/>
              <a:t> </a:t>
            </a:r>
            <a:r>
              <a:rPr lang="cs-CZ" dirty="0" err="1"/>
              <a:t>Ter</a:t>
            </a:r>
            <a:r>
              <a:rPr lang="cs-CZ" dirty="0"/>
              <a:t> </a:t>
            </a:r>
            <a:r>
              <a:rPr lang="cs-CZ" dirty="0" err="1"/>
              <a:t>Braak</a:t>
            </a:r>
            <a:r>
              <a:rPr lang="cs-CZ" dirty="0"/>
              <a:t>,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weinig</a:t>
            </a:r>
            <a:r>
              <a:rPr lang="cs-CZ" dirty="0"/>
              <a:t> </a:t>
            </a:r>
            <a:r>
              <a:rPr lang="cs-CZ" dirty="0" err="1"/>
              <a:t>waardering</a:t>
            </a:r>
            <a:r>
              <a:rPr lang="cs-CZ" dirty="0"/>
              <a:t> had </a:t>
            </a:r>
            <a:r>
              <a:rPr lang="cs-CZ" dirty="0" err="1"/>
              <a:t>voor</a:t>
            </a:r>
            <a:r>
              <a:rPr lang="cs-CZ" dirty="0"/>
              <a:t> </a:t>
            </a:r>
            <a:r>
              <a:rPr lang="cs-CZ" dirty="0" err="1"/>
              <a:t>schrijvende</a:t>
            </a:r>
            <a:r>
              <a:rPr lang="cs-CZ" dirty="0"/>
              <a:t> </a:t>
            </a:r>
            <a:r>
              <a:rPr lang="cs-CZ" dirty="0" err="1"/>
              <a:t>vrouwen</a:t>
            </a:r>
            <a:r>
              <a:rPr lang="cs-CZ" dirty="0"/>
              <a:t>, </a:t>
            </a:r>
            <a:r>
              <a:rPr lang="cs-CZ" dirty="0" err="1"/>
              <a:t>zag</a:t>
            </a:r>
            <a:r>
              <a:rPr lang="cs-CZ" dirty="0"/>
              <a:t> Top </a:t>
            </a:r>
            <a:r>
              <a:rPr lang="cs-CZ" dirty="0" err="1"/>
              <a:t>Naeff</a:t>
            </a:r>
            <a:r>
              <a:rPr lang="cs-CZ" dirty="0"/>
              <a:t> in de </a:t>
            </a:r>
            <a:r>
              <a:rPr lang="cs-CZ" dirty="0" err="1"/>
              <a:t>jaren</a:t>
            </a:r>
            <a:r>
              <a:rPr lang="cs-CZ" dirty="0"/>
              <a:t> </a:t>
            </a:r>
            <a:r>
              <a:rPr lang="cs-CZ" dirty="0" err="1"/>
              <a:t>dertig</a:t>
            </a:r>
            <a:r>
              <a:rPr lang="cs-CZ" dirty="0"/>
              <a:t> </a:t>
            </a:r>
            <a:r>
              <a:rPr lang="cs-CZ" dirty="0" err="1"/>
              <a:t>als</a:t>
            </a:r>
            <a:r>
              <a:rPr lang="cs-CZ" dirty="0"/>
              <a:t> </a:t>
            </a:r>
            <a:r>
              <a:rPr lang="cs-CZ" dirty="0" err="1"/>
              <a:t>een</a:t>
            </a:r>
            <a:r>
              <a:rPr lang="cs-CZ" dirty="0"/>
              <a:t> </a:t>
            </a:r>
            <a:r>
              <a:rPr lang="cs-CZ" dirty="0" err="1"/>
              <a:t>zeldzame</a:t>
            </a:r>
            <a:r>
              <a:rPr lang="cs-CZ" dirty="0"/>
              <a:t> </a:t>
            </a:r>
            <a:r>
              <a:rPr lang="cs-CZ" dirty="0" err="1"/>
              <a:t>uitzondering</a:t>
            </a:r>
            <a:r>
              <a:rPr lang="cs-CZ" dirty="0"/>
              <a:t> op </a:t>
            </a:r>
            <a:r>
              <a:rPr lang="cs-CZ" dirty="0" err="1"/>
              <a:t>haar</a:t>
            </a:r>
            <a:r>
              <a:rPr lang="cs-CZ" dirty="0"/>
              <a:t> </a:t>
            </a:r>
            <a:r>
              <a:rPr lang="cs-CZ" dirty="0" err="1"/>
              <a:t>seksgenoten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169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61BE69-3BEF-43A3-8045-4680618BF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Bronnen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09A928-FA30-4A1E-BF1E-6A217F634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dirty="0"/>
              <a:t>Naeff,</a:t>
            </a:r>
            <a:r>
              <a:rPr lang="cs-CZ" dirty="0"/>
              <a:t> T. (1926).</a:t>
            </a:r>
            <a:r>
              <a:rPr lang="nl-NL" dirty="0"/>
              <a:t> </a:t>
            </a:r>
            <a:r>
              <a:rPr lang="nl-NL" i="1" dirty="0"/>
              <a:t>Letje, of de weg naar het geluk</a:t>
            </a:r>
            <a:r>
              <a:rPr lang="nl-NL" dirty="0"/>
              <a:t>. </a:t>
            </a:r>
            <a:r>
              <a:rPr lang="cs-CZ" dirty="0"/>
              <a:t>Amsterdam: </a:t>
            </a:r>
            <a:r>
              <a:rPr lang="nl-NL" dirty="0"/>
              <a:t>Van Holkema &amp; Warendorf's Uitgevers-Maatschappij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 err="1"/>
              <a:t>Meijer</a:t>
            </a:r>
            <a:r>
              <a:rPr lang="cs-CZ" dirty="0"/>
              <a:t>, M. (1937). 16 </a:t>
            </a:r>
            <a:r>
              <a:rPr lang="cs-CZ" dirty="0" err="1"/>
              <a:t>juni</a:t>
            </a:r>
            <a:r>
              <a:rPr lang="cs-CZ" dirty="0"/>
              <a:t> 1937: Annie </a:t>
            </a:r>
            <a:r>
              <a:rPr lang="cs-CZ" dirty="0" err="1"/>
              <a:t>Romein</a:t>
            </a:r>
            <a:r>
              <a:rPr lang="cs-CZ" dirty="0"/>
              <a:t> –</a:t>
            </a:r>
            <a:r>
              <a:rPr lang="cs-CZ" dirty="0" err="1"/>
              <a:t>Verschoor</a:t>
            </a:r>
            <a:r>
              <a:rPr lang="cs-CZ" dirty="0"/>
              <a:t> </a:t>
            </a:r>
            <a:r>
              <a:rPr lang="cs-CZ" dirty="0" err="1"/>
              <a:t>krijgt</a:t>
            </a:r>
            <a:r>
              <a:rPr lang="cs-CZ" dirty="0"/>
              <a:t> de Dr. </a:t>
            </a:r>
            <a:r>
              <a:rPr lang="cs-CZ" dirty="0" err="1"/>
              <a:t>Wijnaedts</a:t>
            </a:r>
            <a:r>
              <a:rPr lang="cs-CZ" dirty="0"/>
              <a:t> </a:t>
            </a:r>
            <a:r>
              <a:rPr lang="cs-CZ" dirty="0" err="1"/>
              <a:t>Francken-prijs</a:t>
            </a:r>
            <a:r>
              <a:rPr lang="cs-CZ" dirty="0"/>
              <a:t> </a:t>
            </a:r>
            <a:r>
              <a:rPr lang="cs-CZ" dirty="0" err="1"/>
              <a:t>voor</a:t>
            </a:r>
            <a:r>
              <a:rPr lang="cs-CZ" dirty="0"/>
              <a:t> ‘</a:t>
            </a:r>
            <a:r>
              <a:rPr lang="cs-CZ" dirty="0" err="1"/>
              <a:t>Vrouwenspiegel</a:t>
            </a:r>
            <a:r>
              <a:rPr lang="cs-CZ" dirty="0"/>
              <a:t>‘ – De </a:t>
            </a:r>
            <a:r>
              <a:rPr lang="cs-CZ" dirty="0" err="1"/>
              <a:t>schrijvende</a:t>
            </a:r>
            <a:r>
              <a:rPr lang="cs-CZ" dirty="0"/>
              <a:t> </a:t>
            </a:r>
            <a:r>
              <a:rPr lang="cs-CZ" dirty="0" err="1"/>
              <a:t>vrouw</a:t>
            </a:r>
            <a:r>
              <a:rPr lang="cs-CZ" dirty="0"/>
              <a:t> en de </a:t>
            </a:r>
            <a:r>
              <a:rPr lang="cs-CZ" dirty="0" err="1"/>
              <a:t>kritiek</a:t>
            </a:r>
            <a:r>
              <a:rPr lang="cs-CZ" dirty="0"/>
              <a:t>. De </a:t>
            </a:r>
            <a:r>
              <a:rPr lang="cs-CZ" dirty="0" err="1"/>
              <a:t>positie</a:t>
            </a:r>
            <a:r>
              <a:rPr lang="cs-CZ" dirty="0"/>
              <a:t> van de </a:t>
            </a:r>
            <a:r>
              <a:rPr lang="cs-CZ" dirty="0" err="1"/>
              <a:t>vrouwelijke</a:t>
            </a:r>
            <a:r>
              <a:rPr lang="cs-CZ" dirty="0"/>
              <a:t> </a:t>
            </a:r>
            <a:r>
              <a:rPr lang="cs-CZ" dirty="0" err="1"/>
              <a:t>auteur</a:t>
            </a:r>
            <a:r>
              <a:rPr lang="cs-CZ" dirty="0"/>
              <a:t> </a:t>
            </a:r>
            <a:r>
              <a:rPr lang="cs-CZ" dirty="0" err="1"/>
              <a:t>tussen</a:t>
            </a:r>
            <a:r>
              <a:rPr lang="cs-CZ" dirty="0"/>
              <a:t> 1880 en 1935 – </a:t>
            </a:r>
            <a:r>
              <a:rPr lang="cs-CZ" dirty="0" err="1"/>
              <a:t>seksisme</a:t>
            </a:r>
            <a:r>
              <a:rPr lang="cs-CZ" dirty="0"/>
              <a:t> in de </a:t>
            </a:r>
            <a:r>
              <a:rPr lang="cs-CZ" dirty="0" err="1"/>
              <a:t>literatuurkritiek</a:t>
            </a:r>
            <a:r>
              <a:rPr lang="cs-CZ" dirty="0"/>
              <a:t> – de </a:t>
            </a:r>
            <a:r>
              <a:rPr lang="cs-CZ" dirty="0" err="1"/>
              <a:t>constructie</a:t>
            </a:r>
            <a:r>
              <a:rPr lang="cs-CZ" dirty="0"/>
              <a:t> van de ‘</a:t>
            </a:r>
            <a:r>
              <a:rPr lang="cs-CZ" dirty="0" err="1"/>
              <a:t>damesroman</a:t>
            </a:r>
            <a:r>
              <a:rPr lang="cs-CZ" dirty="0"/>
              <a:t>‘. In M. A. </a:t>
            </a:r>
            <a:r>
              <a:rPr lang="cs-CZ" dirty="0" err="1"/>
              <a:t>Schenkveld</a:t>
            </a:r>
            <a:r>
              <a:rPr lang="cs-CZ" dirty="0"/>
              <a:t> van der </a:t>
            </a:r>
            <a:r>
              <a:rPr lang="cs-CZ" dirty="0" err="1"/>
              <a:t>Dussen</a:t>
            </a:r>
            <a:r>
              <a:rPr lang="cs-CZ" dirty="0"/>
              <a:t> (</a:t>
            </a:r>
            <a:r>
              <a:rPr lang="cs-CZ" dirty="0" err="1"/>
              <a:t>red</a:t>
            </a:r>
            <a:r>
              <a:rPr lang="cs-CZ" dirty="0"/>
              <a:t>.), </a:t>
            </a:r>
            <a:r>
              <a:rPr lang="cs-CZ" i="1" dirty="0" err="1"/>
              <a:t>Nederlandse</a:t>
            </a:r>
            <a:r>
              <a:rPr lang="cs-CZ" i="1" dirty="0"/>
              <a:t> </a:t>
            </a:r>
            <a:r>
              <a:rPr lang="cs-CZ" i="1" dirty="0" err="1"/>
              <a:t>literatuur</a:t>
            </a:r>
            <a:r>
              <a:rPr lang="cs-CZ" i="1" dirty="0"/>
              <a:t>, </a:t>
            </a:r>
            <a:r>
              <a:rPr lang="cs-CZ" i="1" dirty="0" err="1"/>
              <a:t>een</a:t>
            </a:r>
            <a:r>
              <a:rPr lang="cs-CZ" i="1" dirty="0"/>
              <a:t> </a:t>
            </a:r>
            <a:r>
              <a:rPr lang="cs-CZ" i="1" dirty="0" err="1"/>
              <a:t>geschiedenis</a:t>
            </a:r>
            <a:r>
              <a:rPr lang="cs-CZ" dirty="0"/>
              <a:t> (p. 682–686). Amsterdam: </a:t>
            </a:r>
            <a:r>
              <a:rPr lang="cs-CZ" dirty="0" err="1"/>
              <a:t>Uitgeverij</a:t>
            </a:r>
            <a:r>
              <a:rPr lang="cs-CZ" dirty="0"/>
              <a:t> </a:t>
            </a:r>
            <a:r>
              <a:rPr lang="cs-CZ" dirty="0" err="1"/>
              <a:t>Contact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 err="1"/>
              <a:t>Vaartjes</a:t>
            </a:r>
            <a:r>
              <a:rPr lang="cs-CZ" dirty="0"/>
              <a:t>, G. (2010). </a:t>
            </a:r>
            <a:r>
              <a:rPr lang="cs-CZ" dirty="0" err="1"/>
              <a:t>Onvervuldheid</a:t>
            </a:r>
            <a:r>
              <a:rPr lang="cs-CZ" dirty="0"/>
              <a:t> en ironie. Top </a:t>
            </a:r>
            <a:r>
              <a:rPr lang="cs-CZ" dirty="0" err="1"/>
              <a:t>Naeff</a:t>
            </a:r>
            <a:r>
              <a:rPr lang="cs-CZ" dirty="0"/>
              <a:t> 1878–1953. In J. Bel &amp; T. </a:t>
            </a:r>
            <a:r>
              <a:rPr lang="cs-CZ" dirty="0" err="1"/>
              <a:t>Vaessens</a:t>
            </a:r>
            <a:r>
              <a:rPr lang="cs-CZ" dirty="0"/>
              <a:t> (</a:t>
            </a:r>
            <a:r>
              <a:rPr lang="cs-CZ" dirty="0" err="1"/>
              <a:t>red</a:t>
            </a:r>
            <a:r>
              <a:rPr lang="cs-CZ" dirty="0"/>
              <a:t>.)., </a:t>
            </a:r>
            <a:r>
              <a:rPr lang="cs-CZ" i="1" dirty="0" err="1"/>
              <a:t>Schrijvende</a:t>
            </a:r>
            <a:r>
              <a:rPr lang="cs-CZ" i="1" dirty="0"/>
              <a:t> </a:t>
            </a:r>
            <a:r>
              <a:rPr lang="cs-CZ" i="1" dirty="0" err="1"/>
              <a:t>vrouwen</a:t>
            </a:r>
            <a:r>
              <a:rPr lang="cs-CZ" i="1" dirty="0"/>
              <a:t>. </a:t>
            </a:r>
            <a:r>
              <a:rPr lang="cs-CZ" i="1" dirty="0" err="1"/>
              <a:t>Een</a:t>
            </a:r>
            <a:r>
              <a:rPr lang="cs-CZ" i="1" dirty="0"/>
              <a:t> </a:t>
            </a:r>
            <a:r>
              <a:rPr lang="cs-CZ" i="1" dirty="0" err="1"/>
              <a:t>kleine</a:t>
            </a:r>
            <a:r>
              <a:rPr lang="cs-CZ" i="1" dirty="0"/>
              <a:t> </a:t>
            </a:r>
            <a:r>
              <a:rPr lang="cs-CZ" i="1" dirty="0" err="1"/>
              <a:t>literatuurgeschiedenis</a:t>
            </a:r>
            <a:r>
              <a:rPr lang="cs-CZ" i="1" dirty="0"/>
              <a:t> van de </a:t>
            </a:r>
            <a:r>
              <a:rPr lang="cs-CZ" i="1" dirty="0" err="1"/>
              <a:t>Lage</a:t>
            </a:r>
            <a:r>
              <a:rPr lang="cs-CZ" i="1" dirty="0"/>
              <a:t> </a:t>
            </a:r>
            <a:r>
              <a:rPr lang="cs-CZ" i="1" dirty="0" err="1"/>
              <a:t>Landen</a:t>
            </a:r>
            <a:r>
              <a:rPr lang="cs-CZ" i="1" dirty="0"/>
              <a:t> 1880–2010</a:t>
            </a:r>
            <a:r>
              <a:rPr lang="cs-CZ" dirty="0"/>
              <a:t> (p. 63–66). Amsterdam: University </a:t>
            </a:r>
            <a:r>
              <a:rPr lang="cs-CZ" dirty="0" err="1"/>
              <a:t>Press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 err="1"/>
              <a:t>Vaartjes</a:t>
            </a:r>
            <a:r>
              <a:rPr lang="cs-CZ" dirty="0"/>
              <a:t>, G. (2014). Ina </a:t>
            </a:r>
            <a:r>
              <a:rPr lang="cs-CZ" dirty="0" err="1"/>
              <a:t>Boudier-Bakker</a:t>
            </a:r>
            <a:r>
              <a:rPr lang="cs-CZ" dirty="0"/>
              <a:t> en Top </a:t>
            </a:r>
            <a:r>
              <a:rPr lang="cs-CZ" dirty="0" err="1"/>
              <a:t>Naeff</a:t>
            </a:r>
            <a:r>
              <a:rPr lang="cs-CZ" dirty="0"/>
              <a:t>, </a:t>
            </a:r>
            <a:r>
              <a:rPr lang="cs-CZ" dirty="0" err="1"/>
              <a:t>populair</a:t>
            </a:r>
            <a:r>
              <a:rPr lang="cs-CZ" dirty="0"/>
              <a:t> in </a:t>
            </a:r>
            <a:r>
              <a:rPr lang="cs-CZ" dirty="0" err="1"/>
              <a:t>hun</a:t>
            </a:r>
            <a:r>
              <a:rPr lang="cs-CZ" dirty="0"/>
              <a:t> </a:t>
            </a:r>
            <a:r>
              <a:rPr lang="cs-CZ" dirty="0" err="1"/>
              <a:t>tijd</a:t>
            </a:r>
            <a:r>
              <a:rPr lang="cs-CZ" dirty="0"/>
              <a:t>, maar </a:t>
            </a:r>
            <a:r>
              <a:rPr lang="cs-CZ" dirty="0" err="1"/>
              <a:t>niet</a:t>
            </a:r>
            <a:r>
              <a:rPr lang="cs-CZ" dirty="0"/>
              <a:t> in de </a:t>
            </a:r>
            <a:r>
              <a:rPr lang="cs-CZ" dirty="0" err="1"/>
              <a:t>beeldvorming</a:t>
            </a:r>
            <a:r>
              <a:rPr lang="cs-CZ" dirty="0"/>
              <a:t>. In Z. Hrnčířová, E. </a:t>
            </a:r>
            <a:r>
              <a:rPr lang="cs-CZ" dirty="0" err="1"/>
              <a:t>Krol</a:t>
            </a:r>
            <a:r>
              <a:rPr lang="cs-CZ" dirty="0"/>
              <a:t>, J. </a:t>
            </a:r>
            <a:r>
              <a:rPr lang="cs-CZ" dirty="0" err="1"/>
              <a:t>Pekelder</a:t>
            </a:r>
            <a:r>
              <a:rPr lang="cs-CZ" dirty="0"/>
              <a:t> &amp; A. </a:t>
            </a:r>
            <a:r>
              <a:rPr lang="cs-CZ" dirty="0" err="1"/>
              <a:t>Gielen</a:t>
            </a:r>
            <a:r>
              <a:rPr lang="cs-CZ" dirty="0"/>
              <a:t> (</a:t>
            </a:r>
            <a:r>
              <a:rPr lang="cs-CZ" dirty="0" err="1"/>
              <a:t>red</a:t>
            </a:r>
            <a:r>
              <a:rPr lang="cs-CZ" dirty="0"/>
              <a:t>.), </a:t>
            </a:r>
            <a:r>
              <a:rPr lang="cs-CZ" i="1" dirty="0" err="1"/>
              <a:t>Praagse</a:t>
            </a:r>
            <a:r>
              <a:rPr lang="cs-CZ" i="1" dirty="0"/>
              <a:t> </a:t>
            </a:r>
            <a:r>
              <a:rPr lang="cs-CZ" i="1" dirty="0" err="1"/>
              <a:t>Perspectieven</a:t>
            </a:r>
            <a:r>
              <a:rPr lang="cs-CZ" i="1" dirty="0"/>
              <a:t> 9 </a:t>
            </a:r>
            <a:r>
              <a:rPr lang="cs-CZ" dirty="0"/>
              <a:t>(p. 141–158) . </a:t>
            </a:r>
            <a:r>
              <a:rPr lang="cs-CZ" dirty="0" err="1"/>
              <a:t>Praag</a:t>
            </a:r>
            <a:r>
              <a:rPr lang="cs-CZ" dirty="0"/>
              <a:t>: </a:t>
            </a:r>
            <a:r>
              <a:rPr lang="cs-CZ" dirty="0" err="1"/>
              <a:t>Universitaire</a:t>
            </a:r>
            <a:r>
              <a:rPr lang="cs-CZ" dirty="0"/>
              <a:t> </a:t>
            </a:r>
            <a:r>
              <a:rPr lang="cs-CZ" dirty="0" err="1"/>
              <a:t>pers</a:t>
            </a:r>
            <a:r>
              <a:rPr lang="cs-CZ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352292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</TotalTime>
  <Words>558</Words>
  <Application>Microsoft Office PowerPoint</Application>
  <PresentationFormat>Širokoúhlá obrazovka</PresentationFormat>
  <Paragraphs>75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Letje, of de weg naar het geluk</vt:lpstr>
      <vt:lpstr>Inhoud</vt:lpstr>
      <vt:lpstr>Top Naeff</vt:lpstr>
      <vt:lpstr>Ina Boudier-Bakker</vt:lpstr>
      <vt:lpstr>Andere werken van Top Naeff</vt:lpstr>
      <vt:lpstr>Letje, of de weg naar het geluk</vt:lpstr>
      <vt:lpstr>Het genre: damesroman – wel of niet?</vt:lpstr>
      <vt:lpstr>Receptie</vt:lpstr>
      <vt:lpstr>Bronnen</vt:lpstr>
      <vt:lpstr>Bedankt voor Uw aandacht!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Lerchová, Andrea</dc:creator>
  <cp:lastModifiedBy>Andrea Lerchová</cp:lastModifiedBy>
  <cp:revision>49</cp:revision>
  <dcterms:created xsi:type="dcterms:W3CDTF">2019-04-03T17:29:07Z</dcterms:created>
  <dcterms:modified xsi:type="dcterms:W3CDTF">2019-04-25T21:17:02Z</dcterms:modified>
</cp:coreProperties>
</file>