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6" r:id="rId2"/>
  </p:sldMasterIdLst>
  <p:notesMasterIdLst>
    <p:notesMasterId r:id="rId34"/>
  </p:notesMasterIdLst>
  <p:sldIdLst>
    <p:sldId id="256" r:id="rId3"/>
    <p:sldId id="258" r:id="rId4"/>
    <p:sldId id="262" r:id="rId5"/>
    <p:sldId id="398" r:id="rId6"/>
    <p:sldId id="397" r:id="rId7"/>
    <p:sldId id="399" r:id="rId8"/>
    <p:sldId id="396" r:id="rId9"/>
    <p:sldId id="267" r:id="rId10"/>
    <p:sldId id="276" r:id="rId11"/>
    <p:sldId id="278" r:id="rId12"/>
    <p:sldId id="260" r:id="rId13"/>
    <p:sldId id="343" r:id="rId14"/>
    <p:sldId id="275" r:id="rId15"/>
    <p:sldId id="259" r:id="rId16"/>
    <p:sldId id="257" r:id="rId17"/>
    <p:sldId id="261" r:id="rId18"/>
    <p:sldId id="273" r:id="rId19"/>
    <p:sldId id="400" r:id="rId20"/>
    <p:sldId id="279" r:id="rId21"/>
    <p:sldId id="280" r:id="rId22"/>
    <p:sldId id="394" r:id="rId23"/>
    <p:sldId id="272" r:id="rId24"/>
    <p:sldId id="266" r:id="rId25"/>
    <p:sldId id="265" r:id="rId26"/>
    <p:sldId id="269" r:id="rId27"/>
    <p:sldId id="283" r:id="rId28"/>
    <p:sldId id="352" r:id="rId29"/>
    <p:sldId id="353" r:id="rId30"/>
    <p:sldId id="354" r:id="rId31"/>
    <p:sldId id="263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104CA50-D568-4AED-B6D8-15AB8C204303}">
          <p14:sldIdLst>
            <p14:sldId id="256"/>
            <p14:sldId id="258"/>
            <p14:sldId id="262"/>
            <p14:sldId id="398"/>
            <p14:sldId id="397"/>
            <p14:sldId id="399"/>
            <p14:sldId id="396"/>
          </p14:sldIdLst>
        </p14:section>
        <p14:section name="Oddíl bez názvu" id="{14A22B8E-8426-40CB-AEC5-94460C3E1D30}">
          <p14:sldIdLst>
            <p14:sldId id="267"/>
            <p14:sldId id="276"/>
            <p14:sldId id="278"/>
            <p14:sldId id="260"/>
            <p14:sldId id="343"/>
            <p14:sldId id="275"/>
            <p14:sldId id="259"/>
            <p14:sldId id="257"/>
            <p14:sldId id="261"/>
            <p14:sldId id="273"/>
            <p14:sldId id="400"/>
            <p14:sldId id="279"/>
            <p14:sldId id="280"/>
            <p14:sldId id="394"/>
            <p14:sldId id="272"/>
            <p14:sldId id="266"/>
            <p14:sldId id="265"/>
            <p14:sldId id="269"/>
            <p14:sldId id="283"/>
            <p14:sldId id="352"/>
            <p14:sldId id="353"/>
            <p14:sldId id="354"/>
            <p14:sldId id="263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CEC11-E4DB-4DEB-A2BB-DC0DCEAF24BD}" v="469" dt="2024-02-29T22:48:1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868" y="48"/>
      </p:cViewPr>
      <p:guideLst/>
    </p:cSldViewPr>
  </p:slideViewPr>
  <p:outlineViewPr>
    <p:cViewPr>
      <p:scale>
        <a:sx n="33" d="100"/>
        <a:sy n="33" d="100"/>
      </p:scale>
      <p:origin x="0" y="-57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9B2AEB4C-8842-4244-953D-034E8BE8B88B}"/>
    <pc:docChg chg="undo custSel delSld modSld sldOrd">
      <pc:chgData name="tanaskander@seznam.cz" userId="326a7f3abf8f78ab" providerId="LiveId" clId="{9B2AEB4C-8842-4244-953D-034E8BE8B88B}" dt="2024-02-09T14:30:01.056" v="1829" actId="1076"/>
      <pc:docMkLst>
        <pc:docMk/>
      </pc:docMkLst>
      <pc:sldChg chg="modSp mod">
        <pc:chgData name="tanaskander@seznam.cz" userId="326a7f3abf8f78ab" providerId="LiveId" clId="{9B2AEB4C-8842-4244-953D-034E8BE8B88B}" dt="2024-02-08T11:53:34.135" v="28" actId="20577"/>
        <pc:sldMkLst>
          <pc:docMk/>
          <pc:sldMk cId="41970058" sldId="256"/>
        </pc:sldMkLst>
        <pc:spChg chg="mod">
          <ac:chgData name="tanaskander@seznam.cz" userId="326a7f3abf8f78ab" providerId="LiveId" clId="{9B2AEB4C-8842-4244-953D-034E8BE8B88B}" dt="2024-02-08T11:53:34.135" v="28" actId="20577"/>
          <ac:spMkLst>
            <pc:docMk/>
            <pc:sldMk cId="41970058" sldId="256"/>
            <ac:spMk id="3" creationId="{C74FD21F-D84F-4A63-B5B2-684F59208DF6}"/>
          </ac:spMkLst>
        </pc:spChg>
      </pc:sldChg>
      <pc:sldChg chg="modSp modAnim">
        <pc:chgData name="tanaskander@seznam.cz" userId="326a7f3abf8f78ab" providerId="LiveId" clId="{9B2AEB4C-8842-4244-953D-034E8BE8B88B}" dt="2024-02-08T12:01:07.721" v="391"/>
        <pc:sldMkLst>
          <pc:docMk/>
          <pc:sldMk cId="1146755539" sldId="258"/>
        </pc:sldMkLst>
        <pc:graphicFrameChg chg="mod">
          <ac:chgData name="tanaskander@seznam.cz" userId="326a7f3abf8f78ab" providerId="LiveId" clId="{9B2AEB4C-8842-4244-953D-034E8BE8B88B}" dt="2024-02-08T12:01:07.721" v="391"/>
          <ac:graphicFrameMkLst>
            <pc:docMk/>
            <pc:sldMk cId="1146755539" sldId="258"/>
            <ac:graphicFrameMk id="4" creationId="{00000000-0000-0000-0000-000000000000}"/>
          </ac:graphicFrameMkLst>
        </pc:graphicFrameChg>
      </pc:sldChg>
      <pc:sldChg chg="modSp mod">
        <pc:chgData name="tanaskander@seznam.cz" userId="326a7f3abf8f78ab" providerId="LiveId" clId="{9B2AEB4C-8842-4244-953D-034E8BE8B88B}" dt="2024-02-08T13:42:24.628" v="708" actId="1076"/>
        <pc:sldMkLst>
          <pc:docMk/>
          <pc:sldMk cId="4034647872" sldId="259"/>
        </pc:sldMkLst>
        <pc:spChg chg="mod">
          <ac:chgData name="tanaskander@seznam.cz" userId="326a7f3abf8f78ab" providerId="LiveId" clId="{9B2AEB4C-8842-4244-953D-034E8BE8B88B}" dt="2024-02-08T13:42:24.628" v="708" actId="1076"/>
          <ac:spMkLst>
            <pc:docMk/>
            <pc:sldMk cId="4034647872" sldId="259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42:11.206" v="707" actId="1076"/>
          <ac:spMkLst>
            <pc:docMk/>
            <pc:sldMk cId="4034647872" sldId="259"/>
            <ac:spMk id="4" creationId="{D8567C19-7CAC-4CE8-A753-95C57655427A}"/>
          </ac:spMkLst>
        </pc:spChg>
      </pc:sldChg>
      <pc:sldChg chg="modSp mod modAnim">
        <pc:chgData name="tanaskander@seznam.cz" userId="326a7f3abf8f78ab" providerId="LiveId" clId="{9B2AEB4C-8842-4244-953D-034E8BE8B88B}" dt="2024-02-08T13:52:26.807" v="878" actId="20577"/>
        <pc:sldMkLst>
          <pc:docMk/>
          <pc:sldMk cId="20880870" sldId="261"/>
        </pc:sldMkLst>
        <pc:spChg chg="mod">
          <ac:chgData name="tanaskander@seznam.cz" userId="326a7f3abf8f78ab" providerId="LiveId" clId="{9B2AEB4C-8842-4244-953D-034E8BE8B88B}" dt="2024-02-08T13:50:49.232" v="804" actId="1076"/>
          <ac:spMkLst>
            <pc:docMk/>
            <pc:sldMk cId="20880870" sldId="261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52:26.807" v="878" actId="20577"/>
          <ac:spMkLst>
            <pc:docMk/>
            <pc:sldMk cId="20880870" sldId="261"/>
            <ac:spMk id="3" creationId="{00000000-0000-0000-0000-000000000000}"/>
          </ac:spMkLst>
        </pc:spChg>
        <pc:graphicFrameChg chg="mod">
          <ac:chgData name="tanaskander@seznam.cz" userId="326a7f3abf8f78ab" providerId="LiveId" clId="{9B2AEB4C-8842-4244-953D-034E8BE8B88B}" dt="2024-02-08T13:47:43.370" v="735" actId="1076"/>
          <ac:graphicFrameMkLst>
            <pc:docMk/>
            <pc:sldMk cId="20880870" sldId="261"/>
            <ac:graphicFrameMk id="5" creationId="{DA45B110-2433-44F8-A45B-D28044DE7423}"/>
          </ac:graphicFrameMkLst>
        </pc:graphicFrameChg>
      </pc:sldChg>
      <pc:sldChg chg="modSp">
        <pc:chgData name="tanaskander@seznam.cz" userId="326a7f3abf8f78ab" providerId="LiveId" clId="{9B2AEB4C-8842-4244-953D-034E8BE8B88B}" dt="2024-02-08T13:13:03.923" v="415" actId="20577"/>
        <pc:sldMkLst>
          <pc:docMk/>
          <pc:sldMk cId="3121574982" sldId="262"/>
        </pc:sldMkLst>
        <pc:spChg chg="mod">
          <ac:chgData name="tanaskander@seznam.cz" userId="326a7f3abf8f78ab" providerId="LiveId" clId="{9B2AEB4C-8842-4244-953D-034E8BE8B88B}" dt="2024-02-08T13:13:03.923" v="415" actId="20577"/>
          <ac:spMkLst>
            <pc:docMk/>
            <pc:sldMk cId="3121574982" sldId="262"/>
            <ac:spMk id="3" creationId="{B27FFB04-2CB5-4705-919F-2D9A8437FA50}"/>
          </ac:spMkLst>
        </pc:spChg>
      </pc:sldChg>
      <pc:sldChg chg="modSp mod">
        <pc:chgData name="tanaskander@seznam.cz" userId="326a7f3abf8f78ab" providerId="LiveId" clId="{9B2AEB4C-8842-4244-953D-034E8BE8B88B}" dt="2024-02-09T13:53:31.566" v="1430" actId="20577"/>
        <pc:sldMkLst>
          <pc:docMk/>
          <pc:sldMk cId="3472590640" sldId="263"/>
        </pc:sldMkLst>
        <pc:spChg chg="mod">
          <ac:chgData name="tanaskander@seznam.cz" userId="326a7f3abf8f78ab" providerId="LiveId" clId="{9B2AEB4C-8842-4244-953D-034E8BE8B88B}" dt="2024-02-09T13:53:31.566" v="1430" actId="20577"/>
          <ac:spMkLst>
            <pc:docMk/>
            <pc:sldMk cId="3472590640" sldId="263"/>
            <ac:spMk id="2" creationId="{F683AD9D-A9F6-4785-B8B4-9323CACE0F95}"/>
          </ac:spMkLst>
        </pc:spChg>
      </pc:sldChg>
      <pc:sldChg chg="addSp delSp modSp mod setBg">
        <pc:chgData name="tanaskander@seznam.cz" userId="326a7f3abf8f78ab" providerId="LiveId" clId="{9B2AEB4C-8842-4244-953D-034E8BE8B88B}" dt="2024-02-08T14:08:18.628" v="1122" actId="20577"/>
        <pc:sldMkLst>
          <pc:docMk/>
          <pc:sldMk cId="2781827791" sldId="264"/>
        </pc:sldMkLst>
        <pc:spChg chg="mod">
          <ac:chgData name="tanaskander@seznam.cz" userId="326a7f3abf8f78ab" providerId="LiveId" clId="{9B2AEB4C-8842-4244-953D-034E8BE8B88B}" dt="2024-02-08T14:07:55.492" v="1111" actId="14100"/>
          <ac:spMkLst>
            <pc:docMk/>
            <pc:sldMk cId="2781827791" sldId="264"/>
            <ac:spMk id="2" creationId="{FF955CDB-64FC-4DD9-AEDD-6A4E1436A21E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6" creationId="{3F4C104D-5F30-4811-9376-566B26E4719A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7" creationId="{0815E34B-5D02-4E01-A936-E8E1C0AB6F12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8" creationId="{DF457951-041A-8546-FE97-07036A480079}"/>
          </ac:spMkLst>
        </pc:spChg>
        <pc:spChg chg="add mod">
          <ac:chgData name="tanaskander@seznam.cz" userId="326a7f3abf8f78ab" providerId="LiveId" clId="{9B2AEB4C-8842-4244-953D-034E8BE8B88B}" dt="2024-02-08T14:08:18.628" v="1122" actId="20577"/>
          <ac:spMkLst>
            <pc:docMk/>
            <pc:sldMk cId="2781827791" sldId="264"/>
            <ac:spMk id="9" creationId="{DE9F1BA5-5F17-65DB-B1F1-5A842BE6C02A}"/>
          </ac:spMkLst>
        </pc:spChg>
        <pc:spChg chg="add">
          <ac:chgData name="tanaskander@seznam.cz" userId="326a7f3abf8f78ab" providerId="LiveId" clId="{9B2AEB4C-8842-4244-953D-034E8BE8B88B}" dt="2024-02-08T14:04:57.614" v="913" actId="26606"/>
          <ac:spMkLst>
            <pc:docMk/>
            <pc:sldMk cId="2781827791" sldId="264"/>
            <ac:spMk id="10" creationId="{7DE3414B-B032-4710-A468-D3285E38C5FF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1" creationId="{3F4C104D-5F30-4811-9376-566B26E4719A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3" creationId="{0815E34B-5D02-4E01-A936-E8E1C0AB6F12}"/>
          </ac:spMkLst>
        </pc:spChg>
        <pc:spChg chg="add del">
          <ac:chgData name="tanaskander@seznam.cz" userId="326a7f3abf8f78ab" providerId="LiveId" clId="{9B2AEB4C-8842-4244-953D-034E8BE8B88B}" dt="2024-02-08T14:04:47.494" v="912" actId="26606"/>
          <ac:spMkLst>
            <pc:docMk/>
            <pc:sldMk cId="2781827791" sldId="264"/>
            <ac:spMk id="15" creationId="{7DE3414B-B032-4710-A468-D3285E38C5FF}"/>
          </ac:spMkLst>
        </pc:spChg>
        <pc:picChg chg="mod">
          <ac:chgData name="tanaskander@seznam.cz" userId="326a7f3abf8f78ab" providerId="LiveId" clId="{9B2AEB4C-8842-4244-953D-034E8BE8B88B}" dt="2024-02-08T14:04:57.614" v="913" actId="26606"/>
          <ac:picMkLst>
            <pc:docMk/>
            <pc:sldMk cId="2781827791" sldId="264"/>
            <ac:picMk id="4" creationId="{22675547-625B-492C-A8D7-3C5690004154}"/>
          </ac:picMkLst>
        </pc:picChg>
      </pc:sldChg>
      <pc:sldChg chg="addSp delSp modSp mod modAnim setClrOvrMap">
        <pc:chgData name="tanaskander@seznam.cz" userId="326a7f3abf8f78ab" providerId="LiveId" clId="{9B2AEB4C-8842-4244-953D-034E8BE8B88B}" dt="2024-02-09T14:14:08.655" v="1752" actId="255"/>
        <pc:sldMkLst>
          <pc:docMk/>
          <pc:sldMk cId="3634202593" sldId="265"/>
        </pc:sldMkLst>
        <pc:spChg chg="mod or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5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14:08.655" v="1752" actId="255"/>
          <ac:spMkLst>
            <pc:docMk/>
            <pc:sldMk cId="3634202593" sldId="265"/>
            <ac:spMk id="6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39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1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3" creationId="{2B258D2B-6AC3-4B3A-A87C-FD7E6517826E}"/>
          </ac:spMkLst>
        </pc:spChg>
        <pc:spChg chg="add del">
          <ac:chgData name="tanaskander@seznam.cz" userId="326a7f3abf8f78ab" providerId="LiveId" clId="{9B2AEB4C-8842-4244-953D-034E8BE8B88B}" dt="2024-02-09T13:46:43.191" v="1389" actId="26606"/>
          <ac:spMkLst>
            <pc:docMk/>
            <pc:sldMk cId="3634202593" sldId="265"/>
            <ac:spMk id="45" creationId="{8D55DD8B-9BF9-4B91-A22D-2D3F2AEFF189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78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80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82" creationId="{1A44C337-3893-4B29-A265-B1329150B6AA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112" creationId="{AA5CD610-ED7C-4CED-A9A1-174432C88AF8}"/>
          </ac:spMkLst>
        </pc:spChg>
        <pc:spChg chg="add del">
          <ac:chgData name="tanaskander@seznam.cz" userId="326a7f3abf8f78ab" providerId="LiveId" clId="{9B2AEB4C-8842-4244-953D-034E8BE8B88B}" dt="2024-02-09T13:46:43.097" v="1388" actId="26606"/>
          <ac:spMkLst>
            <pc:docMk/>
            <pc:sldMk cId="3634202593" sldId="265"/>
            <ac:spMk id="114" creationId="{0C4379BF-8C7A-480A-BC36-DA55D92A9356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2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3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44" creationId="{F7E42047-F7E7-4687-BBE0-D4BDC8E77BB1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71" creationId="{2C509E7A-337A-4664-BEC2-03F9BCA0A463}"/>
          </ac:spMkLst>
        </pc:spChg>
        <pc:spChg chg="add del">
          <ac:chgData name="tanaskander@seznam.cz" userId="326a7f3abf8f78ab" providerId="LiveId" clId="{9B2AEB4C-8842-4244-953D-034E8BE8B88B}" dt="2024-02-09T13:49:36.623" v="1405" actId="26606"/>
          <ac:spMkLst>
            <pc:docMk/>
            <pc:sldMk cId="3634202593" sldId="265"/>
            <ac:spMk id="172" creationId="{D9AB99AB-E300-4B19-97C3-9A12EA3C7BDA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5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7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09" creationId="{008ED74B-06F2-4BD5-838F-1AAD0033EF0B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39" creationId="{CC9387DA-2D8E-4E5D-BD65-274370B65965}"/>
          </ac:spMkLst>
        </pc:spChg>
        <pc:spChg chg="add del">
          <ac:chgData name="tanaskander@seznam.cz" userId="326a7f3abf8f78ab" providerId="LiveId" clId="{9B2AEB4C-8842-4244-953D-034E8BE8B88B}" dt="2024-02-09T13:48:47.093" v="1397" actId="26606"/>
          <ac:spMkLst>
            <pc:docMk/>
            <pc:sldMk cId="3634202593" sldId="265"/>
            <ac:spMk id="241" creationId="{18BFC65B-9706-4EE1-8B75-FEEC1C530558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7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8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17.694" v="1399" actId="26606"/>
          <ac:spMkLst>
            <pc:docMk/>
            <pc:sldMk cId="3634202593" sldId="265"/>
            <ac:spMk id="259" creationId="{201543D1-8AF1-41DA-AB4A-ECE74D355AB1}"/>
          </ac:spMkLst>
        </pc:spChg>
        <pc:spChg chg="add del">
          <ac:chgData name="tanaskander@seznam.cz" userId="326a7f3abf8f78ab" providerId="LiveId" clId="{9B2AEB4C-8842-4244-953D-034E8BE8B88B}" dt="2024-02-09T13:49:32.939" v="1402" actId="26606"/>
          <ac:spMkLst>
            <pc:docMk/>
            <pc:sldMk cId="3634202593" sldId="265"/>
            <ac:spMk id="263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2.939" v="1402" actId="26606"/>
          <ac:spMkLst>
            <pc:docMk/>
            <pc:sldMk cId="3634202593" sldId="265"/>
            <ac:spMk id="264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2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3" creationId="{A57352BE-A213-4040-BE8E-D4A925AD9DF8}"/>
          </ac:spMkLst>
        </pc:spChg>
        <pc:spChg chg="add del">
          <ac:chgData name="tanaskander@seznam.cz" userId="326a7f3abf8f78ab" providerId="LiveId" clId="{9B2AEB4C-8842-4244-953D-034E8BE8B88B}" dt="2024-02-09T13:49:36.576" v="1404" actId="26606"/>
          <ac:spMkLst>
            <pc:docMk/>
            <pc:sldMk cId="3634202593" sldId="265"/>
            <ac:spMk id="294" creationId="{201543D1-8AF1-41DA-AB4A-ECE74D355AB1}"/>
          </ac:spMkLst>
        </pc:spChg>
        <pc:spChg chg="add del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298" creationId="{DE91395A-2D18-4AF6-A0AC-AAA7189FED11}"/>
          </ac:spMkLst>
        </pc:spChg>
        <pc:spChg chg="add del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299" creationId="{A57352BE-A213-4040-BE8E-D4A925AD9DF8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2" creationId="{DE91395A-2D18-4AF6-A0AC-AAA7189FED11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4" creationId="{A57352BE-A213-4040-BE8E-D4A925AD9DF8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6" creationId="{39EE869B-085D-43B3-AED8-9B065561249F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38" creationId="{C54E744A-A072-47AF-981A-37186176C2CC}"/>
          </ac:spMkLst>
        </pc:spChg>
        <pc:spChg chg="add">
          <ac:chgData name="tanaskander@seznam.cz" userId="326a7f3abf8f78ab" providerId="LiveId" clId="{9B2AEB4C-8842-4244-953D-034E8BE8B88B}" dt="2024-02-09T13:50:16.103" v="1408" actId="26606"/>
          <ac:spMkLst>
            <pc:docMk/>
            <pc:sldMk cId="3634202593" sldId="265"/>
            <ac:spMk id="340" creationId="{F0254341-1068-4FB7-8AEF-220C6EB4101F}"/>
          </ac:spMkLst>
        </pc:spChg>
        <pc:grpChg chg="add del">
          <ac:chgData name="tanaskander@seznam.cz" userId="326a7f3abf8f78ab" providerId="LiveId" clId="{9B2AEB4C-8842-4244-953D-034E8BE8B88B}" dt="2024-02-09T13:46:43.191" v="1389" actId="26606"/>
          <ac:grpSpMkLst>
            <pc:docMk/>
            <pc:sldMk cId="3634202593" sldId="265"/>
            <ac:grpSpMk id="11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6:43.191" v="1389" actId="26606"/>
          <ac:grpSpMkLst>
            <pc:docMk/>
            <pc:sldMk cId="3634202593" sldId="265"/>
            <ac:grpSpMk id="25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50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64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84" creationId="{81E0B358-1267-4844-8B3D-B7A279B4175A}"/>
          </ac:grpSpMkLst>
        </pc:grpChg>
        <pc:grpChg chg="add del">
          <ac:chgData name="tanaskander@seznam.cz" userId="326a7f3abf8f78ab" providerId="LiveId" clId="{9B2AEB4C-8842-4244-953D-034E8BE8B88B}" dt="2024-02-09T13:46:43.097" v="1388" actId="26606"/>
          <ac:grpSpMkLst>
            <pc:docMk/>
            <pc:sldMk cId="3634202593" sldId="265"/>
            <ac:grpSpMk id="98" creationId="{AF44CA9C-80E8-44E1-A79C-D6EBFC73BCA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1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29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45" creationId="{8D6F839A-C8D9-4FBC-8EFD-9E56D12F4CD0}"/>
          </ac:grpSpMkLst>
        </pc:grpChg>
        <pc:grpChg chg="add del">
          <ac:chgData name="tanaskander@seznam.cz" userId="326a7f3abf8f78ab" providerId="LiveId" clId="{9B2AEB4C-8842-4244-953D-034E8BE8B88B}" dt="2024-02-09T13:49:36.623" v="1405" actId="26606"/>
          <ac:grpSpMkLst>
            <pc:docMk/>
            <pc:sldMk cId="3634202593" sldId="265"/>
            <ac:grpSpMk id="158" creationId="{70EDA856-A216-4EEC-9AB6-A59FFC703612}"/>
          </ac:grpSpMkLst>
        </pc:grpChg>
        <pc:grpChg chg="add del">
          <ac:chgData name="tanaskander@seznam.cz" userId="326a7f3abf8f78ab" providerId="LiveId" clId="{9B2AEB4C-8842-4244-953D-034E8BE8B88B}" dt="2024-02-09T13:49:17.694" v="1399" actId="26606"/>
          <ac:grpSpMkLst>
            <pc:docMk/>
            <pc:sldMk cId="3634202593" sldId="265"/>
            <ac:grpSpMk id="174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177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191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211" creationId="{E9F586E1-75B5-49B8-9A21-DD14CA0F6955}"/>
          </ac:grpSpMkLst>
        </pc:grpChg>
        <pc:grpChg chg="add del">
          <ac:chgData name="tanaskander@seznam.cz" userId="326a7f3abf8f78ab" providerId="LiveId" clId="{9B2AEB4C-8842-4244-953D-034E8BE8B88B}" dt="2024-02-09T13:48:47.093" v="1397" actId="26606"/>
          <ac:grpSpMkLst>
            <pc:docMk/>
            <pc:sldMk cId="3634202593" sldId="265"/>
            <ac:grpSpMk id="225" creationId="{F9CAF6A1-77C7-4ABC-9E4A-E74A8DB16DC1}"/>
          </ac:grpSpMkLst>
        </pc:grpChg>
        <pc:grpChg chg="add del">
          <ac:chgData name="tanaskander@seznam.cz" userId="326a7f3abf8f78ab" providerId="LiveId" clId="{9B2AEB4C-8842-4244-953D-034E8BE8B88B}" dt="2024-02-09T13:49:17.694" v="1399" actId="26606"/>
          <ac:grpSpMkLst>
            <pc:docMk/>
            <pc:sldMk cId="3634202593" sldId="265"/>
            <ac:grpSpMk id="244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2.939" v="1402" actId="26606"/>
          <ac:grpSpMkLst>
            <pc:docMk/>
            <pc:sldMk cId="3634202593" sldId="265"/>
            <ac:grpSpMk id="261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2.939" v="1402" actId="26606"/>
          <ac:grpSpMkLst>
            <pc:docMk/>
            <pc:sldMk cId="3634202593" sldId="265"/>
            <ac:grpSpMk id="262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49:36.576" v="1404" actId="26606"/>
          <ac:grpSpMkLst>
            <pc:docMk/>
            <pc:sldMk cId="3634202593" sldId="265"/>
            <ac:grpSpMk id="26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49:36.576" v="1404" actId="26606"/>
          <ac:grpSpMkLst>
            <pc:docMk/>
            <pc:sldMk cId="3634202593" sldId="265"/>
            <ac:grpSpMk id="279" creationId="{520234FB-542E-4550-9C2F-1B56FD41A1CA}"/>
          </ac:grpSpMkLst>
        </pc:grpChg>
        <pc:grpChg chg="add del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296" creationId="{7398C59F-5A18-487B-91D6-B955AACF2E50}"/>
          </ac:grpSpMkLst>
        </pc:grpChg>
        <pc:grpChg chg="add del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297" creationId="{520234FB-542E-4550-9C2F-1B56FD41A1CA}"/>
          </ac:grpSpMkLst>
        </pc:grpChg>
        <pc:grpChg chg="add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304" creationId="{7398C59F-5A18-487B-91D6-B955AACF2E50}"/>
          </ac:grpSpMkLst>
        </pc:grpChg>
        <pc:grpChg chg="add">
          <ac:chgData name="tanaskander@seznam.cz" userId="326a7f3abf8f78ab" providerId="LiveId" clId="{9B2AEB4C-8842-4244-953D-034E8BE8B88B}" dt="2024-02-09T13:50:16.103" v="1408" actId="26606"/>
          <ac:grpSpMkLst>
            <pc:docMk/>
            <pc:sldMk cId="3634202593" sldId="265"/>
            <ac:grpSpMk id="318" creationId="{520234FB-542E-4550-9C2F-1B56FD41A1CA}"/>
          </ac:grpSpMkLst>
        </pc:grpChg>
        <pc:picChg chg="mod ord">
          <ac:chgData name="tanaskander@seznam.cz" userId="326a7f3abf8f78ab" providerId="LiveId" clId="{9B2AEB4C-8842-4244-953D-034E8BE8B88B}" dt="2024-02-09T13:50:16.103" v="1408" actId="26606"/>
          <ac:picMkLst>
            <pc:docMk/>
            <pc:sldMk cId="3634202593" sldId="265"/>
            <ac:picMk id="4" creationId="{00000000-0000-0000-0000-000000000000}"/>
          </ac:picMkLst>
        </pc:picChg>
      </pc:sldChg>
      <pc:sldChg chg="addSp modSp mod modAnim">
        <pc:chgData name="tanaskander@seznam.cz" userId="326a7f3abf8f78ab" providerId="LiveId" clId="{9B2AEB4C-8842-4244-953D-034E8BE8B88B}" dt="2024-02-09T13:47:28.096" v="1391" actId="1076"/>
        <pc:sldMkLst>
          <pc:docMk/>
          <pc:sldMk cId="3427985522" sldId="266"/>
        </pc:sldMkLst>
        <pc:picChg chg="add mod">
          <ac:chgData name="tanaskander@seznam.cz" userId="326a7f3abf8f78ab" providerId="LiveId" clId="{9B2AEB4C-8842-4244-953D-034E8BE8B88B}" dt="2024-02-09T13:47:28.096" v="1391" actId="1076"/>
          <ac:picMkLst>
            <pc:docMk/>
            <pc:sldMk cId="3427985522" sldId="266"/>
            <ac:picMk id="3" creationId="{51444739-7006-C0F7-2414-09B453D6210B}"/>
          </ac:picMkLst>
        </pc:picChg>
      </pc:sldChg>
      <pc:sldChg chg="addSp delSp modSp mod setBg setClrOvrMap">
        <pc:chgData name="tanaskander@seznam.cz" userId="326a7f3abf8f78ab" providerId="LiveId" clId="{9B2AEB4C-8842-4244-953D-034E8BE8B88B}" dt="2024-02-09T14:13:03.204" v="1750" actId="27636"/>
        <pc:sldMkLst>
          <pc:docMk/>
          <pc:sldMk cId="3350920752" sldId="269"/>
        </pc:sldMkLst>
        <pc:spChg chg="mod">
          <ac:chgData name="tanaskander@seznam.cz" userId="326a7f3abf8f78ab" providerId="LiveId" clId="{9B2AEB4C-8842-4244-953D-034E8BE8B88B}" dt="2024-02-09T13:52:57.168" v="1418" actId="26606"/>
          <ac:spMkLst>
            <pc:docMk/>
            <pc:sldMk cId="3350920752" sldId="269"/>
            <ac:spMk id="5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13:03.204" v="1750" actId="27636"/>
          <ac:spMkLst>
            <pc:docMk/>
            <pc:sldMk cId="3350920752" sldId="269"/>
            <ac:spMk id="6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2" creationId="{39EE869B-085D-43B3-AED8-9B065561249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4" creationId="{C54E744A-A072-47AF-981A-37186176C2CC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6" creationId="{F0254341-1068-4FB7-8AEF-220C6EB4101F}"/>
          </ac:spMkLst>
        </pc:spChg>
        <pc:spChg chg="add del">
          <ac:chgData name="tanaskander@seznam.cz" userId="326a7f3abf8f78ab" providerId="LiveId" clId="{9B2AEB4C-8842-4244-953D-034E8BE8B88B}" dt="2024-02-09T13:52:57.168" v="1418" actId="26606"/>
          <ac:spMkLst>
            <pc:docMk/>
            <pc:sldMk cId="3350920752" sldId="269"/>
            <ac:spMk id="18" creationId="{FFDB7E33-052B-42F0-B71A-23F961876CDA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19" creationId="{37B5A23F-7276-435D-91DA-09104D77774D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0" creationId="{2F3ECD7F-BF61-4CB1-AA15-464BB771E778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1" creationId="{39EE869B-085D-43B3-AED8-9B065561249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2" creationId="{966F1B29-3A08-4DB7-9F92-4C09B3BCFF14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3" creationId="{C54E744A-A072-47AF-981A-37186176C2CC}"/>
          </ac:spMkLst>
        </pc:spChg>
        <pc:spChg chg="add del">
          <ac:chgData name="tanaskander@seznam.cz" userId="326a7f3abf8f78ab" providerId="LiveId" clId="{9B2AEB4C-8842-4244-953D-034E8BE8B88B}" dt="2024-02-09T13:52:06.771" v="1415" actId="26606"/>
          <ac:spMkLst>
            <pc:docMk/>
            <pc:sldMk cId="3350920752" sldId="269"/>
            <ac:spMk id="25" creationId="{F0254341-1068-4FB7-8AEF-220C6EB4101F}"/>
          </ac:spMkLst>
        </pc:spChg>
        <pc:spChg chg="add del">
          <ac:chgData name="tanaskander@seznam.cz" userId="326a7f3abf8f78ab" providerId="LiveId" clId="{9B2AEB4C-8842-4244-953D-034E8BE8B88B}" dt="2024-02-09T13:53:05.808" v="1421" actId="26606"/>
          <ac:spMkLst>
            <pc:docMk/>
            <pc:sldMk cId="3350920752" sldId="269"/>
            <ac:spMk id="27" creationId="{44A5AAD1-9616-4E1C-B3AC-E5497A6A3C2A}"/>
          </ac:spMkLst>
        </pc:spChg>
        <pc:picChg chg="add mod ord">
          <ac:chgData name="tanaskander@seznam.cz" userId="326a7f3abf8f78ab" providerId="LiveId" clId="{9B2AEB4C-8842-4244-953D-034E8BE8B88B}" dt="2024-02-09T13:53:05.808" v="1421" actId="26606"/>
          <ac:picMkLst>
            <pc:docMk/>
            <pc:sldMk cId="3350920752" sldId="269"/>
            <ac:picMk id="8" creationId="{2D8E5129-1BC3-3907-F85A-51404F86E602}"/>
          </ac:picMkLst>
        </pc:picChg>
      </pc:sldChg>
      <pc:sldChg chg="modSp mod">
        <pc:chgData name="tanaskander@seznam.cz" userId="326a7f3abf8f78ab" providerId="LiveId" clId="{9B2AEB4C-8842-4244-953D-034E8BE8B88B}" dt="2024-02-08T14:03:35.364" v="910" actId="122"/>
        <pc:sldMkLst>
          <pc:docMk/>
          <pc:sldMk cId="3176368280" sldId="270"/>
        </pc:sldMkLst>
        <pc:spChg chg="mod">
          <ac:chgData name="tanaskander@seznam.cz" userId="326a7f3abf8f78ab" providerId="LiveId" clId="{9B2AEB4C-8842-4244-953D-034E8BE8B88B}" dt="2024-02-08T14:03:35.364" v="910" actId="122"/>
          <ac:spMkLst>
            <pc:docMk/>
            <pc:sldMk cId="3176368280" sldId="270"/>
            <ac:spMk id="2" creationId="{5A093209-AC7B-4EC3-90B6-45A81442C84A}"/>
          </ac:spMkLst>
        </pc:spChg>
        <pc:spChg chg="mod">
          <ac:chgData name="tanaskander@seznam.cz" userId="326a7f3abf8f78ab" providerId="LiveId" clId="{9B2AEB4C-8842-4244-953D-034E8BE8B88B}" dt="2024-02-08T14:03:25.929" v="909" actId="122"/>
          <ac:spMkLst>
            <pc:docMk/>
            <pc:sldMk cId="3176368280" sldId="270"/>
            <ac:spMk id="5" creationId="{11B69379-A441-4124-BA0B-F42A6E56F037}"/>
          </ac:spMkLst>
        </pc:spChg>
        <pc:graphicFrameChg chg="mod">
          <ac:chgData name="tanaskander@seznam.cz" userId="326a7f3abf8f78ab" providerId="LiveId" clId="{9B2AEB4C-8842-4244-953D-034E8BE8B88B}" dt="2024-02-08T14:03:05.914" v="908" actId="14100"/>
          <ac:graphicFrameMkLst>
            <pc:docMk/>
            <pc:sldMk cId="3176368280" sldId="270"/>
            <ac:graphicFrameMk id="4" creationId="{3CDCCB84-566B-4651-ABAE-DEF975D3F8DE}"/>
          </ac:graphicFrameMkLst>
        </pc:graphicFrameChg>
      </pc:sldChg>
      <pc:sldChg chg="addSp modSp mod">
        <pc:chgData name="tanaskander@seznam.cz" userId="326a7f3abf8f78ab" providerId="LiveId" clId="{9B2AEB4C-8842-4244-953D-034E8BE8B88B}" dt="2024-02-08T14:19:36.794" v="1156" actId="113"/>
        <pc:sldMkLst>
          <pc:docMk/>
          <pc:sldMk cId="3390860781" sldId="271"/>
        </pc:sldMkLst>
        <pc:spChg chg="add mod">
          <ac:chgData name="tanaskander@seznam.cz" userId="326a7f3abf8f78ab" providerId="LiveId" clId="{9B2AEB4C-8842-4244-953D-034E8BE8B88B}" dt="2024-02-08T14:18:14.704" v="1142" actId="1076"/>
          <ac:spMkLst>
            <pc:docMk/>
            <pc:sldMk cId="3390860781" sldId="271"/>
            <ac:spMk id="3" creationId="{4A20AF86-0669-0D1D-A527-A3923E8C3654}"/>
          </ac:spMkLst>
        </pc:spChg>
        <pc:spChg chg="mod">
          <ac:chgData name="tanaskander@seznam.cz" userId="326a7f3abf8f78ab" providerId="LiveId" clId="{9B2AEB4C-8842-4244-953D-034E8BE8B88B}" dt="2024-02-08T14:19:36.794" v="1156" actId="113"/>
          <ac:spMkLst>
            <pc:docMk/>
            <pc:sldMk cId="3390860781" sldId="271"/>
            <ac:spMk id="8" creationId="{AACB1319-39F8-41D3-A4B3-8DF9C7AC0A28}"/>
          </ac:spMkLst>
        </pc:spChg>
      </pc:sldChg>
      <pc:sldChg chg="addSp delSp modSp mod setBg">
        <pc:chgData name="tanaskander@seznam.cz" userId="326a7f3abf8f78ab" providerId="LiveId" clId="{9B2AEB4C-8842-4244-953D-034E8BE8B88B}" dt="2024-02-09T14:15:49.538" v="1796" actId="20577"/>
        <pc:sldMkLst>
          <pc:docMk/>
          <pc:sldMk cId="114263002" sldId="272"/>
        </pc:sldMkLst>
        <pc:spChg chg="mod">
          <ac:chgData name="tanaskander@seznam.cz" userId="326a7f3abf8f78ab" providerId="LiveId" clId="{9B2AEB4C-8842-4244-953D-034E8BE8B88B}" dt="2024-02-09T14:15:49.538" v="1796" actId="20577"/>
          <ac:spMkLst>
            <pc:docMk/>
            <pc:sldMk cId="114263002" sldId="272"/>
            <ac:spMk id="2" creationId="{F0C24D2C-1F9D-4B71-8733-D8322BB6EC6E}"/>
          </ac:spMkLst>
        </pc:spChg>
        <pc:spChg chg="add del mo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3" creationId="{88DC3624-5376-4B9F-A051-DB5695E79C85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6" creationId="{175CD74B-9CE8-4F20-A3E4-A22A7F036042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7" creationId="{99C44665-BECF-4482-A00C-E4BE2A87DC7B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8" creationId="{19FE08D8-CEA0-461E-870A-02CD15D9B9D2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9" creationId="{BF7E8610-2DF7-4AF0-B876-0F3B7882A6B7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0" creationId="{2B982904-A46E-41DF-BA98-61E2300C7DCB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11" creationId="{C1C8C023-62A6-4DA0-8DF4-3F4EA94090DE}"/>
          </ac:spMkLst>
        </pc:spChg>
        <pc:spChg chg="add del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2" creationId="{27018161-547E-48F7-A0D9-272C9EA5B379}"/>
          </ac:spMkLst>
        </pc:spChg>
        <pc:spChg chg="add del">
          <ac:chgData name="tanaskander@seznam.cz" userId="326a7f3abf8f78ab" providerId="LiveId" clId="{9B2AEB4C-8842-4244-953D-034E8BE8B88B}" dt="2024-02-08T14:22:36.703" v="1160" actId="26606"/>
          <ac:spMkLst>
            <pc:docMk/>
            <pc:sldMk cId="114263002" sldId="272"/>
            <ac:spMk id="13" creationId="{26B9FE07-322E-43FB-8707-C9826BD903EB}"/>
          </ac:spMkLst>
        </pc:spChg>
        <pc:spChg chg="add">
          <ac:chgData name="tanaskander@seznam.cz" userId="326a7f3abf8f78ab" providerId="LiveId" clId="{9B2AEB4C-8842-4244-953D-034E8BE8B88B}" dt="2024-02-08T14:22:50.496" v="1164" actId="26606"/>
          <ac:spMkLst>
            <pc:docMk/>
            <pc:sldMk cId="114263002" sldId="272"/>
            <ac:spMk id="14" creationId="{20398C1D-D011-4BA8-AC81-E829677B87FF}"/>
          </ac:spMkLst>
        </pc:spChg>
        <pc:spChg chg="add del mod">
          <ac:chgData name="tanaskander@seznam.cz" userId="326a7f3abf8f78ab" providerId="LiveId" clId="{9B2AEB4C-8842-4244-953D-034E8BE8B88B}" dt="2024-02-08T14:22:43.102" v="1163" actId="26606"/>
          <ac:spMkLst>
            <pc:docMk/>
            <pc:sldMk cId="114263002" sldId="272"/>
            <ac:spMk id="15" creationId="{88DC3624-5376-4B9F-A051-DB5695E79C85}"/>
          </ac:spMkLst>
        </pc:spChg>
        <pc:graphicFrameChg chg="add del">
          <ac:chgData name="tanaskander@seznam.cz" userId="326a7f3abf8f78ab" providerId="LiveId" clId="{9B2AEB4C-8842-4244-953D-034E8BE8B88B}" dt="2024-02-08T14:22:36.703" v="1160" actId="26606"/>
          <ac:graphicFrameMkLst>
            <pc:docMk/>
            <pc:sldMk cId="114263002" sldId="272"/>
            <ac:graphicFrameMk id="5" creationId="{E049E8B9-B31F-F8A3-C90B-988CDAB1E100}"/>
          </ac:graphicFrameMkLst>
        </pc:graphicFrameChg>
        <pc:graphicFrameChg chg="add mod">
          <ac:chgData name="tanaskander@seznam.cz" userId="326a7f3abf8f78ab" providerId="LiveId" clId="{9B2AEB4C-8842-4244-953D-034E8BE8B88B}" dt="2024-02-09T14:15:21.764" v="1756" actId="1076"/>
          <ac:graphicFrameMkLst>
            <pc:docMk/>
            <pc:sldMk cId="114263002" sldId="272"/>
            <ac:graphicFrameMk id="16" creationId="{87845D8C-A4CA-4512-EC42-9430AF23929B}"/>
          </ac:graphicFrameMkLst>
        </pc:graphicFrameChg>
      </pc:sldChg>
      <pc:sldChg chg="modSp mod">
        <pc:chgData name="tanaskander@seznam.cz" userId="326a7f3abf8f78ab" providerId="LiveId" clId="{9B2AEB4C-8842-4244-953D-034E8BE8B88B}" dt="2024-02-08T14:00:35.886" v="903" actId="20577"/>
        <pc:sldMkLst>
          <pc:docMk/>
          <pc:sldMk cId="3501945369" sldId="273"/>
        </pc:sldMkLst>
        <pc:spChg chg="mod">
          <ac:chgData name="tanaskander@seznam.cz" userId="326a7f3abf8f78ab" providerId="LiveId" clId="{9B2AEB4C-8842-4244-953D-034E8BE8B88B}" dt="2024-02-08T14:00:35.886" v="903" actId="20577"/>
          <ac:spMkLst>
            <pc:docMk/>
            <pc:sldMk cId="3501945369" sldId="273"/>
            <ac:spMk id="2" creationId="{EEC29991-FF48-43E5-8184-78083CE3BA73}"/>
          </ac:spMkLst>
        </pc:spChg>
        <pc:spChg chg="mod">
          <ac:chgData name="tanaskander@seznam.cz" userId="326a7f3abf8f78ab" providerId="LiveId" clId="{9B2AEB4C-8842-4244-953D-034E8BE8B88B}" dt="2024-02-08T13:59:37.102" v="893" actId="20577"/>
          <ac:spMkLst>
            <pc:docMk/>
            <pc:sldMk cId="3501945369" sldId="273"/>
            <ac:spMk id="5" creationId="{205FBAC2-CFD4-4631-B518-B30DB5E31C0C}"/>
          </ac:spMkLst>
        </pc:spChg>
      </pc:sldChg>
      <pc:sldChg chg="addSp delSp modSp mod setBg modNotesTx">
        <pc:chgData name="tanaskander@seznam.cz" userId="326a7f3abf8f78ab" providerId="LiveId" clId="{9B2AEB4C-8842-4244-953D-034E8BE8B88B}" dt="2024-02-08T13:42:42.515" v="728" actId="20577"/>
        <pc:sldMkLst>
          <pc:docMk/>
          <pc:sldMk cId="1746591432" sldId="275"/>
        </pc:sldMkLst>
        <pc:spChg chg="mod">
          <ac:chgData name="tanaskander@seznam.cz" userId="326a7f3abf8f78ab" providerId="LiveId" clId="{9B2AEB4C-8842-4244-953D-034E8BE8B88B}" dt="2024-02-08T13:42:42.515" v="728" actId="20577"/>
          <ac:spMkLst>
            <pc:docMk/>
            <pc:sldMk cId="1746591432" sldId="275"/>
            <ac:spMk id="2" creationId="{18DF4812-4503-FC3D-9418-7846A589843B}"/>
          </ac:spMkLst>
        </pc:spChg>
        <pc:spChg chg="add del mod">
          <ac:chgData name="tanaskander@seznam.cz" userId="326a7f3abf8f78ab" providerId="LiveId" clId="{9B2AEB4C-8842-4244-953D-034E8BE8B88B}" dt="2024-02-08T13:29:22.144" v="573" actId="26606"/>
          <ac:spMkLst>
            <pc:docMk/>
            <pc:sldMk cId="1746591432" sldId="275"/>
            <ac:spMk id="3" creationId="{41071594-EE22-E605-568C-47DACAAF3303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9" creationId="{3EE1A71F-2664-4E38-A47B-A6F74A66A5BA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11" creationId="{895A2202-3CDB-4BEB-B357-591207B19CE3}"/>
          </ac:spMkLst>
        </pc:spChg>
        <pc:spChg chg="add del">
          <ac:chgData name="tanaskander@seznam.cz" userId="326a7f3abf8f78ab" providerId="LiveId" clId="{9B2AEB4C-8842-4244-953D-034E8BE8B88B}" dt="2024-02-08T13:28:58.818" v="562" actId="26606"/>
          <ac:spMkLst>
            <pc:docMk/>
            <pc:sldMk cId="1746591432" sldId="275"/>
            <ac:spMk id="13" creationId="{3AD441E9-6D75-456C-B0AE-40B2012E17CA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5" creationId="{3EE1A71F-2664-4E38-A47B-A6F74A66A5BA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6" creationId="{895A2202-3CDB-4BEB-B357-591207B19CE3}"/>
          </ac:spMkLst>
        </pc:spChg>
        <pc:spChg chg="add del">
          <ac:chgData name="tanaskander@seznam.cz" userId="326a7f3abf8f78ab" providerId="LiveId" clId="{9B2AEB4C-8842-4244-953D-034E8BE8B88B}" dt="2024-02-08T13:29:04.504" v="564" actId="26606"/>
          <ac:spMkLst>
            <pc:docMk/>
            <pc:sldMk cId="1746591432" sldId="275"/>
            <ac:spMk id="17" creationId="{3AD441E9-6D75-456C-B0AE-40B2012E17CA}"/>
          </ac:spMkLst>
        </pc:spChg>
        <pc:graphicFrameChg chg="add del">
          <ac:chgData name="tanaskander@seznam.cz" userId="326a7f3abf8f78ab" providerId="LiveId" clId="{9B2AEB4C-8842-4244-953D-034E8BE8B88B}" dt="2024-02-08T13:28:58.818" v="562" actId="26606"/>
          <ac:graphicFrameMkLst>
            <pc:docMk/>
            <pc:sldMk cId="1746591432" sldId="275"/>
            <ac:graphicFrameMk id="5" creationId="{C8CB576F-38A2-B9FE-A082-1A6866FAE8F1}"/>
          </ac:graphicFrameMkLst>
        </pc:graphicFrameChg>
        <pc:graphicFrameChg chg="add del">
          <ac:chgData name="tanaskander@seznam.cz" userId="326a7f3abf8f78ab" providerId="LiveId" clId="{9B2AEB4C-8842-4244-953D-034E8BE8B88B}" dt="2024-02-08T13:29:04.504" v="564" actId="26606"/>
          <ac:graphicFrameMkLst>
            <pc:docMk/>
            <pc:sldMk cId="1746591432" sldId="275"/>
            <ac:graphicFrameMk id="18" creationId="{CB296118-57CE-F09E-D820-1BB181F0BB4E}"/>
          </ac:graphicFrameMkLst>
        </pc:graphicFrameChg>
        <pc:graphicFrameChg chg="add del">
          <ac:chgData name="tanaskander@seznam.cz" userId="326a7f3abf8f78ab" providerId="LiveId" clId="{9B2AEB4C-8842-4244-953D-034E8BE8B88B}" dt="2024-02-08T13:29:09.409" v="566" actId="26606"/>
          <ac:graphicFrameMkLst>
            <pc:docMk/>
            <pc:sldMk cId="1746591432" sldId="275"/>
            <ac:graphicFrameMk id="20" creationId="{2709E0D3-E069-0D25-FAFF-8576D0F21936}"/>
          </ac:graphicFrameMkLst>
        </pc:graphicFrameChg>
        <pc:graphicFrameChg chg="add del">
          <ac:chgData name="tanaskander@seznam.cz" userId="326a7f3abf8f78ab" providerId="LiveId" clId="{9B2AEB4C-8842-4244-953D-034E8BE8B88B}" dt="2024-02-08T13:29:14.579" v="568" actId="26606"/>
          <ac:graphicFrameMkLst>
            <pc:docMk/>
            <pc:sldMk cId="1746591432" sldId="275"/>
            <ac:graphicFrameMk id="22" creationId="{B437FC00-CEC6-6DE9-8049-E2F2B3D34326}"/>
          </ac:graphicFrameMkLst>
        </pc:graphicFrameChg>
        <pc:graphicFrameChg chg="add del">
          <ac:chgData name="tanaskander@seznam.cz" userId="326a7f3abf8f78ab" providerId="LiveId" clId="{9B2AEB4C-8842-4244-953D-034E8BE8B88B}" dt="2024-02-08T13:29:19.266" v="570" actId="26606"/>
          <ac:graphicFrameMkLst>
            <pc:docMk/>
            <pc:sldMk cId="1746591432" sldId="275"/>
            <ac:graphicFrameMk id="24" creationId="{284CCC6A-2815-33B6-6644-3CC4B7546560}"/>
          </ac:graphicFrameMkLst>
        </pc:graphicFrameChg>
        <pc:graphicFrameChg chg="add del">
          <ac:chgData name="tanaskander@seznam.cz" userId="326a7f3abf8f78ab" providerId="LiveId" clId="{9B2AEB4C-8842-4244-953D-034E8BE8B88B}" dt="2024-02-08T13:29:22.051" v="572" actId="26606"/>
          <ac:graphicFrameMkLst>
            <pc:docMk/>
            <pc:sldMk cId="1746591432" sldId="275"/>
            <ac:graphicFrameMk id="26" creationId="{6D524255-C8B0-B2A4-6A1A-938112867498}"/>
          </ac:graphicFrameMkLst>
        </pc:graphicFrameChg>
        <pc:graphicFrameChg chg="add mod">
          <ac:chgData name="tanaskander@seznam.cz" userId="326a7f3abf8f78ab" providerId="LiveId" clId="{9B2AEB4C-8842-4244-953D-034E8BE8B88B}" dt="2024-02-08T13:39:22.003" v="703" actId="1076"/>
          <ac:graphicFrameMkLst>
            <pc:docMk/>
            <pc:sldMk cId="1746591432" sldId="275"/>
            <ac:graphicFrameMk id="28" creationId="{284CCC6A-2815-33B6-6644-3CC4B7546560}"/>
          </ac:graphicFrameMkLst>
        </pc:graphicFrameChg>
      </pc:sldChg>
      <pc:sldChg chg="modSp mod">
        <pc:chgData name="tanaskander@seznam.cz" userId="326a7f3abf8f78ab" providerId="LiveId" clId="{9B2AEB4C-8842-4244-953D-034E8BE8B88B}" dt="2024-02-09T14:24:51.444" v="1808" actId="255"/>
        <pc:sldMkLst>
          <pc:docMk/>
          <pc:sldMk cId="1913411068" sldId="283"/>
        </pc:sldMkLst>
        <pc:spChg chg="mod">
          <ac:chgData name="tanaskander@seznam.cz" userId="326a7f3abf8f78ab" providerId="LiveId" clId="{9B2AEB4C-8842-4244-953D-034E8BE8B88B}" dt="2024-02-09T14:24:51.444" v="1808" actId="255"/>
          <ac:spMkLst>
            <pc:docMk/>
            <pc:sldMk cId="1913411068" sldId="283"/>
            <ac:spMk id="3" creationId="{00000000-0000-0000-0000-000000000000}"/>
          </ac:spMkLst>
        </pc:spChg>
      </pc:sldChg>
      <pc:sldChg chg="modSp mod ord">
        <pc:chgData name="tanaskander@seznam.cz" userId="326a7f3abf8f78ab" providerId="LiveId" clId="{9B2AEB4C-8842-4244-953D-034E8BE8B88B}" dt="2024-02-09T14:30:01.056" v="1829" actId="1076"/>
        <pc:sldMkLst>
          <pc:docMk/>
          <pc:sldMk cId="2964235681" sldId="304"/>
        </pc:sldMkLst>
        <pc:spChg chg="mod">
          <ac:chgData name="tanaskander@seznam.cz" userId="326a7f3abf8f78ab" providerId="LiveId" clId="{9B2AEB4C-8842-4244-953D-034E8BE8B88B}" dt="2024-02-09T14:28:08.311" v="1816" actId="27636"/>
          <ac:spMkLst>
            <pc:docMk/>
            <pc:sldMk cId="2964235681" sldId="304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29:39.250" v="1827" actId="1076"/>
          <ac:spMkLst>
            <pc:docMk/>
            <pc:sldMk cId="2964235681" sldId="304"/>
            <ac:spMk id="6" creationId="{F8CAD17E-73FD-4D15-8B3A-AD4F8D3118F1}"/>
          </ac:spMkLst>
        </pc:spChg>
        <pc:spChg chg="mod">
          <ac:chgData name="tanaskander@seznam.cz" userId="326a7f3abf8f78ab" providerId="LiveId" clId="{9B2AEB4C-8842-4244-953D-034E8BE8B88B}" dt="2024-02-09T14:28:52.495" v="1822" actId="14100"/>
          <ac:spMkLst>
            <pc:docMk/>
            <pc:sldMk cId="2964235681" sldId="304"/>
            <ac:spMk id="8" creationId="{BDA3CAFD-AA32-46CC-BB64-D5E018DB8784}"/>
          </ac:spMkLst>
        </pc:spChg>
        <pc:spChg chg="mod">
          <ac:chgData name="tanaskander@seznam.cz" userId="326a7f3abf8f78ab" providerId="LiveId" clId="{9B2AEB4C-8842-4244-953D-034E8BE8B88B}" dt="2024-02-09T14:30:01.056" v="1829" actId="1076"/>
          <ac:spMkLst>
            <pc:docMk/>
            <pc:sldMk cId="2964235681" sldId="304"/>
            <ac:spMk id="9" creationId="{52FAFA2D-AAC7-4F83-8183-A6C6BACCF762}"/>
          </ac:spMkLst>
        </pc:spChg>
      </pc:sldChg>
      <pc:sldChg chg="addSp delSp modSp mod setBg">
        <pc:chgData name="tanaskander@seznam.cz" userId="326a7f3abf8f78ab" providerId="LiveId" clId="{9B2AEB4C-8842-4244-953D-034E8BE8B88B}" dt="2024-02-08T13:40:30.727" v="705" actId="207"/>
        <pc:sldMkLst>
          <pc:docMk/>
          <pc:sldMk cId="1200782123" sldId="343"/>
        </pc:sldMkLst>
        <pc:spChg chg="mod">
          <ac:chgData name="tanaskander@seznam.cz" userId="326a7f3abf8f78ab" providerId="LiveId" clId="{9B2AEB4C-8842-4244-953D-034E8BE8B88B}" dt="2024-02-08T13:40:30.727" v="705" actId="207"/>
          <ac:spMkLst>
            <pc:docMk/>
            <pc:sldMk cId="1200782123" sldId="343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36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3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38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39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40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1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42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3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3:57.563" v="531" actId="26606"/>
          <ac:spMkLst>
            <pc:docMk/>
            <pc:sldMk cId="1200782123" sldId="343"/>
            <ac:spMk id="45" creationId="{B7D7AEBC-DEC4-4C87-9581-41DA4DBEE6F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58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71" creationId="{926D9C90-73C9-40EA-869D-5EB849F5F531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73" creationId="{44779D36-BCBC-4639-8333-249431E268FD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8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05.446" v="533" actId="26606"/>
          <ac:spMkLst>
            <pc:docMk/>
            <pc:sldMk cId="1200782123" sldId="343"/>
            <ac:spMk id="99" creationId="{63C85234-2815-43E0-B6D4-85768D0724F8}"/>
          </ac:spMkLst>
        </pc:spChg>
        <pc:spChg chg="add del">
          <ac:chgData name="tanaskander@seznam.cz" userId="326a7f3abf8f78ab" providerId="LiveId" clId="{9B2AEB4C-8842-4244-953D-034E8BE8B88B}" dt="2024-02-08T13:24:13.579" v="535" actId="26606"/>
          <ac:spMkLst>
            <pc:docMk/>
            <pc:sldMk cId="1200782123" sldId="343"/>
            <ac:spMk id="119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4:18.613" v="537" actId="26606"/>
          <ac:spMkLst>
            <pc:docMk/>
            <pc:sldMk cId="1200782123" sldId="343"/>
            <ac:spMk id="145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18.613" v="537" actId="26606"/>
          <ac:spMkLst>
            <pc:docMk/>
            <pc:sldMk cId="1200782123" sldId="343"/>
            <ac:spMk id="146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21.487" v="539" actId="26606"/>
          <ac:spMkLst>
            <pc:docMk/>
            <pc:sldMk cId="1200782123" sldId="343"/>
            <ac:spMk id="152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21.487" v="539" actId="26606"/>
          <ac:spMkLst>
            <pc:docMk/>
            <pc:sldMk cId="1200782123" sldId="343"/>
            <ac:spMk id="153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27.626" v="541" actId="26606"/>
          <ac:spMkLst>
            <pc:docMk/>
            <pc:sldMk cId="1200782123" sldId="343"/>
            <ac:spMk id="180" creationId="{1996130F-9AB5-4DE9-8574-3AF891C5C172}"/>
          </ac:spMkLst>
        </pc:spChg>
        <pc:spChg chg="add del">
          <ac:chgData name="tanaskander@seznam.cz" userId="326a7f3abf8f78ab" providerId="LiveId" clId="{9B2AEB4C-8842-4244-953D-034E8BE8B88B}" dt="2024-02-08T13:24:27.626" v="541" actId="26606"/>
          <ac:spMkLst>
            <pc:docMk/>
            <pc:sldMk cId="1200782123" sldId="343"/>
            <ac:spMk id="181" creationId="{7326F4E6-9131-42DA-97B2-0BA8D1E258A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0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1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2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4:36.616" v="543" actId="26606"/>
          <ac:spMkLst>
            <pc:docMk/>
            <pc:sldMk cId="1200782123" sldId="343"/>
            <ac:spMk id="193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1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2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3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4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4:40.662" v="545" actId="26606"/>
          <ac:spMkLst>
            <pc:docMk/>
            <pc:sldMk cId="1200782123" sldId="343"/>
            <ac:spMk id="226" creationId="{B7D7AEBC-DEC4-4C87-9581-41DA4DBEE6FD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4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5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36" creationId="{63C85234-2815-43E0-B6D4-85768D0724F8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43" creationId="{926D9C90-73C9-40EA-869D-5EB849F5F531}"/>
          </ac:spMkLst>
        </pc:spChg>
        <pc:spChg chg="add del">
          <ac:chgData name="tanaskander@seznam.cz" userId="326a7f3abf8f78ab" providerId="LiveId" clId="{9B2AEB4C-8842-4244-953D-034E8BE8B88B}" dt="2024-02-08T13:24:43.880" v="547" actId="26606"/>
          <ac:spMkLst>
            <pc:docMk/>
            <pc:sldMk cId="1200782123" sldId="343"/>
            <ac:spMk id="244" creationId="{44779D36-BCBC-4639-8333-249431E268FD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0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1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72" creationId="{DCC583FC-3774-47D1-9A8B-E0DBA89CBF6F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299" creationId="{AECDF498-6F66-4565-9FB7-10767033377B}"/>
          </ac:spMkLst>
        </pc:spChg>
        <pc:spChg chg="add del">
          <ac:chgData name="tanaskander@seznam.cz" userId="326a7f3abf8f78ab" providerId="LiveId" clId="{9B2AEB4C-8842-4244-953D-034E8BE8B88B}" dt="2024-02-08T13:24:48.758" v="549" actId="26606"/>
          <ac:spMkLst>
            <pc:docMk/>
            <pc:sldMk cId="1200782123" sldId="343"/>
            <ac:spMk id="300" creationId="{E0779346-49CA-41C2-BD0A-62F2E1903A7B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09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0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1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2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5:02.076" v="551" actId="26606"/>
          <ac:spMkLst>
            <pc:docMk/>
            <pc:sldMk cId="1200782123" sldId="343"/>
            <ac:spMk id="316" creationId="{91328346-8BAD-4616-B50B-5CFDA5648D6A}"/>
          </ac:spMkLst>
        </pc:s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8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3:57.563" v="531" actId="26606"/>
          <ac:grpSpMkLst>
            <pc:docMk/>
            <pc:sldMk cId="1200782123" sldId="343"/>
            <ac:grpSpMk id="9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21.487" v="539" actId="26606"/>
          <ac:grpSpMkLst>
            <pc:docMk/>
            <pc:sldMk cId="1200782123" sldId="343"/>
            <ac:grpSpMk id="10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2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3:57.563" v="531" actId="26606"/>
          <ac:grpSpMkLst>
            <pc:docMk/>
            <pc:sldMk cId="1200782123" sldId="343"/>
            <ac:grpSpMk id="23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21.487" v="539" actId="26606"/>
          <ac:grpSpMkLst>
            <pc:docMk/>
            <pc:sldMk cId="1200782123" sldId="343"/>
            <ac:grpSpMk id="24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44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56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57" creationId="{76E08E07-5618-4A92-AEEC-3091E37807BB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84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05.446" v="533" actId="26606"/>
          <ac:grpSpMkLst>
            <pc:docMk/>
            <pc:sldMk cId="1200782123" sldId="343"/>
            <ac:grpSpMk id="100" creationId="{3020C834-9D29-48AC-A91B-93490076930E}"/>
          </ac:grpSpMkLst>
        </pc:grpChg>
        <pc:grpChg chg="add del">
          <ac:chgData name="tanaskander@seznam.cz" userId="326a7f3abf8f78ab" providerId="LiveId" clId="{9B2AEB4C-8842-4244-953D-034E8BE8B88B}" dt="2024-02-08T13:24:13.579" v="535" actId="26606"/>
          <ac:grpSpMkLst>
            <pc:docMk/>
            <pc:sldMk cId="1200782123" sldId="343"/>
            <ac:grpSpMk id="106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4:18.613" v="537" actId="26606"/>
          <ac:grpSpMkLst>
            <pc:docMk/>
            <pc:sldMk cId="1200782123" sldId="343"/>
            <ac:grpSpMk id="121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18.613" v="537" actId="26606"/>
          <ac:grpSpMkLst>
            <pc:docMk/>
            <pc:sldMk cId="1200782123" sldId="343"/>
            <ac:grpSpMk id="133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27.626" v="541" actId="26606"/>
          <ac:grpSpMkLst>
            <pc:docMk/>
            <pc:sldMk cId="1200782123" sldId="343"/>
            <ac:grpSpMk id="156" creationId="{166BF9EE-F7AC-4FA5-AC7E-001B3A642F75}"/>
          </ac:grpSpMkLst>
        </pc:grpChg>
        <pc:grpChg chg="add del">
          <ac:chgData name="tanaskander@seznam.cz" userId="326a7f3abf8f78ab" providerId="LiveId" clId="{9B2AEB4C-8842-4244-953D-034E8BE8B88B}" dt="2024-02-08T13:24:27.626" v="541" actId="26606"/>
          <ac:grpSpMkLst>
            <pc:docMk/>
            <pc:sldMk cId="1200782123" sldId="343"/>
            <ac:grpSpMk id="168" creationId="{E312DBA5-56D8-42B2-BA94-28168C2A6703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184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4:36.616" v="543" actId="26606"/>
          <ac:grpSpMkLst>
            <pc:docMk/>
            <pc:sldMk cId="1200782123" sldId="343"/>
            <ac:grpSpMk id="187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4:40.662" v="545" actId="26606"/>
          <ac:grpSpMkLst>
            <pc:docMk/>
            <pc:sldMk cId="1200782123" sldId="343"/>
            <ac:grpSpMk id="197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0.662" v="545" actId="26606"/>
          <ac:grpSpMkLst>
            <pc:docMk/>
            <pc:sldMk cId="1200782123" sldId="343"/>
            <ac:grpSpMk id="209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28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31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37" creationId="{3020C834-9D29-48AC-A91B-93490076930E}"/>
          </ac:grpSpMkLst>
        </pc:grpChg>
        <pc:grpChg chg="add del">
          <ac:chgData name="tanaskander@seznam.cz" userId="326a7f3abf8f78ab" providerId="LiveId" clId="{9B2AEB4C-8842-4244-953D-034E8BE8B88B}" dt="2024-02-08T13:24:43.880" v="547" actId="26606"/>
          <ac:grpSpMkLst>
            <pc:docMk/>
            <pc:sldMk cId="1200782123" sldId="343"/>
            <ac:grpSpMk id="240" creationId="{76E08E07-5618-4A92-AEEC-3091E37807BB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46" creationId="{027FE0C2-9C19-4FB7-81C0-06ECDD8C0511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58" creationId="{AC0D9DD5-F48B-4179-BF11-4D156DA02A0A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73" creationId="{E8DDDC38-A59D-4C57-BEAA-01E57BDEF44B}"/>
          </ac:grpSpMkLst>
        </pc:grpChg>
        <pc:grpChg chg="add del">
          <ac:chgData name="tanaskander@seznam.cz" userId="326a7f3abf8f78ab" providerId="LiveId" clId="{9B2AEB4C-8842-4244-953D-034E8BE8B88B}" dt="2024-02-08T13:24:48.758" v="549" actId="26606"/>
          <ac:grpSpMkLst>
            <pc:docMk/>
            <pc:sldMk cId="1200782123" sldId="343"/>
            <ac:grpSpMk id="286" creationId="{44251A81-4530-41B5-B8FB-DC124AC02C24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03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06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5:02.076" v="551" actId="26606"/>
          <ac:grpSpMkLst>
            <pc:docMk/>
            <pc:sldMk cId="1200782123" sldId="343"/>
            <ac:grpSpMk id="313" creationId="{0B789310-9859-4942-98C8-3D2F12AAAE73}"/>
          </ac:grpSpMkLst>
        </pc:grpChg>
        <pc:picChg chg="add del">
          <ac:chgData name="tanaskander@seznam.cz" userId="326a7f3abf8f78ab" providerId="LiveId" clId="{9B2AEB4C-8842-4244-953D-034E8BE8B88B}" dt="2024-02-08T13:23:57.563" v="531" actId="26606"/>
          <ac:picMkLst>
            <pc:docMk/>
            <pc:sldMk cId="1200782123" sldId="343"/>
            <ac:picMk id="5" creationId="{CAF9DE00-4B6D-BC3F-3E4C-56EBBCA62601}"/>
          </ac:picMkLst>
        </pc:picChg>
        <pc:picChg chg="add del">
          <ac:chgData name="tanaskander@seznam.cz" userId="326a7f3abf8f78ab" providerId="LiveId" clId="{9B2AEB4C-8842-4244-953D-034E8BE8B88B}" dt="2024-02-08T13:24:18.613" v="537" actId="26606"/>
          <ac:picMkLst>
            <pc:docMk/>
            <pc:sldMk cId="1200782123" sldId="343"/>
            <ac:picMk id="7" creationId="{B175784B-AAC0-CA61-72C6-BA55407EB07B}"/>
          </ac:picMkLst>
        </pc:picChg>
        <pc:picChg chg="add del">
          <ac:chgData name="tanaskander@seznam.cz" userId="326a7f3abf8f78ab" providerId="LiveId" clId="{9B2AEB4C-8842-4244-953D-034E8BE8B88B}" dt="2024-02-08T13:24:05.446" v="533" actId="26606"/>
          <ac:picMkLst>
            <pc:docMk/>
            <pc:sldMk cId="1200782123" sldId="343"/>
            <ac:picMk id="102" creationId="{4D8EA84A-DD6C-06D7-6E27-7541EC1B12BC}"/>
          </ac:picMkLst>
        </pc:picChg>
        <pc:picChg chg="add del">
          <ac:chgData name="tanaskander@seznam.cz" userId="326a7f3abf8f78ab" providerId="LiveId" clId="{9B2AEB4C-8842-4244-953D-034E8BE8B88B}" dt="2024-02-08T13:24:21.487" v="539" actId="26606"/>
          <ac:picMkLst>
            <pc:docMk/>
            <pc:sldMk cId="1200782123" sldId="343"/>
            <ac:picMk id="154" creationId="{C02EC128-C402-86CE-755D-4669465C8272}"/>
          </ac:picMkLst>
        </pc:picChg>
        <pc:picChg chg="add del">
          <ac:chgData name="tanaskander@seznam.cz" userId="326a7f3abf8f78ab" providerId="LiveId" clId="{9B2AEB4C-8842-4244-953D-034E8BE8B88B}" dt="2024-02-08T13:24:27.626" v="541" actId="26606"/>
          <ac:picMkLst>
            <pc:docMk/>
            <pc:sldMk cId="1200782123" sldId="343"/>
            <ac:picMk id="182" creationId="{B175784B-AAC0-CA61-72C6-BA55407EB07B}"/>
          </ac:picMkLst>
        </pc:picChg>
        <pc:picChg chg="add del">
          <ac:chgData name="tanaskander@seznam.cz" userId="326a7f3abf8f78ab" providerId="LiveId" clId="{9B2AEB4C-8842-4244-953D-034E8BE8B88B}" dt="2024-02-08T13:24:40.662" v="545" actId="26606"/>
          <ac:picMkLst>
            <pc:docMk/>
            <pc:sldMk cId="1200782123" sldId="343"/>
            <ac:picMk id="225" creationId="{CAF9DE00-4B6D-BC3F-3E4C-56EBBCA62601}"/>
          </ac:picMkLst>
        </pc:picChg>
        <pc:picChg chg="add del">
          <ac:chgData name="tanaskander@seznam.cz" userId="326a7f3abf8f78ab" providerId="LiveId" clId="{9B2AEB4C-8842-4244-953D-034E8BE8B88B}" dt="2024-02-08T13:24:43.880" v="547" actId="26606"/>
          <ac:picMkLst>
            <pc:docMk/>
            <pc:sldMk cId="1200782123" sldId="343"/>
            <ac:picMk id="242" creationId="{4D8EA84A-DD6C-06D7-6E27-7541EC1B12BC}"/>
          </ac:picMkLst>
        </pc:picChg>
        <pc:picChg chg="add del">
          <ac:chgData name="tanaskander@seznam.cz" userId="326a7f3abf8f78ab" providerId="LiveId" clId="{9B2AEB4C-8842-4244-953D-034E8BE8B88B}" dt="2024-02-08T13:24:48.758" v="549" actId="26606"/>
          <ac:picMkLst>
            <pc:docMk/>
            <pc:sldMk cId="1200782123" sldId="343"/>
            <ac:picMk id="301" creationId="{17BCD443-FD69-A0D3-26AD-D49F27D28193}"/>
          </ac:picMkLst>
        </pc:picChg>
      </pc:sldChg>
      <pc:sldChg chg="modSp mod">
        <pc:chgData name="tanaskander@seznam.cz" userId="326a7f3abf8f78ab" providerId="LiveId" clId="{9B2AEB4C-8842-4244-953D-034E8BE8B88B}" dt="2024-02-09T14:26:39.891" v="1814" actId="1076"/>
        <pc:sldMkLst>
          <pc:docMk/>
          <pc:sldMk cId="1339126957" sldId="352"/>
        </pc:sldMkLst>
        <pc:spChg chg="mod">
          <ac:chgData name="tanaskander@seznam.cz" userId="326a7f3abf8f78ab" providerId="LiveId" clId="{9B2AEB4C-8842-4244-953D-034E8BE8B88B}" dt="2024-02-09T14:25:55.505" v="1810" actId="1076"/>
          <ac:spMkLst>
            <pc:docMk/>
            <pc:sldMk cId="1339126957" sldId="352"/>
            <ac:spMk id="6" creationId="{BE7F72DD-B572-489B-8E98-56A37286426E}"/>
          </ac:spMkLst>
        </pc:spChg>
        <pc:picChg chg="mod">
          <ac:chgData name="tanaskander@seznam.cz" userId="326a7f3abf8f78ab" providerId="LiveId" clId="{9B2AEB4C-8842-4244-953D-034E8BE8B88B}" dt="2024-02-09T14:26:39.891" v="1814" actId="1076"/>
          <ac:picMkLst>
            <pc:docMk/>
            <pc:sldMk cId="1339126957" sldId="352"/>
            <ac:picMk id="4" creationId="{3121CBAF-8363-4E49-B7B0-966E851060DD}"/>
          </ac:picMkLst>
        </pc:picChg>
        <pc:picChg chg="mod">
          <ac:chgData name="tanaskander@seznam.cz" userId="326a7f3abf8f78ab" providerId="LiveId" clId="{9B2AEB4C-8842-4244-953D-034E8BE8B88B}" dt="2024-02-09T14:26:33.003" v="1813" actId="1076"/>
          <ac:picMkLst>
            <pc:docMk/>
            <pc:sldMk cId="1339126957" sldId="352"/>
            <ac:picMk id="5" creationId="{5F5319AC-C878-453A-A668-D39CFFE9E774}"/>
          </ac:picMkLst>
        </pc:picChg>
      </pc:sldChg>
      <pc:sldChg chg="modSp mod">
        <pc:chgData name="tanaskander@seznam.cz" userId="326a7f3abf8f78ab" providerId="LiveId" clId="{9B2AEB4C-8842-4244-953D-034E8BE8B88B}" dt="2024-02-09T14:23:02.400" v="1805" actId="1076"/>
        <pc:sldMkLst>
          <pc:docMk/>
          <pc:sldMk cId="598144119" sldId="353"/>
        </pc:sldMkLst>
        <pc:spChg chg="mod">
          <ac:chgData name="tanaskander@seznam.cz" userId="326a7f3abf8f78ab" providerId="LiveId" clId="{9B2AEB4C-8842-4244-953D-034E8BE8B88B}" dt="2024-02-09T14:23:02.400" v="1805" actId="1076"/>
          <ac:spMkLst>
            <pc:docMk/>
            <pc:sldMk cId="598144119" sldId="353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9T14:22:04.081" v="1801" actId="1076"/>
          <ac:spMkLst>
            <pc:docMk/>
            <pc:sldMk cId="598144119" sldId="353"/>
            <ac:spMk id="3" creationId="{0F1504CF-11A4-461D-A9B4-594531652909}"/>
          </ac:spMkLst>
        </pc:spChg>
        <pc:graphicFrameChg chg="mod">
          <ac:chgData name="tanaskander@seznam.cz" userId="326a7f3abf8f78ab" providerId="LiveId" clId="{9B2AEB4C-8842-4244-953D-034E8BE8B88B}" dt="2024-02-09T14:22:04.706" v="1802" actId="1076"/>
          <ac:graphicFrameMkLst>
            <pc:docMk/>
            <pc:sldMk cId="598144119" sldId="353"/>
            <ac:graphicFrameMk id="4" creationId="{00000000-0000-0000-0000-000000000000}"/>
          </ac:graphicFrameMkLst>
        </pc:graphicFrameChg>
        <pc:cxnChg chg="mod">
          <ac:chgData name="tanaskander@seznam.cz" userId="326a7f3abf8f78ab" providerId="LiveId" clId="{9B2AEB4C-8842-4244-953D-034E8BE8B88B}" dt="2024-02-09T14:22:03.504" v="1800" actId="1076"/>
          <ac:cxnSpMkLst>
            <pc:docMk/>
            <pc:sldMk cId="598144119" sldId="353"/>
            <ac:cxnSpMk id="9" creationId="{159B8DFE-805D-43BD-8717-5237513CC92E}"/>
          </ac:cxnSpMkLst>
        </pc:cxnChg>
      </pc:sldChg>
      <pc:sldChg chg="modSp mod">
        <pc:chgData name="tanaskander@seznam.cz" userId="326a7f3abf8f78ab" providerId="LiveId" clId="{9B2AEB4C-8842-4244-953D-034E8BE8B88B}" dt="2024-02-09T14:22:47.608" v="1804" actId="207"/>
        <pc:sldMkLst>
          <pc:docMk/>
          <pc:sldMk cId="118628490" sldId="354"/>
        </pc:sldMkLst>
        <pc:spChg chg="mod">
          <ac:chgData name="tanaskander@seznam.cz" userId="326a7f3abf8f78ab" providerId="LiveId" clId="{9B2AEB4C-8842-4244-953D-034E8BE8B88B}" dt="2024-02-09T14:22:47.608" v="1804" actId="207"/>
          <ac:spMkLst>
            <pc:docMk/>
            <pc:sldMk cId="118628490" sldId="354"/>
            <ac:spMk id="6" creationId="{00000000-0000-0000-0000-000000000000}"/>
          </ac:spMkLst>
        </pc:spChg>
      </pc:sldChg>
      <pc:sldChg chg="addSp delSp modSp mod setBg">
        <pc:chgData name="tanaskander@seznam.cz" userId="326a7f3abf8f78ab" providerId="LiveId" clId="{9B2AEB4C-8842-4244-953D-034E8BE8B88B}" dt="2024-02-08T13:27:26.060" v="560" actId="26606"/>
        <pc:sldMkLst>
          <pc:docMk/>
          <pc:sldMk cId="2256204901" sldId="394"/>
        </pc:sldMkLst>
        <pc:spChg chg="mo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2" creationId="{00000000-0000-0000-0000-000000000000}"/>
          </ac:spMkLst>
        </pc:spChg>
        <pc:spChg chg="mo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" creationId="{00000000-0000-0000-0000-000000000000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36" creationId="{72EA7E7A-2786-4974-974E-596DF241233A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7" creationId="{FF1A843A-A6BC-4027-A46F-8EA29D26FEAA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38" creationId="{172B28B0-DC63-419A-B658-966AC66ADFDD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39" creationId="{12852FF2-F486-4EEC-8C4F-38380F3FBC05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40" creationId="{0A46F010-D160-4609-8979-FFD8C1EA6C43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41" creationId="{1DEF7FFE-4D64-436F-AD94-4A93A062A8C0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42" creationId="{81B8C4F6-C3AC-4C94-8EC7-E4F7B7E9CDB6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43" creationId="{D4D9CC87-0E0B-4C62-BF07-D7891B462814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46" creationId="{D49441E5-946F-46B3-BDD2-BAD088532367}"/>
          </ac:spMkLst>
        </pc:spChg>
        <pc:spChg chg="add del">
          <ac:chgData name="tanaskander@seznam.cz" userId="326a7f3abf8f78ab" providerId="LiveId" clId="{9B2AEB4C-8842-4244-953D-034E8BE8B88B}" dt="2024-02-08T13:27:12.245" v="553" actId="26606"/>
          <ac:spMkLst>
            <pc:docMk/>
            <pc:sldMk cId="2256204901" sldId="394"/>
            <ac:spMk id="58" creationId="{91328346-8BAD-4616-B50B-5CFDA5648D6A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4" creationId="{AE2F7D72-C98C-4C79-88A4-1DD7AAE7BF3D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5" creationId="{17BE9237-F367-4B09-A610-9AC21A4323A3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6" creationId="{FBFE3618-8387-4153-870E-99EA1B9784F5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7" creationId="{BB99A42A-5548-4BB8-9115-A05821C360AB}"/>
          </ac:spMkLst>
        </pc:spChg>
        <pc:spChg chg="add del">
          <ac:chgData name="tanaskander@seznam.cz" userId="326a7f3abf8f78ab" providerId="LiveId" clId="{9B2AEB4C-8842-4244-953D-034E8BE8B88B}" dt="2024-02-08T13:27:14.135" v="555" actId="26606"/>
          <ac:spMkLst>
            <pc:docMk/>
            <pc:sldMk cId="2256204901" sldId="394"/>
            <ac:spMk id="88" creationId="{D49441E5-946F-46B3-BDD2-BAD088532367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4" creationId="{AE2F7D72-C98C-4C79-88A4-1DD7AAE7BF3D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5" creationId="{17BE9237-F367-4B09-A610-9AC21A4323A3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6" creationId="{FBFE3618-8387-4153-870E-99EA1B9784F5}"/>
          </ac:spMkLst>
        </pc:spChg>
        <pc:spChg chg="add del">
          <ac:chgData name="tanaskander@seznam.cz" userId="326a7f3abf8f78ab" providerId="LiveId" clId="{9B2AEB4C-8842-4244-953D-034E8BE8B88B}" dt="2024-02-08T13:27:18.901" v="557" actId="26606"/>
          <ac:spMkLst>
            <pc:docMk/>
            <pc:sldMk cId="2256204901" sldId="394"/>
            <ac:spMk id="97" creationId="{BB99A42A-5548-4BB8-9115-A05821C360AB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4" creationId="{72EA7E7A-2786-4974-974E-596DF241233A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5" creationId="{172B28B0-DC63-419A-B658-966AC66ADFDD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6" creationId="{0A46F010-D160-4609-8979-FFD8C1EA6C43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27" creationId="{81B8C4F6-C3AC-4C94-8EC7-E4F7B7E9CDB6}"/>
          </ac:spMkLst>
        </pc:spChg>
        <pc:spChg chg="add del">
          <ac:chgData name="tanaskander@seznam.cz" userId="326a7f3abf8f78ab" providerId="LiveId" clId="{9B2AEB4C-8842-4244-953D-034E8BE8B88B}" dt="2024-02-08T13:27:25.982" v="559" actId="26606"/>
          <ac:spMkLst>
            <pc:docMk/>
            <pc:sldMk cId="2256204901" sldId="394"/>
            <ac:spMk id="130" creationId="{91328346-8BAD-4616-B50B-5CFDA5648D6A}"/>
          </ac:spMkLst>
        </pc:spChg>
        <pc:spChg chg="add">
          <ac:chgData name="tanaskander@seznam.cz" userId="326a7f3abf8f78ab" providerId="LiveId" clId="{9B2AEB4C-8842-4244-953D-034E8BE8B88B}" dt="2024-02-08T13:27:26.060" v="560" actId="26606"/>
          <ac:spMkLst>
            <pc:docMk/>
            <pc:sldMk cId="2256204901" sldId="394"/>
            <ac:spMk id="136" creationId="{B7D7AEBC-DEC4-4C87-9581-41DA4DBEE6FD}"/>
          </ac:spMkLst>
        </pc:s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8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7:18.901" v="557" actId="26606"/>
          <ac:grpSpMkLst>
            <pc:docMk/>
            <pc:sldMk cId="2256204901" sldId="394"/>
            <ac:grpSpMk id="10" creationId="{51B860BB-F934-4DE1-A930-090DD475F1A9}"/>
          </ac:grpSpMkLst>
        </pc:gr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2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7:18.901" v="557" actId="26606"/>
          <ac:grpSpMkLst>
            <pc:docMk/>
            <pc:sldMk cId="2256204901" sldId="394"/>
            <ac:grpSpMk id="24" creationId="{DD17BCFA-C80F-4670-B8B9-034B5B1C8BA8}"/>
          </ac:grpSpMkLst>
        </pc:grpChg>
        <pc:grpChg chg="add del">
          <ac:chgData name="tanaskander@seznam.cz" userId="326a7f3abf8f78ab" providerId="LiveId" clId="{9B2AEB4C-8842-4244-953D-034E8BE8B88B}" dt="2024-02-08T13:27:12.245" v="553" actId="26606"/>
          <ac:grpSpMkLst>
            <pc:docMk/>
            <pc:sldMk cId="2256204901" sldId="394"/>
            <ac:grpSpMk id="44" creationId="{0B789310-9859-4942-98C8-3D2F12AAAE73}"/>
          </ac:grpSpMkLst>
        </pc:grpChg>
        <pc:grpChg chg="add del">
          <ac:chgData name="tanaskander@seznam.cz" userId="326a7f3abf8f78ab" providerId="LiveId" clId="{9B2AEB4C-8842-4244-953D-034E8BE8B88B}" dt="2024-02-08T13:27:14.135" v="555" actId="26606"/>
          <ac:grpSpMkLst>
            <pc:docMk/>
            <pc:sldMk cId="2256204901" sldId="394"/>
            <ac:grpSpMk id="60" creationId="{51B860BB-F934-4DE1-A930-090DD475F1A9}"/>
          </ac:grpSpMkLst>
        </pc:grpChg>
        <pc:grpChg chg="add del">
          <ac:chgData name="tanaskander@seznam.cz" userId="326a7f3abf8f78ab" providerId="LiveId" clId="{9B2AEB4C-8842-4244-953D-034E8BE8B88B}" dt="2024-02-08T13:27:14.135" v="555" actId="26606"/>
          <ac:grpSpMkLst>
            <pc:docMk/>
            <pc:sldMk cId="2256204901" sldId="394"/>
            <ac:grpSpMk id="72" creationId="{DD17BCFA-C80F-4670-B8B9-034B5B1C8BA8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00" creationId="{013C2CBB-FBA9-4601-A756-927997BF9E0D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12" creationId="{1A54B10D-23ED-48C3-B878-DB4D22D70CC5}"/>
          </ac:grpSpMkLst>
        </pc:grpChg>
        <pc:grpChg chg="add del">
          <ac:chgData name="tanaskander@seznam.cz" userId="326a7f3abf8f78ab" providerId="LiveId" clId="{9B2AEB4C-8842-4244-953D-034E8BE8B88B}" dt="2024-02-08T13:27:25.982" v="559" actId="26606"/>
          <ac:grpSpMkLst>
            <pc:docMk/>
            <pc:sldMk cId="2256204901" sldId="394"/>
            <ac:grpSpMk id="128" creationId="{0B789310-9859-4942-98C8-3D2F12AAAE73}"/>
          </ac:grpSpMkLst>
        </pc:grpChg>
        <pc:grpChg chg="add">
          <ac:chgData name="tanaskander@seznam.cz" userId="326a7f3abf8f78ab" providerId="LiveId" clId="{9B2AEB4C-8842-4244-953D-034E8BE8B88B}" dt="2024-02-08T13:27:26.060" v="560" actId="26606"/>
          <ac:grpSpMkLst>
            <pc:docMk/>
            <pc:sldMk cId="2256204901" sldId="394"/>
            <ac:grpSpMk id="132" creationId="{027FE0C2-9C19-4FB7-81C0-06ECDD8C0511}"/>
          </ac:grpSpMkLst>
        </pc:grpChg>
        <pc:grpChg chg="add">
          <ac:chgData name="tanaskander@seznam.cz" userId="326a7f3abf8f78ab" providerId="LiveId" clId="{9B2AEB4C-8842-4244-953D-034E8BE8B88B}" dt="2024-02-08T13:27:26.060" v="560" actId="26606"/>
          <ac:grpSpMkLst>
            <pc:docMk/>
            <pc:sldMk cId="2256204901" sldId="394"/>
            <ac:grpSpMk id="134" creationId="{AC0D9DD5-F48B-4179-BF11-4D156DA02A0A}"/>
          </ac:grpSpMkLst>
        </pc:grpChg>
        <pc:picChg chg="add">
          <ac:chgData name="tanaskander@seznam.cz" userId="326a7f3abf8f78ab" providerId="LiveId" clId="{9B2AEB4C-8842-4244-953D-034E8BE8B88B}" dt="2024-02-08T13:27:26.060" v="560" actId="26606"/>
          <ac:picMkLst>
            <pc:docMk/>
            <pc:sldMk cId="2256204901" sldId="394"/>
            <ac:picMk id="5" creationId="{DEF64884-1436-0D8A-D53E-44D505E703B7}"/>
          </ac:picMkLst>
        </pc:picChg>
        <pc:picChg chg="add del">
          <ac:chgData name="tanaskander@seznam.cz" userId="326a7f3abf8f78ab" providerId="LiveId" clId="{9B2AEB4C-8842-4244-953D-034E8BE8B88B}" dt="2024-02-08T13:27:14.135" v="555" actId="26606"/>
          <ac:picMkLst>
            <pc:docMk/>
            <pc:sldMk cId="2256204901" sldId="394"/>
            <ac:picMk id="7" creationId="{9F780643-B02B-895F-2602-7E1A881865FC}"/>
          </ac:picMkLst>
        </pc:picChg>
        <pc:picChg chg="add del">
          <ac:chgData name="tanaskander@seznam.cz" userId="326a7f3abf8f78ab" providerId="LiveId" clId="{9B2AEB4C-8842-4244-953D-034E8BE8B88B}" dt="2024-02-08T13:27:18.901" v="557" actId="26606"/>
          <ac:picMkLst>
            <pc:docMk/>
            <pc:sldMk cId="2256204901" sldId="394"/>
            <ac:picMk id="98" creationId="{0EECB765-23FC-614C-D179-90A8B430F662}"/>
          </ac:picMkLst>
        </pc:picChg>
      </pc:sldChg>
      <pc:sldChg chg="del">
        <pc:chgData name="tanaskander@seznam.cz" userId="326a7f3abf8f78ab" providerId="LiveId" clId="{9B2AEB4C-8842-4244-953D-034E8BE8B88B}" dt="2024-02-09T14:27:55.489" v="1815"/>
        <pc:sldMkLst>
          <pc:docMk/>
          <pc:sldMk cId="3828365044" sldId="397"/>
        </pc:sldMkLst>
      </pc:sldChg>
    </pc:docChg>
  </pc:docChgLst>
  <pc:docChgLst>
    <pc:chgData name="tanaskander@seznam.cz" userId="326a7f3abf8f78ab" providerId="LiveId" clId="{995CEC11-E4DB-4DEB-A2BB-DC0DCEAF24BD}"/>
    <pc:docChg chg="undo custSel addSld delSld modSld sldOrd modSection">
      <pc:chgData name="tanaskander@seznam.cz" userId="326a7f3abf8f78ab" providerId="LiveId" clId="{995CEC11-E4DB-4DEB-A2BB-DC0DCEAF24BD}" dt="2024-02-29T22:48:17.295" v="5293" actId="20577"/>
      <pc:docMkLst>
        <pc:docMk/>
      </pc:docMkLst>
      <pc:sldChg chg="modSp">
        <pc:chgData name="tanaskander@seznam.cz" userId="326a7f3abf8f78ab" providerId="LiveId" clId="{995CEC11-E4DB-4DEB-A2BB-DC0DCEAF24BD}" dt="2024-02-29T19:56:44.709" v="1652" actId="20577"/>
        <pc:sldMkLst>
          <pc:docMk/>
          <pc:sldMk cId="723306300" sldId="257"/>
        </pc:sldMkLst>
        <pc:spChg chg="mod">
          <ac:chgData name="tanaskander@seznam.cz" userId="326a7f3abf8f78ab" providerId="LiveId" clId="{995CEC11-E4DB-4DEB-A2BB-DC0DCEAF24BD}" dt="2024-02-29T19:56:44.709" v="1652" actId="20577"/>
          <ac:spMkLst>
            <pc:docMk/>
            <pc:sldMk cId="723306300" sldId="257"/>
            <ac:spMk id="5" creationId="{C5DD8DB0-A012-4E8E-8C93-2E73C3D8DE62}"/>
          </ac:spMkLst>
        </pc:spChg>
      </pc:sldChg>
      <pc:sldChg chg="modSp">
        <pc:chgData name="tanaskander@seznam.cz" userId="326a7f3abf8f78ab" providerId="LiveId" clId="{995CEC11-E4DB-4DEB-A2BB-DC0DCEAF24BD}" dt="2024-02-29T19:55:51.654" v="1650" actId="255"/>
        <pc:sldMkLst>
          <pc:docMk/>
          <pc:sldMk cId="4034647872" sldId="259"/>
        </pc:sldMkLst>
        <pc:spChg chg="mod">
          <ac:chgData name="tanaskander@seznam.cz" userId="326a7f3abf8f78ab" providerId="LiveId" clId="{995CEC11-E4DB-4DEB-A2BB-DC0DCEAF24BD}" dt="2024-02-29T19:55:51.654" v="1650" actId="255"/>
          <ac:spMkLst>
            <pc:docMk/>
            <pc:sldMk cId="4034647872" sldId="259"/>
            <ac:spMk id="4" creationId="{D8567C19-7CAC-4CE8-A753-95C57655427A}"/>
          </ac:spMkLst>
        </pc:spChg>
      </pc:sldChg>
      <pc:sldChg chg="addSp modSp mod modAnim modNotesTx">
        <pc:chgData name="tanaskander@seznam.cz" userId="326a7f3abf8f78ab" providerId="LiveId" clId="{995CEC11-E4DB-4DEB-A2BB-DC0DCEAF24BD}" dt="2024-02-29T20:01:49.167" v="1797" actId="20577"/>
        <pc:sldMkLst>
          <pc:docMk/>
          <pc:sldMk cId="1144610806" sldId="260"/>
        </pc:sldMkLst>
        <pc:spChg chg="add mod">
          <ac:chgData name="tanaskander@seznam.cz" userId="326a7f3abf8f78ab" providerId="LiveId" clId="{995CEC11-E4DB-4DEB-A2BB-DC0DCEAF24BD}" dt="2024-02-29T19:59:26.341" v="1690" actId="20577"/>
          <ac:spMkLst>
            <pc:docMk/>
            <pc:sldMk cId="1144610806" sldId="260"/>
            <ac:spMk id="3" creationId="{AD492172-0433-CEDF-85B0-E7CACC603001}"/>
          </ac:spMkLst>
        </pc:spChg>
      </pc:sldChg>
      <pc:sldChg chg="modSp">
        <pc:chgData name="tanaskander@seznam.cz" userId="326a7f3abf8f78ab" providerId="LiveId" clId="{995CEC11-E4DB-4DEB-A2BB-DC0DCEAF24BD}" dt="2024-02-29T19:57:54.719" v="1653" actId="20577"/>
        <pc:sldMkLst>
          <pc:docMk/>
          <pc:sldMk cId="20880870" sldId="261"/>
        </pc:sldMkLst>
        <pc:spChg chg="mod">
          <ac:chgData name="tanaskander@seznam.cz" userId="326a7f3abf8f78ab" providerId="LiveId" clId="{995CEC11-E4DB-4DEB-A2BB-DC0DCEAF24BD}" dt="2024-02-29T19:57:54.719" v="1653" actId="20577"/>
          <ac:spMkLst>
            <pc:docMk/>
            <pc:sldMk cId="20880870" sldId="261"/>
            <ac:spMk id="3" creationId="{00000000-0000-0000-0000-000000000000}"/>
          </ac:spMkLst>
        </pc:spChg>
      </pc:sldChg>
      <pc:sldChg chg="modSp modAnim">
        <pc:chgData name="tanaskander@seznam.cz" userId="326a7f3abf8f78ab" providerId="LiveId" clId="{995CEC11-E4DB-4DEB-A2BB-DC0DCEAF24BD}" dt="2024-02-29T22:48:17.295" v="5293" actId="20577"/>
        <pc:sldMkLst>
          <pc:docMk/>
          <pc:sldMk cId="3121574982" sldId="262"/>
        </pc:sldMkLst>
        <pc:spChg chg="mod">
          <ac:chgData name="tanaskander@seznam.cz" userId="326a7f3abf8f78ab" providerId="LiveId" clId="{995CEC11-E4DB-4DEB-A2BB-DC0DCEAF24BD}" dt="2024-02-29T22:48:17.295" v="5293" actId="20577"/>
          <ac:spMkLst>
            <pc:docMk/>
            <pc:sldMk cId="3121574982" sldId="262"/>
            <ac:spMk id="3" creationId="{B27FFB04-2CB5-4705-919F-2D9A8437FA50}"/>
          </ac:spMkLst>
        </pc:spChg>
      </pc:sldChg>
      <pc:sldChg chg="modSp mod">
        <pc:chgData name="tanaskander@seznam.cz" userId="326a7f3abf8f78ab" providerId="LiveId" clId="{995CEC11-E4DB-4DEB-A2BB-DC0DCEAF24BD}" dt="2024-02-29T22:01:05.300" v="4165" actId="20577"/>
        <pc:sldMkLst>
          <pc:docMk/>
          <pc:sldMk cId="3472590640" sldId="263"/>
        </pc:sldMkLst>
        <pc:spChg chg="mod">
          <ac:chgData name="tanaskander@seznam.cz" userId="326a7f3abf8f78ab" providerId="LiveId" clId="{995CEC11-E4DB-4DEB-A2BB-DC0DCEAF24BD}" dt="2024-02-29T22:01:05.300" v="4165" actId="20577"/>
          <ac:spMkLst>
            <pc:docMk/>
            <pc:sldMk cId="3472590640" sldId="263"/>
            <ac:spMk id="2" creationId="{F683AD9D-A9F6-4785-B8B4-9323CACE0F95}"/>
          </ac:spMkLst>
        </pc:spChg>
      </pc:sldChg>
      <pc:sldChg chg="ord">
        <pc:chgData name="tanaskander@seznam.cz" userId="326a7f3abf8f78ab" providerId="LiveId" clId="{995CEC11-E4DB-4DEB-A2BB-DC0DCEAF24BD}" dt="2024-02-29T22:15:57.595" v="4173"/>
        <pc:sldMkLst>
          <pc:docMk/>
          <pc:sldMk cId="2781827791" sldId="264"/>
        </pc:sldMkLst>
      </pc:sldChg>
      <pc:sldChg chg="modSp">
        <pc:chgData name="tanaskander@seznam.cz" userId="326a7f3abf8f78ab" providerId="LiveId" clId="{995CEC11-E4DB-4DEB-A2BB-DC0DCEAF24BD}" dt="2024-02-29T21:55:27.386" v="4163" actId="20577"/>
        <pc:sldMkLst>
          <pc:docMk/>
          <pc:sldMk cId="3634202593" sldId="265"/>
        </pc:sldMkLst>
        <pc:spChg chg="mod">
          <ac:chgData name="tanaskander@seznam.cz" userId="326a7f3abf8f78ab" providerId="LiveId" clId="{995CEC11-E4DB-4DEB-A2BB-DC0DCEAF24BD}" dt="2024-02-29T21:55:27.386" v="4163" actId="20577"/>
          <ac:spMkLst>
            <pc:docMk/>
            <pc:sldMk cId="3634202593" sldId="265"/>
            <ac:spMk id="6" creationId="{00000000-0000-0000-0000-000000000000}"/>
          </ac:spMkLst>
        </pc:spChg>
      </pc:sldChg>
      <pc:sldChg chg="modSp modAnim">
        <pc:chgData name="tanaskander@seznam.cz" userId="326a7f3abf8f78ab" providerId="LiveId" clId="{995CEC11-E4DB-4DEB-A2BB-DC0DCEAF24BD}" dt="2024-02-29T22:26:10.350" v="4294" actId="20577"/>
        <pc:sldMkLst>
          <pc:docMk/>
          <pc:sldMk cId="2549302828" sldId="267"/>
        </pc:sldMkLst>
        <pc:graphicFrameChg chg="mod">
          <ac:chgData name="tanaskander@seznam.cz" userId="326a7f3abf8f78ab" providerId="LiveId" clId="{995CEC11-E4DB-4DEB-A2BB-DC0DCEAF24BD}" dt="2024-02-29T22:26:10.350" v="4294" actId="20577"/>
          <ac:graphicFrameMkLst>
            <pc:docMk/>
            <pc:sldMk cId="2549302828" sldId="267"/>
            <ac:graphicFrameMk id="4" creationId="{9F88B16C-9D52-4099-ACC3-CD54CD126382}"/>
          </ac:graphicFrameMkLst>
        </pc:graphicFrameChg>
      </pc:sldChg>
      <pc:sldChg chg="ord">
        <pc:chgData name="tanaskander@seznam.cz" userId="326a7f3abf8f78ab" providerId="LiveId" clId="{995CEC11-E4DB-4DEB-A2BB-DC0DCEAF24BD}" dt="2024-02-29T22:27:48.030" v="4300"/>
        <pc:sldMkLst>
          <pc:docMk/>
          <pc:sldMk cId="3176368280" sldId="270"/>
        </pc:sldMkLst>
      </pc:sldChg>
      <pc:sldChg chg="ord">
        <pc:chgData name="tanaskander@seznam.cz" userId="326a7f3abf8f78ab" providerId="LiveId" clId="{995CEC11-E4DB-4DEB-A2BB-DC0DCEAF24BD}" dt="2024-02-29T22:06:16.660" v="4169"/>
        <pc:sldMkLst>
          <pc:docMk/>
          <pc:sldMk cId="3390860781" sldId="271"/>
        </pc:sldMkLst>
      </pc:sldChg>
      <pc:sldChg chg="modSp del mod">
        <pc:chgData name="tanaskander@seznam.cz" userId="326a7f3abf8f78ab" providerId="LiveId" clId="{995CEC11-E4DB-4DEB-A2BB-DC0DCEAF24BD}" dt="2024-02-29T19:51:15.365" v="1622" actId="2696"/>
        <pc:sldMkLst>
          <pc:docMk/>
          <pc:sldMk cId="2040148908" sldId="274"/>
        </pc:sldMkLst>
        <pc:spChg chg="mod">
          <ac:chgData name="tanaskander@seznam.cz" userId="326a7f3abf8f78ab" providerId="LiveId" clId="{995CEC11-E4DB-4DEB-A2BB-DC0DCEAF24BD}" dt="2024-02-29T18:47:16.093" v="196" actId="20577"/>
          <ac:spMkLst>
            <pc:docMk/>
            <pc:sldMk cId="2040148908" sldId="274"/>
            <ac:spMk id="3" creationId="{3B6BFBD4-C6E2-00AC-C6C0-B98784557D33}"/>
          </ac:spMkLst>
        </pc:spChg>
      </pc:sldChg>
      <pc:sldChg chg="modSp">
        <pc:chgData name="tanaskander@seznam.cz" userId="326a7f3abf8f78ab" providerId="LiveId" clId="{995CEC11-E4DB-4DEB-A2BB-DC0DCEAF24BD}" dt="2024-02-29T19:54:45.304" v="1649" actId="113"/>
        <pc:sldMkLst>
          <pc:docMk/>
          <pc:sldMk cId="1746591432" sldId="275"/>
        </pc:sldMkLst>
        <pc:graphicFrameChg chg="mod">
          <ac:chgData name="tanaskander@seznam.cz" userId="326a7f3abf8f78ab" providerId="LiveId" clId="{995CEC11-E4DB-4DEB-A2BB-DC0DCEAF24BD}" dt="2024-02-29T19:54:45.304" v="1649" actId="113"/>
          <ac:graphicFrameMkLst>
            <pc:docMk/>
            <pc:sldMk cId="1746591432" sldId="275"/>
            <ac:graphicFrameMk id="28" creationId="{284CCC6A-2815-33B6-6644-3CC4B7546560}"/>
          </ac:graphicFrameMkLst>
        </pc:graphicFrameChg>
      </pc:sldChg>
      <pc:sldChg chg="addSp delSp modSp">
        <pc:chgData name="tanaskander@seznam.cz" userId="326a7f3abf8f78ab" providerId="LiveId" clId="{995CEC11-E4DB-4DEB-A2BB-DC0DCEAF24BD}" dt="2024-02-29T22:23:56.719" v="4194" actId="1076"/>
        <pc:sldMkLst>
          <pc:docMk/>
          <pc:sldMk cId="203288826" sldId="276"/>
        </pc:sldMkLst>
        <pc:spChg chg="add mod">
          <ac:chgData name="tanaskander@seznam.cz" userId="326a7f3abf8f78ab" providerId="LiveId" clId="{995CEC11-E4DB-4DEB-A2BB-DC0DCEAF24BD}" dt="2024-02-29T18:12:18.621" v="79" actId="21"/>
          <ac:spMkLst>
            <pc:docMk/>
            <pc:sldMk cId="203288826" sldId="276"/>
            <ac:spMk id="2" creationId="{C6C80E90-418D-637E-E262-5520C03B5FB3}"/>
          </ac:spMkLst>
        </pc:spChg>
        <pc:spChg chg="add del mod">
          <ac:chgData name="tanaskander@seznam.cz" userId="326a7f3abf8f78ab" providerId="LiveId" clId="{995CEC11-E4DB-4DEB-A2BB-DC0DCEAF24BD}" dt="2024-02-29T18:13:46.140" v="91"/>
          <ac:spMkLst>
            <pc:docMk/>
            <pc:sldMk cId="203288826" sldId="276"/>
            <ac:spMk id="4" creationId="{4C4E9CF1-45C8-CA15-DAF1-F87671D8E44B}"/>
          </ac:spMkLst>
        </pc:spChg>
        <pc:spChg chg="add del mod">
          <ac:chgData name="tanaskander@seznam.cz" userId="326a7f3abf8f78ab" providerId="LiveId" clId="{995CEC11-E4DB-4DEB-A2BB-DC0DCEAF24BD}" dt="2024-02-29T22:22:10.121" v="4175"/>
          <ac:spMkLst>
            <pc:docMk/>
            <pc:sldMk cId="203288826" sldId="276"/>
            <ac:spMk id="5" creationId="{1B7E776F-B710-16C6-DD0C-8EAA800DA735}"/>
          </ac:spMkLst>
        </pc:spChg>
        <pc:picChg chg="add mod">
          <ac:chgData name="tanaskander@seznam.cz" userId="326a7f3abf8f78ab" providerId="LiveId" clId="{995CEC11-E4DB-4DEB-A2BB-DC0DCEAF24BD}" dt="2024-02-29T18:13:06.689" v="87" actId="14100"/>
          <ac:picMkLst>
            <pc:docMk/>
            <pc:sldMk cId="203288826" sldId="276"/>
            <ac:picMk id="3" creationId="{8A559ED0-1AD0-13E3-39E2-31A7CFAFD625}"/>
          </ac:picMkLst>
        </pc:picChg>
        <pc:picChg chg="add del mod">
          <ac:chgData name="tanaskander@seznam.cz" userId="326a7f3abf8f78ab" providerId="LiveId" clId="{995CEC11-E4DB-4DEB-A2BB-DC0DCEAF24BD}" dt="2024-02-29T18:13:24.673" v="90" actId="21"/>
          <ac:picMkLst>
            <pc:docMk/>
            <pc:sldMk cId="203288826" sldId="276"/>
            <ac:picMk id="1026" creationId="{7E34FDE4-DE23-2D74-384D-551E74AC91F5}"/>
          </ac:picMkLst>
        </pc:picChg>
        <pc:picChg chg="add del mod">
          <ac:chgData name="tanaskander@seznam.cz" userId="326a7f3abf8f78ab" providerId="LiveId" clId="{995CEC11-E4DB-4DEB-A2BB-DC0DCEAF24BD}" dt="2024-02-29T22:21:51.161" v="4174" actId="21"/>
          <ac:picMkLst>
            <pc:docMk/>
            <pc:sldMk cId="203288826" sldId="276"/>
            <ac:picMk id="1028" creationId="{45E57706-B94B-0E78-FACF-9203B4DBDE45}"/>
          </ac:picMkLst>
        </pc:picChg>
        <pc:picChg chg="add mod">
          <ac:chgData name="tanaskander@seznam.cz" userId="326a7f3abf8f78ab" providerId="LiveId" clId="{995CEC11-E4DB-4DEB-A2BB-DC0DCEAF24BD}" dt="2024-02-29T22:23:56.719" v="4194" actId="1076"/>
          <ac:picMkLst>
            <pc:docMk/>
            <pc:sldMk cId="203288826" sldId="276"/>
            <ac:picMk id="1030" creationId="{EA110FBE-4C65-560D-105B-022C3E8F3120}"/>
          </ac:picMkLst>
        </pc:picChg>
      </pc:sldChg>
      <pc:sldChg chg="del">
        <pc:chgData name="tanaskander@seznam.cz" userId="326a7f3abf8f78ab" providerId="LiveId" clId="{995CEC11-E4DB-4DEB-A2BB-DC0DCEAF24BD}" dt="2024-02-29T19:51:18.630" v="1623" actId="2696"/>
        <pc:sldMkLst>
          <pc:docMk/>
          <pc:sldMk cId="2780316132" sldId="277"/>
        </pc:sldMkLst>
      </pc:sldChg>
      <pc:sldChg chg="addSp delSp modSp">
        <pc:chgData name="tanaskander@seznam.cz" userId="326a7f3abf8f78ab" providerId="LiveId" clId="{995CEC11-E4DB-4DEB-A2BB-DC0DCEAF24BD}" dt="2024-02-29T22:23:37.722" v="4192" actId="1076"/>
        <pc:sldMkLst>
          <pc:docMk/>
          <pc:sldMk cId="3918564856" sldId="278"/>
        </pc:sldMkLst>
        <pc:spChg chg="add del mod">
          <ac:chgData name="tanaskander@seznam.cz" userId="326a7f3abf8f78ab" providerId="LiveId" clId="{995CEC11-E4DB-4DEB-A2BB-DC0DCEAF24BD}" dt="2024-02-29T18:14:52.379" v="95"/>
          <ac:spMkLst>
            <pc:docMk/>
            <pc:sldMk cId="3918564856" sldId="278"/>
            <ac:spMk id="2" creationId="{31BA06D2-E153-AFCA-0AC7-B4CD11DA0C39}"/>
          </ac:spMkLst>
        </pc:spChg>
        <pc:spChg chg="add del mod">
          <ac:chgData name="tanaskander@seznam.cz" userId="326a7f3abf8f78ab" providerId="LiveId" clId="{995CEC11-E4DB-4DEB-A2BB-DC0DCEAF24BD}" dt="2024-02-29T22:23:10.460" v="4186"/>
          <ac:spMkLst>
            <pc:docMk/>
            <pc:sldMk cId="3918564856" sldId="278"/>
            <ac:spMk id="4" creationId="{D8337559-6AC1-9CA7-41FB-FE6989E12811}"/>
          </ac:spMkLst>
        </pc:spChg>
        <pc:picChg chg="add del mod">
          <ac:chgData name="tanaskander@seznam.cz" userId="326a7f3abf8f78ab" providerId="LiveId" clId="{995CEC11-E4DB-4DEB-A2BB-DC0DCEAF24BD}" dt="2024-02-29T22:22:57.357" v="4185" actId="21"/>
          <ac:picMkLst>
            <pc:docMk/>
            <pc:sldMk cId="3918564856" sldId="278"/>
            <ac:picMk id="3" creationId="{6EF8687F-99C2-FB30-E041-1F7D18856CC4}"/>
          </ac:picMkLst>
        </pc:picChg>
        <pc:picChg chg="del">
          <ac:chgData name="tanaskander@seznam.cz" userId="326a7f3abf8f78ab" providerId="LiveId" clId="{995CEC11-E4DB-4DEB-A2BB-DC0DCEAF24BD}" dt="2024-02-29T18:14:39.441" v="94" actId="21"/>
          <ac:picMkLst>
            <pc:docMk/>
            <pc:sldMk cId="3918564856" sldId="278"/>
            <ac:picMk id="2050" creationId="{F52F19AC-D3B9-0CF8-6CA3-A3E3472411B9}"/>
          </ac:picMkLst>
        </pc:picChg>
        <pc:picChg chg="add mod">
          <ac:chgData name="tanaskander@seznam.cz" userId="326a7f3abf8f78ab" providerId="LiveId" clId="{995CEC11-E4DB-4DEB-A2BB-DC0DCEAF24BD}" dt="2024-02-29T22:23:37.722" v="4192" actId="1076"/>
          <ac:picMkLst>
            <pc:docMk/>
            <pc:sldMk cId="3918564856" sldId="278"/>
            <ac:picMk id="2052" creationId="{AA2472A6-AD78-37DA-3E32-A3BC1EB8397D}"/>
          </ac:picMkLst>
        </pc:picChg>
      </pc:sldChg>
      <pc:sldChg chg="del">
        <pc:chgData name="tanaskander@seznam.cz" userId="326a7f3abf8f78ab" providerId="LiveId" clId="{995CEC11-E4DB-4DEB-A2BB-DC0DCEAF24BD}" dt="2024-02-29T20:53:55.675" v="3928" actId="2696"/>
        <pc:sldMkLst>
          <pc:docMk/>
          <pc:sldMk cId="2964235681" sldId="304"/>
        </pc:sldMkLst>
      </pc:sldChg>
      <pc:sldChg chg="modSp mod ord">
        <pc:chgData name="tanaskander@seznam.cz" userId="326a7f3abf8f78ab" providerId="LiveId" clId="{995CEC11-E4DB-4DEB-A2BB-DC0DCEAF24BD}" dt="2024-02-29T20:50:46.361" v="3923"/>
        <pc:sldMkLst>
          <pc:docMk/>
          <pc:sldMk cId="2256204901" sldId="394"/>
        </pc:sldMkLst>
        <pc:spChg chg="mod">
          <ac:chgData name="tanaskander@seznam.cz" userId="326a7f3abf8f78ab" providerId="LiveId" clId="{995CEC11-E4DB-4DEB-A2BB-DC0DCEAF24BD}" dt="2024-02-29T20:50:23.511" v="3918" actId="1076"/>
          <ac:spMkLst>
            <pc:docMk/>
            <pc:sldMk cId="2256204901" sldId="394"/>
            <ac:spMk id="2" creationId="{00000000-0000-0000-0000-000000000000}"/>
          </ac:spMkLst>
        </pc:spChg>
        <pc:spChg chg="mod">
          <ac:chgData name="tanaskander@seznam.cz" userId="326a7f3abf8f78ab" providerId="LiveId" clId="{995CEC11-E4DB-4DEB-A2BB-DC0DCEAF24BD}" dt="2024-02-29T20:50:30.681" v="3921" actId="20577"/>
          <ac:spMkLst>
            <pc:docMk/>
            <pc:sldMk cId="2256204901" sldId="394"/>
            <ac:spMk id="3" creationId="{00000000-0000-0000-0000-000000000000}"/>
          </ac:spMkLst>
        </pc:spChg>
      </pc:sldChg>
      <pc:sldChg chg="modSp del mod">
        <pc:chgData name="tanaskander@seznam.cz" userId="326a7f3abf8f78ab" providerId="LiveId" clId="{995CEC11-E4DB-4DEB-A2BB-DC0DCEAF24BD}" dt="2024-02-29T18:59:53.287" v="587" actId="2696"/>
        <pc:sldMkLst>
          <pc:docMk/>
          <pc:sldMk cId="945270713" sldId="395"/>
        </pc:sldMkLst>
        <pc:spChg chg="mod">
          <ac:chgData name="tanaskander@seznam.cz" userId="326a7f3abf8f78ab" providerId="LiveId" clId="{995CEC11-E4DB-4DEB-A2BB-DC0DCEAF24BD}" dt="2024-02-29T18:38:08.341" v="165" actId="20577"/>
          <ac:spMkLst>
            <pc:docMk/>
            <pc:sldMk cId="945270713" sldId="395"/>
            <ac:spMk id="3" creationId="{E3C0785E-F48B-3890-238D-EF4C6C14825D}"/>
          </ac:spMkLst>
        </pc:spChg>
      </pc:sldChg>
      <pc:sldChg chg="addSp delSp modSp mod modAnim">
        <pc:chgData name="tanaskander@seznam.cz" userId="326a7f3abf8f78ab" providerId="LiveId" clId="{995CEC11-E4DB-4DEB-A2BB-DC0DCEAF24BD}" dt="2024-02-29T19:49:54.414" v="1621"/>
        <pc:sldMkLst>
          <pc:docMk/>
          <pc:sldMk cId="2454212839" sldId="396"/>
        </pc:sldMkLst>
        <pc:spChg chg="del mod">
          <ac:chgData name="tanaskander@seznam.cz" userId="326a7f3abf8f78ab" providerId="LiveId" clId="{995CEC11-E4DB-4DEB-A2BB-DC0DCEAF24BD}" dt="2024-02-29T18:56:07.012" v="517" actId="21"/>
          <ac:spMkLst>
            <pc:docMk/>
            <pc:sldMk cId="2454212839" sldId="396"/>
            <ac:spMk id="2" creationId="{595B9E0F-A3AA-CD82-C09C-B7C0EB89F040}"/>
          </ac:spMkLst>
        </pc:spChg>
        <pc:spChg chg="mod">
          <ac:chgData name="tanaskander@seznam.cz" userId="326a7f3abf8f78ab" providerId="LiveId" clId="{995CEC11-E4DB-4DEB-A2BB-DC0DCEAF24BD}" dt="2024-02-29T19:49:30.821" v="1619" actId="20577"/>
          <ac:spMkLst>
            <pc:docMk/>
            <pc:sldMk cId="2454212839" sldId="396"/>
            <ac:spMk id="3" creationId="{D6EEAF9F-C303-D8E7-D1AE-8DCC18A8DF8B}"/>
          </ac:spMkLst>
        </pc:spChg>
        <pc:spChg chg="add del mod">
          <ac:chgData name="tanaskander@seznam.cz" userId="326a7f3abf8f78ab" providerId="LiveId" clId="{995CEC11-E4DB-4DEB-A2BB-DC0DCEAF24BD}" dt="2024-02-29T18:56:31.846" v="521" actId="21"/>
          <ac:spMkLst>
            <pc:docMk/>
            <pc:sldMk cId="2454212839" sldId="396"/>
            <ac:spMk id="5" creationId="{2A32F164-F474-88B9-AD05-D93AF653EC0B}"/>
          </ac:spMkLst>
        </pc:spChg>
      </pc:sldChg>
      <pc:sldChg chg="modSp mod modAnim modNotesTx">
        <pc:chgData name="tanaskander@seznam.cz" userId="326a7f3abf8f78ab" providerId="LiveId" clId="{995CEC11-E4DB-4DEB-A2BB-DC0DCEAF24BD}" dt="2024-02-29T21:05:47.729" v="4075" actId="113"/>
        <pc:sldMkLst>
          <pc:docMk/>
          <pc:sldMk cId="2580595047" sldId="397"/>
        </pc:sldMkLst>
        <pc:spChg chg="mod">
          <ac:chgData name="tanaskander@seznam.cz" userId="326a7f3abf8f78ab" providerId="LiveId" clId="{995CEC11-E4DB-4DEB-A2BB-DC0DCEAF24BD}" dt="2024-02-29T21:05:47.729" v="4075" actId="113"/>
          <ac:spMkLst>
            <pc:docMk/>
            <pc:sldMk cId="2580595047" sldId="397"/>
            <ac:spMk id="3" creationId="{2E441FC7-BF2C-5E37-96EF-CAC3CEFB604C}"/>
          </ac:spMkLst>
        </pc:spChg>
      </pc:sldChg>
      <pc:sldChg chg="delSp modSp new mod">
        <pc:chgData name="tanaskander@seznam.cz" userId="326a7f3abf8f78ab" providerId="LiveId" clId="{995CEC11-E4DB-4DEB-A2BB-DC0DCEAF24BD}" dt="2024-02-29T19:42:26.745" v="1575" actId="27636"/>
        <pc:sldMkLst>
          <pc:docMk/>
          <pc:sldMk cId="4152159334" sldId="398"/>
        </pc:sldMkLst>
        <pc:spChg chg="mod">
          <ac:chgData name="tanaskander@seznam.cz" userId="326a7f3abf8f78ab" providerId="LiveId" clId="{995CEC11-E4DB-4DEB-A2BB-DC0DCEAF24BD}" dt="2024-02-29T19:42:26.745" v="1575" actId="27636"/>
          <ac:spMkLst>
            <pc:docMk/>
            <pc:sldMk cId="4152159334" sldId="398"/>
            <ac:spMk id="2" creationId="{2ADC6DB6-E140-1032-DDAA-EFB2300407D6}"/>
          </ac:spMkLst>
        </pc:spChg>
        <pc:spChg chg="del">
          <ac:chgData name="tanaskander@seznam.cz" userId="326a7f3abf8f78ab" providerId="LiveId" clId="{995CEC11-E4DB-4DEB-A2BB-DC0DCEAF24BD}" dt="2024-02-29T19:42:22.575" v="1573" actId="21"/>
          <ac:spMkLst>
            <pc:docMk/>
            <pc:sldMk cId="4152159334" sldId="398"/>
            <ac:spMk id="3" creationId="{C919E70B-AE95-3770-F9DD-A4F5ED948D21}"/>
          </ac:spMkLst>
        </pc:spChg>
      </pc:sldChg>
      <pc:sldChg chg="delSp modSp new mod">
        <pc:chgData name="tanaskander@seznam.cz" userId="326a7f3abf8f78ab" providerId="LiveId" clId="{995CEC11-E4DB-4DEB-A2BB-DC0DCEAF24BD}" dt="2024-02-29T19:42:59.195" v="1578" actId="21"/>
        <pc:sldMkLst>
          <pc:docMk/>
          <pc:sldMk cId="317737371" sldId="399"/>
        </pc:sldMkLst>
        <pc:spChg chg="mod">
          <ac:chgData name="tanaskander@seznam.cz" userId="326a7f3abf8f78ab" providerId="LiveId" clId="{995CEC11-E4DB-4DEB-A2BB-DC0DCEAF24BD}" dt="2024-02-29T19:42:54.149" v="1577"/>
          <ac:spMkLst>
            <pc:docMk/>
            <pc:sldMk cId="317737371" sldId="399"/>
            <ac:spMk id="2" creationId="{2559D33C-206E-AE09-278B-C187CBB596BA}"/>
          </ac:spMkLst>
        </pc:spChg>
        <pc:spChg chg="del">
          <ac:chgData name="tanaskander@seznam.cz" userId="326a7f3abf8f78ab" providerId="LiveId" clId="{995CEC11-E4DB-4DEB-A2BB-DC0DCEAF24BD}" dt="2024-02-29T19:42:59.195" v="1578" actId="21"/>
          <ac:spMkLst>
            <pc:docMk/>
            <pc:sldMk cId="317737371" sldId="399"/>
            <ac:spMk id="3" creationId="{CBEB0EF5-F972-7C9E-CA5C-406F58723223}"/>
          </ac:spMkLst>
        </pc:spChg>
      </pc:sldChg>
      <pc:sldChg chg="addSp delSp modSp new mod ord setBg">
        <pc:chgData name="tanaskander@seznam.cz" userId="326a7f3abf8f78ab" providerId="LiveId" clId="{995CEC11-E4DB-4DEB-A2BB-DC0DCEAF24BD}" dt="2024-02-29T20:57:13.193" v="4059" actId="20577"/>
        <pc:sldMkLst>
          <pc:docMk/>
          <pc:sldMk cId="1720947292" sldId="400"/>
        </pc:sldMkLst>
        <pc:spChg chg="mod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2" creationId="{B7581CF4-9C6E-332D-5B67-FFA3ACE8B9B3}"/>
          </ac:spMkLst>
        </pc:spChg>
        <pc:spChg chg="mod">
          <ac:chgData name="tanaskander@seznam.cz" userId="326a7f3abf8f78ab" providerId="LiveId" clId="{995CEC11-E4DB-4DEB-A2BB-DC0DCEAF24BD}" dt="2024-02-29T20:57:13.193" v="4059" actId="20577"/>
          <ac:spMkLst>
            <pc:docMk/>
            <pc:sldMk cId="1720947292" sldId="400"/>
            <ac:spMk id="3" creationId="{672EAE03-7EFF-2544-BBD9-AEA200369F20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5" creationId="{81B8C4F6-C3AC-4C94-8EC7-E4F7B7E9CDB6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8" creationId="{0A46F010-D160-4609-8979-FFD8C1EA6C43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0" creationId="{0A696357-B315-4D9E-BB00-C5180F54B082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2" creationId="{472F6C6C-999D-43D5-AC07-AF342514404C}"/>
          </ac:spMkLst>
        </pc:spChg>
        <pc:spChg chg="add del">
          <ac:chgData name="tanaskander@seznam.cz" userId="326a7f3abf8f78ab" providerId="LiveId" clId="{995CEC11-E4DB-4DEB-A2BB-DC0DCEAF24BD}" dt="2024-02-29T20:51:55.358" v="3925" actId="26606"/>
          <ac:spMkLst>
            <pc:docMk/>
            <pc:sldMk cId="1720947292" sldId="400"/>
            <ac:spMk id="14" creationId="{EC04F56B-9315-467D-9EEF-52DE7F0B5ACA}"/>
          </ac:spMkLst>
        </pc:spChg>
        <pc:spChg chg="add del">
          <ac:chgData name="tanaskander@seznam.cz" userId="326a7f3abf8f78ab" providerId="LiveId" clId="{995CEC11-E4DB-4DEB-A2BB-DC0DCEAF24BD}" dt="2024-02-29T20:52:06.729" v="3927" actId="26606"/>
          <ac:spMkLst>
            <pc:docMk/>
            <pc:sldMk cId="1720947292" sldId="400"/>
            <ac:spMk id="26" creationId="{91328346-8BAD-4616-B50B-5CFDA5648D6A}"/>
          </ac:spMkLst>
        </pc:spChg>
        <pc:grpChg chg="add del">
          <ac:chgData name="tanaskander@seznam.cz" userId="326a7f3abf8f78ab" providerId="LiveId" clId="{995CEC11-E4DB-4DEB-A2BB-DC0DCEAF24BD}" dt="2024-02-29T20:52:06.729" v="3927" actId="26606"/>
          <ac:grpSpMkLst>
            <pc:docMk/>
            <pc:sldMk cId="1720947292" sldId="400"/>
            <ac:grpSpMk id="6" creationId="{0B789310-9859-4942-98C8-3D2F12AAAE73}"/>
          </ac:grpSpMkLst>
        </pc:grpChg>
        <pc:picChg chg="add del">
          <ac:chgData name="tanaskander@seznam.cz" userId="326a7f3abf8f78ab" providerId="LiveId" clId="{995CEC11-E4DB-4DEB-A2BB-DC0DCEAF24BD}" dt="2024-02-29T20:51:55.358" v="3925" actId="26606"/>
          <ac:picMkLst>
            <pc:docMk/>
            <pc:sldMk cId="1720947292" sldId="400"/>
            <ac:picMk id="7" creationId="{3EA37EF2-6C04-6229-2FD8-258E1470F7EA}"/>
          </ac:picMkLst>
        </pc:picChg>
      </pc:sldChg>
      <pc:sldChg chg="modSp new mod">
        <pc:chgData name="tanaskander@seznam.cz" userId="326a7f3abf8f78ab" providerId="LiveId" clId="{995CEC11-E4DB-4DEB-A2BB-DC0DCEAF24BD}" dt="2024-02-29T22:46:41.145" v="5228" actId="20577"/>
        <pc:sldMkLst>
          <pc:docMk/>
          <pc:sldMk cId="2113004619" sldId="401"/>
        </pc:sldMkLst>
        <pc:spChg chg="mod">
          <ac:chgData name="tanaskander@seznam.cz" userId="326a7f3abf8f78ab" providerId="LiveId" clId="{995CEC11-E4DB-4DEB-A2BB-DC0DCEAF24BD}" dt="2024-02-29T22:30:33.426" v="4327" actId="20577"/>
          <ac:spMkLst>
            <pc:docMk/>
            <pc:sldMk cId="2113004619" sldId="401"/>
            <ac:spMk id="2" creationId="{2C14AF2B-AE91-E2D4-5B34-442536E7FC4D}"/>
          </ac:spMkLst>
        </pc:spChg>
        <pc:spChg chg="mod">
          <ac:chgData name="tanaskander@seznam.cz" userId="326a7f3abf8f78ab" providerId="LiveId" clId="{995CEC11-E4DB-4DEB-A2BB-DC0DCEAF24BD}" dt="2024-02-29T22:46:41.145" v="5228" actId="20577"/>
          <ac:spMkLst>
            <pc:docMk/>
            <pc:sldMk cId="2113004619" sldId="401"/>
            <ac:spMk id="3" creationId="{0CDF411C-CD5C-349B-CEFF-941DD05C50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Irena\VYHO&#344;EN&#205;\Vyho&#345;en&#237;%20M&#352;\Dotazn&#237;k%20u&#269;itelsk&#233;ho%20vyho&#345;en&#237;%20-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79217014338605"/>
          <c:y val="2.9418658252270576E-2"/>
          <c:w val="0.52427465702632547"/>
          <c:h val="0.853945101035296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List1!$A$2:$A$7</c:f>
              <c:strCache>
                <c:ptCount val="6"/>
                <c:pt idx="0">
                  <c:v>Norma (bez projevů)</c:v>
                </c:pt>
                <c:pt idx="1">
                  <c:v>Velmi mírné projevy</c:v>
                </c:pt>
                <c:pt idx="2">
                  <c:v>Mírné projevy</c:v>
                </c:pt>
                <c:pt idx="3">
                  <c:v>Projevy přítomné</c:v>
                </c:pt>
                <c:pt idx="4">
                  <c:v>Závažné projevy</c:v>
                </c:pt>
                <c:pt idx="5">
                  <c:v>Velmi závažné projevy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0.16</c:v>
                </c:pt>
                <c:pt idx="1">
                  <c:v>0.32</c:v>
                </c:pt>
                <c:pt idx="2">
                  <c:v>0.32700000000000001</c:v>
                </c:pt>
                <c:pt idx="3">
                  <c:v>0.151</c:v>
                </c:pt>
                <c:pt idx="4">
                  <c:v>3.5999999999999997E-2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0-4176-B7FE-86511BD12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204352"/>
        <c:axId val="397204896"/>
      </c:barChart>
      <c:catAx>
        <c:axId val="397204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97204896"/>
        <c:crosses val="autoZero"/>
        <c:auto val="1"/>
        <c:lblAlgn val="ctr"/>
        <c:lblOffset val="100"/>
        <c:noMultiLvlLbl val="0"/>
      </c:catAx>
      <c:valAx>
        <c:axId val="3972048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9720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6-4D7F-A06E-AECA6A9738A1}"/>
              </c:ext>
            </c:extLst>
          </c:dPt>
          <c:cat>
            <c:strRef>
              <c:f>List1!$B$51:$B$56</c:f>
              <c:strCache>
                <c:ptCount val="6"/>
                <c:pt idx="0">
                  <c:v>norma (bez projevů)</c:v>
                </c:pt>
                <c:pt idx="1">
                  <c:v>velmi mírné projevy</c:v>
                </c:pt>
                <c:pt idx="2">
                  <c:v>mírné projevy přítomné</c:v>
                </c:pt>
                <c:pt idx="3">
                  <c:v>projevy přítomné</c:v>
                </c:pt>
                <c:pt idx="4">
                  <c:v>závažné projevy</c:v>
                </c:pt>
                <c:pt idx="5">
                  <c:v>velmi závažné projevy</c:v>
                </c:pt>
              </c:strCache>
            </c:strRef>
          </c:cat>
          <c:val>
            <c:numRef>
              <c:f>List1!$C$51:$C$56</c:f>
              <c:numCache>
                <c:formatCode>General</c:formatCode>
                <c:ptCount val="6"/>
                <c:pt idx="0">
                  <c:v>21.4</c:v>
                </c:pt>
                <c:pt idx="1">
                  <c:v>29.1</c:v>
                </c:pt>
                <c:pt idx="2">
                  <c:v>31.9</c:v>
                </c:pt>
                <c:pt idx="3">
                  <c:v>13.9</c:v>
                </c:pt>
                <c:pt idx="4">
                  <c:v>3.1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7-43C7-BAFC-69C9A3E3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198912"/>
        <c:axId val="397199456"/>
      </c:barChart>
      <c:catAx>
        <c:axId val="39719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199456"/>
        <c:crosses val="autoZero"/>
        <c:auto val="1"/>
        <c:lblAlgn val="ctr"/>
        <c:lblOffset val="100"/>
        <c:noMultiLvlLbl val="0"/>
      </c:catAx>
      <c:valAx>
        <c:axId val="39719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1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9983B-298B-47C9-986E-B0DF22313B0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25700401-078D-492B-9661-02C9F23DB029}">
      <dgm:prSet phldrT="[Text]"/>
      <dgm:spPr/>
      <dgm:t>
        <a:bodyPr/>
        <a:lstStyle/>
        <a:p>
          <a:r>
            <a:rPr lang="cs-CZ" dirty="0"/>
            <a:t>Psycholožka</a:t>
          </a:r>
        </a:p>
      </dgm:t>
    </dgm:pt>
    <dgm:pt modelId="{75571C6D-378E-4181-92ED-9BF728615B6C}" type="parTrans" cxnId="{72D973DF-ABA4-4A0A-8697-1A54878787CB}">
      <dgm:prSet/>
      <dgm:spPr/>
      <dgm:t>
        <a:bodyPr/>
        <a:lstStyle/>
        <a:p>
          <a:endParaRPr lang="cs-CZ"/>
        </a:p>
      </dgm:t>
    </dgm:pt>
    <dgm:pt modelId="{D8F83625-56FC-4D73-B949-26CDA1B4D2BE}" type="sibTrans" cxnId="{72D973DF-ABA4-4A0A-8697-1A54878787CB}">
      <dgm:prSet/>
      <dgm:spPr/>
      <dgm:t>
        <a:bodyPr/>
        <a:lstStyle/>
        <a:p>
          <a:endParaRPr lang="cs-CZ"/>
        </a:p>
      </dgm:t>
    </dgm:pt>
    <dgm:pt modelId="{9C9050B4-62D5-42D9-A49C-ECEE22557A72}">
      <dgm:prSet phldrT="[Text]"/>
      <dgm:spPr/>
      <dgm:t>
        <a:bodyPr/>
        <a:lstStyle/>
        <a:p>
          <a:r>
            <a:rPr lang="cs-CZ" dirty="0"/>
            <a:t>Doktorandka na </a:t>
          </a:r>
          <a:r>
            <a:rPr lang="cs-CZ" dirty="0" err="1"/>
            <a:t>PedF</a:t>
          </a:r>
          <a:r>
            <a:rPr lang="cs-CZ" dirty="0"/>
            <a:t> UK</a:t>
          </a:r>
        </a:p>
      </dgm:t>
    </dgm:pt>
    <dgm:pt modelId="{AA85A11C-F6D9-4EA0-A5E7-511262C4D1DF}" type="parTrans" cxnId="{0E0BBFBE-3B51-4D96-AF54-C2B36A81A69C}">
      <dgm:prSet/>
      <dgm:spPr/>
      <dgm:t>
        <a:bodyPr/>
        <a:lstStyle/>
        <a:p>
          <a:endParaRPr lang="cs-CZ"/>
        </a:p>
      </dgm:t>
    </dgm:pt>
    <dgm:pt modelId="{BDEDF450-ADF5-4C11-A343-4D8CBB989FEA}" type="sibTrans" cxnId="{0E0BBFBE-3B51-4D96-AF54-C2B36A81A69C}">
      <dgm:prSet/>
      <dgm:spPr/>
      <dgm:t>
        <a:bodyPr/>
        <a:lstStyle/>
        <a:p>
          <a:endParaRPr lang="cs-CZ"/>
        </a:p>
      </dgm:t>
    </dgm:pt>
    <dgm:pt modelId="{3F14778B-8D2B-4092-8A7F-74672855253C}">
      <dgm:prSet phldrT="[Text]"/>
      <dgm:spPr/>
      <dgm:t>
        <a:bodyPr/>
        <a:lstStyle/>
        <a:p>
          <a:r>
            <a:rPr lang="cs-CZ" dirty="0"/>
            <a:t>Dříve: osobní asistentka dětí s PAS, asistentka pedagoga, lektorka primární prevence, krizová </a:t>
          </a:r>
          <a:r>
            <a:rPr lang="cs-CZ" dirty="0" err="1"/>
            <a:t>interventka</a:t>
          </a:r>
          <a:r>
            <a:rPr lang="cs-CZ" dirty="0"/>
            <a:t> na Lince bezpečí</a:t>
          </a:r>
        </a:p>
      </dgm:t>
    </dgm:pt>
    <dgm:pt modelId="{11456D32-26E9-4930-A1A6-521908CB2A86}" type="parTrans" cxnId="{CA6D0887-CAF4-4066-B8AE-3A07769965B1}">
      <dgm:prSet/>
      <dgm:spPr/>
      <dgm:t>
        <a:bodyPr/>
        <a:lstStyle/>
        <a:p>
          <a:endParaRPr lang="cs-CZ"/>
        </a:p>
      </dgm:t>
    </dgm:pt>
    <dgm:pt modelId="{B03F9E04-C640-4099-9ECC-A5150E66A7C1}" type="sibTrans" cxnId="{CA6D0887-CAF4-4066-B8AE-3A07769965B1}">
      <dgm:prSet/>
      <dgm:spPr/>
      <dgm:t>
        <a:bodyPr/>
        <a:lstStyle/>
        <a:p>
          <a:endParaRPr lang="cs-CZ"/>
        </a:p>
      </dgm:t>
    </dgm:pt>
    <dgm:pt modelId="{039A6033-15B5-481B-BEAC-D4307903A8E7}">
      <dgm:prSet phldrT="[Text]"/>
      <dgm:spPr/>
      <dgm:t>
        <a:bodyPr/>
        <a:lstStyle/>
        <a:p>
          <a:r>
            <a:rPr lang="cs-CZ" dirty="0"/>
            <a:t>Aktuálně – terapeutka pro děti a mladistvé v Centru rodinného poradenství a terapie</a:t>
          </a:r>
        </a:p>
      </dgm:t>
    </dgm:pt>
    <dgm:pt modelId="{7DBB9410-2480-40B6-A370-16367ED85E64}" type="parTrans" cxnId="{A107AC3C-91A0-47CA-BBD9-C354F9338636}">
      <dgm:prSet/>
      <dgm:spPr/>
      <dgm:t>
        <a:bodyPr/>
        <a:lstStyle/>
        <a:p>
          <a:endParaRPr lang="cs-CZ"/>
        </a:p>
      </dgm:t>
    </dgm:pt>
    <dgm:pt modelId="{00E1CD43-73F1-4268-AAED-7740F54D1490}" type="sibTrans" cxnId="{A107AC3C-91A0-47CA-BBD9-C354F9338636}">
      <dgm:prSet/>
      <dgm:spPr/>
      <dgm:t>
        <a:bodyPr/>
        <a:lstStyle/>
        <a:p>
          <a:endParaRPr lang="cs-CZ"/>
        </a:p>
      </dgm:t>
    </dgm:pt>
    <dgm:pt modelId="{B0552F05-8B1A-49D5-AC22-04B458545A11}" type="pres">
      <dgm:prSet presAssocID="{0869983B-298B-47C9-986E-B0DF22313B05}" presName="diagram" presStyleCnt="0">
        <dgm:presLayoutVars>
          <dgm:dir/>
          <dgm:resizeHandles val="exact"/>
        </dgm:presLayoutVars>
      </dgm:prSet>
      <dgm:spPr/>
    </dgm:pt>
    <dgm:pt modelId="{FCDDDBBA-C0DE-414C-B71C-AECB11F3010A}" type="pres">
      <dgm:prSet presAssocID="{25700401-078D-492B-9661-02C9F23DB029}" presName="node" presStyleLbl="node1" presStyleIdx="0" presStyleCnt="4">
        <dgm:presLayoutVars>
          <dgm:bulletEnabled val="1"/>
        </dgm:presLayoutVars>
      </dgm:prSet>
      <dgm:spPr/>
    </dgm:pt>
    <dgm:pt modelId="{5160E6C7-C303-4370-94DE-B25EE0EEFF38}" type="pres">
      <dgm:prSet presAssocID="{D8F83625-56FC-4D73-B949-26CDA1B4D2BE}" presName="sibTrans" presStyleCnt="0"/>
      <dgm:spPr/>
    </dgm:pt>
    <dgm:pt modelId="{521C1075-E4E5-4D5B-B168-F1A3C75A4D96}" type="pres">
      <dgm:prSet presAssocID="{9C9050B4-62D5-42D9-A49C-ECEE22557A72}" presName="node" presStyleLbl="node1" presStyleIdx="1" presStyleCnt="4">
        <dgm:presLayoutVars>
          <dgm:bulletEnabled val="1"/>
        </dgm:presLayoutVars>
      </dgm:prSet>
      <dgm:spPr/>
    </dgm:pt>
    <dgm:pt modelId="{01365FCF-299E-42D2-8E46-5F69B23591E7}" type="pres">
      <dgm:prSet presAssocID="{BDEDF450-ADF5-4C11-A343-4D8CBB989FEA}" presName="sibTrans" presStyleCnt="0"/>
      <dgm:spPr/>
    </dgm:pt>
    <dgm:pt modelId="{50AAB981-BA1B-4E26-B1E1-FF5B18AFEB8F}" type="pres">
      <dgm:prSet presAssocID="{3F14778B-8D2B-4092-8A7F-74672855253C}" presName="node" presStyleLbl="node1" presStyleIdx="2" presStyleCnt="4">
        <dgm:presLayoutVars>
          <dgm:bulletEnabled val="1"/>
        </dgm:presLayoutVars>
      </dgm:prSet>
      <dgm:spPr/>
    </dgm:pt>
    <dgm:pt modelId="{E02BE7B1-3A63-4142-82D5-1DE4958C562B}" type="pres">
      <dgm:prSet presAssocID="{B03F9E04-C640-4099-9ECC-A5150E66A7C1}" presName="sibTrans" presStyleCnt="0"/>
      <dgm:spPr/>
    </dgm:pt>
    <dgm:pt modelId="{37E764E9-2861-4E9A-9A8F-9DB17F679C17}" type="pres">
      <dgm:prSet presAssocID="{039A6033-15B5-481B-BEAC-D4307903A8E7}" presName="node" presStyleLbl="node1" presStyleIdx="3" presStyleCnt="4">
        <dgm:presLayoutVars>
          <dgm:bulletEnabled val="1"/>
        </dgm:presLayoutVars>
      </dgm:prSet>
      <dgm:spPr/>
    </dgm:pt>
  </dgm:ptLst>
  <dgm:cxnLst>
    <dgm:cxn modelId="{8788F427-95AC-4AB7-9846-24897D83692C}" type="presOf" srcId="{3F14778B-8D2B-4092-8A7F-74672855253C}" destId="{50AAB981-BA1B-4E26-B1E1-FF5B18AFEB8F}" srcOrd="0" destOrd="0" presId="urn:microsoft.com/office/officeart/2005/8/layout/default"/>
    <dgm:cxn modelId="{67B66939-6213-441B-AD92-A4D1B106893B}" type="presOf" srcId="{0869983B-298B-47C9-986E-B0DF22313B05}" destId="{B0552F05-8B1A-49D5-AC22-04B458545A11}" srcOrd="0" destOrd="0" presId="urn:microsoft.com/office/officeart/2005/8/layout/default"/>
    <dgm:cxn modelId="{A107AC3C-91A0-47CA-BBD9-C354F9338636}" srcId="{0869983B-298B-47C9-986E-B0DF22313B05}" destId="{039A6033-15B5-481B-BEAC-D4307903A8E7}" srcOrd="3" destOrd="0" parTransId="{7DBB9410-2480-40B6-A370-16367ED85E64}" sibTransId="{00E1CD43-73F1-4268-AAED-7740F54D1490}"/>
    <dgm:cxn modelId="{B6F69858-E7AA-439A-9059-B371837999C3}" type="presOf" srcId="{039A6033-15B5-481B-BEAC-D4307903A8E7}" destId="{37E764E9-2861-4E9A-9A8F-9DB17F679C17}" srcOrd="0" destOrd="0" presId="urn:microsoft.com/office/officeart/2005/8/layout/default"/>
    <dgm:cxn modelId="{88E78885-3D4B-4BA6-98E9-BB04C07E5432}" type="presOf" srcId="{25700401-078D-492B-9661-02C9F23DB029}" destId="{FCDDDBBA-C0DE-414C-B71C-AECB11F3010A}" srcOrd="0" destOrd="0" presId="urn:microsoft.com/office/officeart/2005/8/layout/default"/>
    <dgm:cxn modelId="{CA6D0887-CAF4-4066-B8AE-3A07769965B1}" srcId="{0869983B-298B-47C9-986E-B0DF22313B05}" destId="{3F14778B-8D2B-4092-8A7F-74672855253C}" srcOrd="2" destOrd="0" parTransId="{11456D32-26E9-4930-A1A6-521908CB2A86}" sibTransId="{B03F9E04-C640-4099-9ECC-A5150E66A7C1}"/>
    <dgm:cxn modelId="{0E0BBFBE-3B51-4D96-AF54-C2B36A81A69C}" srcId="{0869983B-298B-47C9-986E-B0DF22313B05}" destId="{9C9050B4-62D5-42D9-A49C-ECEE22557A72}" srcOrd="1" destOrd="0" parTransId="{AA85A11C-F6D9-4EA0-A5E7-511262C4D1DF}" sibTransId="{BDEDF450-ADF5-4C11-A343-4D8CBB989FEA}"/>
    <dgm:cxn modelId="{77BD8FCF-9736-44F9-B9E9-DD2E71F64576}" type="presOf" srcId="{9C9050B4-62D5-42D9-A49C-ECEE22557A72}" destId="{521C1075-E4E5-4D5B-B168-F1A3C75A4D96}" srcOrd="0" destOrd="0" presId="urn:microsoft.com/office/officeart/2005/8/layout/default"/>
    <dgm:cxn modelId="{72D973DF-ABA4-4A0A-8697-1A54878787CB}" srcId="{0869983B-298B-47C9-986E-B0DF22313B05}" destId="{25700401-078D-492B-9661-02C9F23DB029}" srcOrd="0" destOrd="0" parTransId="{75571C6D-378E-4181-92ED-9BF728615B6C}" sibTransId="{D8F83625-56FC-4D73-B949-26CDA1B4D2BE}"/>
    <dgm:cxn modelId="{59A23F81-8954-4969-86A3-EA46B0AECDED}" type="presParOf" srcId="{B0552F05-8B1A-49D5-AC22-04B458545A11}" destId="{FCDDDBBA-C0DE-414C-B71C-AECB11F3010A}" srcOrd="0" destOrd="0" presId="urn:microsoft.com/office/officeart/2005/8/layout/default"/>
    <dgm:cxn modelId="{D697FA3F-AD54-4FAA-B5B6-F1962836C3F2}" type="presParOf" srcId="{B0552F05-8B1A-49D5-AC22-04B458545A11}" destId="{5160E6C7-C303-4370-94DE-B25EE0EEFF38}" srcOrd="1" destOrd="0" presId="urn:microsoft.com/office/officeart/2005/8/layout/default"/>
    <dgm:cxn modelId="{AEED140A-EB59-43C3-BA2C-5D3A9B17EDB0}" type="presParOf" srcId="{B0552F05-8B1A-49D5-AC22-04B458545A11}" destId="{521C1075-E4E5-4D5B-B168-F1A3C75A4D96}" srcOrd="2" destOrd="0" presId="urn:microsoft.com/office/officeart/2005/8/layout/default"/>
    <dgm:cxn modelId="{C9F9A727-FF23-46E2-AF9B-A9AC5CD0EB02}" type="presParOf" srcId="{B0552F05-8B1A-49D5-AC22-04B458545A11}" destId="{01365FCF-299E-42D2-8E46-5F69B23591E7}" srcOrd="3" destOrd="0" presId="urn:microsoft.com/office/officeart/2005/8/layout/default"/>
    <dgm:cxn modelId="{6FB7F0C1-B7B7-41D8-AA4D-026EC499EAEB}" type="presParOf" srcId="{B0552F05-8B1A-49D5-AC22-04B458545A11}" destId="{50AAB981-BA1B-4E26-B1E1-FF5B18AFEB8F}" srcOrd="4" destOrd="0" presId="urn:microsoft.com/office/officeart/2005/8/layout/default"/>
    <dgm:cxn modelId="{0C764684-0986-4A69-A62F-A640BA12E84D}" type="presParOf" srcId="{B0552F05-8B1A-49D5-AC22-04B458545A11}" destId="{E02BE7B1-3A63-4142-82D5-1DE4958C562B}" srcOrd="5" destOrd="0" presId="urn:microsoft.com/office/officeart/2005/8/layout/default"/>
    <dgm:cxn modelId="{9597D820-4E54-4F1D-9B4E-4D2B5E5F7C08}" type="presParOf" srcId="{B0552F05-8B1A-49D5-AC22-04B458545A11}" destId="{37E764E9-2861-4E9A-9A8F-9DB17F679C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A64B7-1460-49BB-98A8-E9185D661E6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97F244-F2A0-4D0C-BC94-EDE574453F03}">
      <dgm:prSet/>
      <dgm:spPr/>
      <dgm:t>
        <a:bodyPr/>
        <a:lstStyle/>
        <a:p>
          <a:r>
            <a:rPr lang="en-US" b="0" i="0" dirty="0"/>
            <a:t>1. ÚVOD DO TÉMATU STRESU</a:t>
          </a:r>
          <a:endParaRPr lang="en-US" dirty="0"/>
        </a:p>
      </dgm:t>
    </dgm:pt>
    <dgm:pt modelId="{C4C584CC-34C1-4E35-B48C-AC5ED3004DD1}" type="parTrans" cxnId="{316F2B2C-33D0-425B-BD44-49F5D03760F8}">
      <dgm:prSet/>
      <dgm:spPr/>
      <dgm:t>
        <a:bodyPr/>
        <a:lstStyle/>
        <a:p>
          <a:endParaRPr lang="en-US"/>
        </a:p>
      </dgm:t>
    </dgm:pt>
    <dgm:pt modelId="{27CBFC26-ACB1-4FAC-9BE6-D475459C429D}" type="sibTrans" cxnId="{316F2B2C-33D0-425B-BD44-49F5D03760F8}">
      <dgm:prSet/>
      <dgm:spPr/>
      <dgm:t>
        <a:bodyPr/>
        <a:lstStyle/>
        <a:p>
          <a:endParaRPr lang="en-US"/>
        </a:p>
      </dgm:t>
    </dgm:pt>
    <dgm:pt modelId="{A1DF8E80-ADAF-44FB-94D7-FE7A5286053E}">
      <dgm:prSet/>
      <dgm:spPr/>
      <dgm:t>
        <a:bodyPr/>
        <a:lstStyle/>
        <a:p>
          <a:r>
            <a:rPr lang="en-US" b="0" i="0" dirty="0"/>
            <a:t>2. STRESORY A VLIV STRESU NA VÝKON </a:t>
          </a:r>
          <a:endParaRPr lang="en-US" dirty="0"/>
        </a:p>
      </dgm:t>
    </dgm:pt>
    <dgm:pt modelId="{B911C64D-CD19-4E2F-9B95-8292FC1D62B4}" type="parTrans" cxnId="{F4DFEBE5-F724-4B9A-BEA2-77A07562B165}">
      <dgm:prSet/>
      <dgm:spPr/>
      <dgm:t>
        <a:bodyPr/>
        <a:lstStyle/>
        <a:p>
          <a:endParaRPr lang="en-US"/>
        </a:p>
      </dgm:t>
    </dgm:pt>
    <dgm:pt modelId="{BA2B981B-E650-43B0-A13D-F8089A93C09E}" type="sibTrans" cxnId="{F4DFEBE5-F724-4B9A-BEA2-77A07562B165}">
      <dgm:prSet/>
      <dgm:spPr/>
      <dgm:t>
        <a:bodyPr/>
        <a:lstStyle/>
        <a:p>
          <a:endParaRPr lang="en-US"/>
        </a:p>
      </dgm:t>
    </dgm:pt>
    <dgm:pt modelId="{86358AE3-DB77-4C47-8B12-0667E35BF436}">
      <dgm:prSet/>
      <dgm:spPr/>
      <dgm:t>
        <a:bodyPr/>
        <a:lstStyle/>
        <a:p>
          <a:r>
            <a:rPr lang="en-US" b="0" i="0"/>
            <a:t>3. OSOBNÍ STRESOVÝ PROFIL - Co mě stresuje? </a:t>
          </a:r>
          <a:endParaRPr lang="en-US"/>
        </a:p>
      </dgm:t>
    </dgm:pt>
    <dgm:pt modelId="{6640AF77-7EA8-4C96-962A-C8F39AE83131}" type="parTrans" cxnId="{3B4D1353-43A8-4C4F-9F75-9F968B6F7281}">
      <dgm:prSet/>
      <dgm:spPr/>
      <dgm:t>
        <a:bodyPr/>
        <a:lstStyle/>
        <a:p>
          <a:endParaRPr lang="en-US"/>
        </a:p>
      </dgm:t>
    </dgm:pt>
    <dgm:pt modelId="{015E63B9-04FB-477D-B36B-B98C3B582644}" type="sibTrans" cxnId="{3B4D1353-43A8-4C4F-9F75-9F968B6F7281}">
      <dgm:prSet/>
      <dgm:spPr/>
      <dgm:t>
        <a:bodyPr/>
        <a:lstStyle/>
        <a:p>
          <a:endParaRPr lang="en-US"/>
        </a:p>
      </dgm:t>
    </dgm:pt>
    <dgm:pt modelId="{CECA64F4-8301-4D8C-9A87-CDBAF97BF05F}">
      <dgm:prSet/>
      <dgm:spPr/>
      <dgm:t>
        <a:bodyPr/>
        <a:lstStyle/>
        <a:p>
          <a:r>
            <a:rPr lang="en-US" b="0" i="0" dirty="0"/>
            <a:t>4. COPINGOVÉ STRATEGIE</a:t>
          </a:r>
          <a:r>
            <a:rPr lang="cs-CZ" b="0" i="0" dirty="0"/>
            <a:t> A OSOBNÍ COPINGOVÝ PROFIL</a:t>
          </a:r>
          <a:r>
            <a:rPr lang="en-US" b="0" i="0" dirty="0"/>
            <a:t> </a:t>
          </a:r>
          <a:endParaRPr lang="en-US" dirty="0"/>
        </a:p>
      </dgm:t>
    </dgm:pt>
    <dgm:pt modelId="{46F4687D-8BC3-4B50-A6AD-61A0E8950009}" type="parTrans" cxnId="{BBE886A6-64A9-4608-8D68-250607F16D0B}">
      <dgm:prSet/>
      <dgm:spPr/>
      <dgm:t>
        <a:bodyPr/>
        <a:lstStyle/>
        <a:p>
          <a:endParaRPr lang="en-US"/>
        </a:p>
      </dgm:t>
    </dgm:pt>
    <dgm:pt modelId="{01833D8F-8E6F-40AA-BB3C-045665912B34}" type="sibTrans" cxnId="{BBE886A6-64A9-4608-8D68-250607F16D0B}">
      <dgm:prSet/>
      <dgm:spPr/>
      <dgm:t>
        <a:bodyPr/>
        <a:lstStyle/>
        <a:p>
          <a:endParaRPr lang="en-US"/>
        </a:p>
      </dgm:t>
    </dgm:pt>
    <dgm:pt modelId="{1601715F-8416-4363-8706-0A714823FC72}">
      <dgm:prSet/>
      <dgm:spPr/>
      <dgm:t>
        <a:bodyPr/>
        <a:lstStyle/>
        <a:p>
          <a:r>
            <a:rPr lang="en-US" b="0" i="0" dirty="0"/>
            <a:t>5.</a:t>
          </a:r>
          <a:r>
            <a:rPr lang="cs-CZ" b="0" i="0" dirty="0"/>
            <a:t> OSOBNÍ WELLBEINGOVÝ PROFIL A TIPY NA JEHO ROZVOJ</a:t>
          </a:r>
          <a:endParaRPr lang="en-US" dirty="0"/>
        </a:p>
      </dgm:t>
    </dgm:pt>
    <dgm:pt modelId="{95F1C7CE-C4F6-42C9-9802-25D1A5C6C732}" type="parTrans" cxnId="{A8FC4E2D-0281-4DDE-BFE5-6DDAC4148C9A}">
      <dgm:prSet/>
      <dgm:spPr/>
      <dgm:t>
        <a:bodyPr/>
        <a:lstStyle/>
        <a:p>
          <a:endParaRPr lang="en-US"/>
        </a:p>
      </dgm:t>
    </dgm:pt>
    <dgm:pt modelId="{6F420BAD-4230-47E4-8E69-CA19ED4AEC13}" type="sibTrans" cxnId="{A8FC4E2D-0281-4DDE-BFE5-6DDAC4148C9A}">
      <dgm:prSet/>
      <dgm:spPr/>
      <dgm:t>
        <a:bodyPr/>
        <a:lstStyle/>
        <a:p>
          <a:endParaRPr lang="en-US"/>
        </a:p>
      </dgm:t>
    </dgm:pt>
    <dgm:pt modelId="{BB7CCC49-F97C-4B8C-B369-AA4B76186128}">
      <dgm:prSet/>
      <dgm:spPr/>
      <dgm:t>
        <a:bodyPr/>
        <a:lstStyle/>
        <a:p>
          <a:r>
            <a:rPr lang="cs-CZ" b="0" i="0" dirty="0"/>
            <a:t>6. STRES PŘED ZKOUŠKOU A TIPY NA JEHO ZVLÁDÁNÍ</a:t>
          </a:r>
          <a:endParaRPr lang="en-US" dirty="0"/>
        </a:p>
      </dgm:t>
    </dgm:pt>
    <dgm:pt modelId="{F78CFA4C-C604-4E70-BF95-F9A5DB3E2BC2}" type="parTrans" cxnId="{FB6BBCA1-A2E4-4DE8-B4DC-051575FDEAE1}">
      <dgm:prSet/>
      <dgm:spPr/>
      <dgm:t>
        <a:bodyPr/>
        <a:lstStyle/>
        <a:p>
          <a:endParaRPr lang="cs-CZ"/>
        </a:p>
      </dgm:t>
    </dgm:pt>
    <dgm:pt modelId="{0602A69B-6A09-4ABF-BDF4-806D3F82B4A1}" type="sibTrans" cxnId="{FB6BBCA1-A2E4-4DE8-B4DC-051575FDEAE1}">
      <dgm:prSet/>
      <dgm:spPr/>
      <dgm:t>
        <a:bodyPr/>
        <a:lstStyle/>
        <a:p>
          <a:endParaRPr lang="cs-CZ"/>
        </a:p>
      </dgm:t>
    </dgm:pt>
    <dgm:pt modelId="{0148277D-EDBE-4E37-8224-625DCC634930}" type="pres">
      <dgm:prSet presAssocID="{314A64B7-1460-49BB-98A8-E9185D661E62}" presName="CompostProcess" presStyleCnt="0">
        <dgm:presLayoutVars>
          <dgm:dir/>
          <dgm:resizeHandles val="exact"/>
        </dgm:presLayoutVars>
      </dgm:prSet>
      <dgm:spPr/>
    </dgm:pt>
    <dgm:pt modelId="{F0ED6EAD-3167-4A90-B9A9-C9FB21B9007C}" type="pres">
      <dgm:prSet presAssocID="{314A64B7-1460-49BB-98A8-E9185D661E62}" presName="arrow" presStyleLbl="bgShp" presStyleIdx="0" presStyleCnt="1"/>
      <dgm:spPr/>
    </dgm:pt>
    <dgm:pt modelId="{F2742770-C596-47EF-98CD-B83C57AA72FA}" type="pres">
      <dgm:prSet presAssocID="{314A64B7-1460-49BB-98A8-E9185D661E62}" presName="linearProcess" presStyleCnt="0"/>
      <dgm:spPr/>
    </dgm:pt>
    <dgm:pt modelId="{194C66CD-7854-4ED1-B57F-5EB14FC9EA82}" type="pres">
      <dgm:prSet presAssocID="{6197F244-F2A0-4D0C-BC94-EDE574453F03}" presName="textNode" presStyleLbl="node1" presStyleIdx="0" presStyleCnt="6">
        <dgm:presLayoutVars>
          <dgm:bulletEnabled val="1"/>
        </dgm:presLayoutVars>
      </dgm:prSet>
      <dgm:spPr/>
    </dgm:pt>
    <dgm:pt modelId="{2CD72814-615B-4F07-BDB2-D2B9E3E0114D}" type="pres">
      <dgm:prSet presAssocID="{27CBFC26-ACB1-4FAC-9BE6-D475459C429D}" presName="sibTrans" presStyleCnt="0"/>
      <dgm:spPr/>
    </dgm:pt>
    <dgm:pt modelId="{C7FA3AC4-9B3C-4106-AC0F-EE03FB705776}" type="pres">
      <dgm:prSet presAssocID="{A1DF8E80-ADAF-44FB-94D7-FE7A5286053E}" presName="textNode" presStyleLbl="node1" presStyleIdx="1" presStyleCnt="6">
        <dgm:presLayoutVars>
          <dgm:bulletEnabled val="1"/>
        </dgm:presLayoutVars>
      </dgm:prSet>
      <dgm:spPr/>
    </dgm:pt>
    <dgm:pt modelId="{6DE276D8-0410-4D0E-B393-0AAD53D8DF69}" type="pres">
      <dgm:prSet presAssocID="{BA2B981B-E650-43B0-A13D-F8089A93C09E}" presName="sibTrans" presStyleCnt="0"/>
      <dgm:spPr/>
    </dgm:pt>
    <dgm:pt modelId="{020FF0D9-FAED-4568-80E5-781EF0E2E9B0}" type="pres">
      <dgm:prSet presAssocID="{86358AE3-DB77-4C47-8B12-0667E35BF436}" presName="textNode" presStyleLbl="node1" presStyleIdx="2" presStyleCnt="6">
        <dgm:presLayoutVars>
          <dgm:bulletEnabled val="1"/>
        </dgm:presLayoutVars>
      </dgm:prSet>
      <dgm:spPr/>
    </dgm:pt>
    <dgm:pt modelId="{E0C7B8D2-0675-4E45-B2A2-CF7AD791B9CD}" type="pres">
      <dgm:prSet presAssocID="{015E63B9-04FB-477D-B36B-B98C3B582644}" presName="sibTrans" presStyleCnt="0"/>
      <dgm:spPr/>
    </dgm:pt>
    <dgm:pt modelId="{0BD4B20F-1C9E-4E85-92B9-A2CF562300B6}" type="pres">
      <dgm:prSet presAssocID="{CECA64F4-8301-4D8C-9A87-CDBAF97BF05F}" presName="textNode" presStyleLbl="node1" presStyleIdx="3" presStyleCnt="6">
        <dgm:presLayoutVars>
          <dgm:bulletEnabled val="1"/>
        </dgm:presLayoutVars>
      </dgm:prSet>
      <dgm:spPr/>
    </dgm:pt>
    <dgm:pt modelId="{011B3F6A-159F-4A31-939D-482241FE76CA}" type="pres">
      <dgm:prSet presAssocID="{01833D8F-8E6F-40AA-BB3C-045665912B34}" presName="sibTrans" presStyleCnt="0"/>
      <dgm:spPr/>
    </dgm:pt>
    <dgm:pt modelId="{07C818C8-F2EC-43A9-9AA4-E720362B6CFE}" type="pres">
      <dgm:prSet presAssocID="{1601715F-8416-4363-8706-0A714823FC72}" presName="textNode" presStyleLbl="node1" presStyleIdx="4" presStyleCnt="6">
        <dgm:presLayoutVars>
          <dgm:bulletEnabled val="1"/>
        </dgm:presLayoutVars>
      </dgm:prSet>
      <dgm:spPr/>
    </dgm:pt>
    <dgm:pt modelId="{A7560A01-693A-483A-861F-2E3EE1BC5484}" type="pres">
      <dgm:prSet presAssocID="{6F420BAD-4230-47E4-8E69-CA19ED4AEC13}" presName="sibTrans" presStyleCnt="0"/>
      <dgm:spPr/>
    </dgm:pt>
    <dgm:pt modelId="{E584F050-5D24-402B-B891-5867AA2E57FB}" type="pres">
      <dgm:prSet presAssocID="{BB7CCC49-F97C-4B8C-B369-AA4B7618612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F257D90E-A49F-4CCD-A86C-43B76A61500D}" type="presOf" srcId="{314A64B7-1460-49BB-98A8-E9185D661E62}" destId="{0148277D-EDBE-4E37-8224-625DCC634930}" srcOrd="0" destOrd="0" presId="urn:microsoft.com/office/officeart/2005/8/layout/hProcess9"/>
    <dgm:cxn modelId="{8B48C00F-6B16-4071-8ABC-ED52C213DD37}" type="presOf" srcId="{A1DF8E80-ADAF-44FB-94D7-FE7A5286053E}" destId="{C7FA3AC4-9B3C-4106-AC0F-EE03FB705776}" srcOrd="0" destOrd="0" presId="urn:microsoft.com/office/officeart/2005/8/layout/hProcess9"/>
    <dgm:cxn modelId="{316F2B2C-33D0-425B-BD44-49F5D03760F8}" srcId="{314A64B7-1460-49BB-98A8-E9185D661E62}" destId="{6197F244-F2A0-4D0C-BC94-EDE574453F03}" srcOrd="0" destOrd="0" parTransId="{C4C584CC-34C1-4E35-B48C-AC5ED3004DD1}" sibTransId="{27CBFC26-ACB1-4FAC-9BE6-D475459C429D}"/>
    <dgm:cxn modelId="{A8FC4E2D-0281-4DDE-BFE5-6DDAC4148C9A}" srcId="{314A64B7-1460-49BB-98A8-E9185D661E62}" destId="{1601715F-8416-4363-8706-0A714823FC72}" srcOrd="4" destOrd="0" parTransId="{95F1C7CE-C4F6-42C9-9802-25D1A5C6C732}" sibTransId="{6F420BAD-4230-47E4-8E69-CA19ED4AEC13}"/>
    <dgm:cxn modelId="{718F0A53-4FDD-4AB0-B2B1-0BE03A32D483}" type="presOf" srcId="{BB7CCC49-F97C-4B8C-B369-AA4B76186128}" destId="{E584F050-5D24-402B-B891-5867AA2E57FB}" srcOrd="0" destOrd="0" presId="urn:microsoft.com/office/officeart/2005/8/layout/hProcess9"/>
    <dgm:cxn modelId="{3B4D1353-43A8-4C4F-9F75-9F968B6F7281}" srcId="{314A64B7-1460-49BB-98A8-E9185D661E62}" destId="{86358AE3-DB77-4C47-8B12-0667E35BF436}" srcOrd="2" destOrd="0" parTransId="{6640AF77-7EA8-4C96-962A-C8F39AE83131}" sibTransId="{015E63B9-04FB-477D-B36B-B98C3B582644}"/>
    <dgm:cxn modelId="{8C3AF455-29DF-4EB3-8418-9CD104BB010C}" type="presOf" srcId="{1601715F-8416-4363-8706-0A714823FC72}" destId="{07C818C8-F2EC-43A9-9AA4-E720362B6CFE}" srcOrd="0" destOrd="0" presId="urn:microsoft.com/office/officeart/2005/8/layout/hProcess9"/>
    <dgm:cxn modelId="{514EB280-21FA-4CA8-905D-8B7FAF0D56A3}" type="presOf" srcId="{86358AE3-DB77-4C47-8B12-0667E35BF436}" destId="{020FF0D9-FAED-4568-80E5-781EF0E2E9B0}" srcOrd="0" destOrd="0" presId="urn:microsoft.com/office/officeart/2005/8/layout/hProcess9"/>
    <dgm:cxn modelId="{FB6BBCA1-A2E4-4DE8-B4DC-051575FDEAE1}" srcId="{314A64B7-1460-49BB-98A8-E9185D661E62}" destId="{BB7CCC49-F97C-4B8C-B369-AA4B76186128}" srcOrd="5" destOrd="0" parTransId="{F78CFA4C-C604-4E70-BF95-F9A5DB3E2BC2}" sibTransId="{0602A69B-6A09-4ABF-BDF4-806D3F82B4A1}"/>
    <dgm:cxn modelId="{BBE886A6-64A9-4608-8D68-250607F16D0B}" srcId="{314A64B7-1460-49BB-98A8-E9185D661E62}" destId="{CECA64F4-8301-4D8C-9A87-CDBAF97BF05F}" srcOrd="3" destOrd="0" parTransId="{46F4687D-8BC3-4B50-A6AD-61A0E8950009}" sibTransId="{01833D8F-8E6F-40AA-BB3C-045665912B34}"/>
    <dgm:cxn modelId="{E1C5D8B4-8713-4411-9BE2-AAD1E734380E}" type="presOf" srcId="{CECA64F4-8301-4D8C-9A87-CDBAF97BF05F}" destId="{0BD4B20F-1C9E-4E85-92B9-A2CF562300B6}" srcOrd="0" destOrd="0" presId="urn:microsoft.com/office/officeart/2005/8/layout/hProcess9"/>
    <dgm:cxn modelId="{F4DFEBE5-F724-4B9A-BEA2-77A07562B165}" srcId="{314A64B7-1460-49BB-98A8-E9185D661E62}" destId="{A1DF8E80-ADAF-44FB-94D7-FE7A5286053E}" srcOrd="1" destOrd="0" parTransId="{B911C64D-CD19-4E2F-9B95-8292FC1D62B4}" sibTransId="{BA2B981B-E650-43B0-A13D-F8089A93C09E}"/>
    <dgm:cxn modelId="{864F37F3-95E0-46FB-9DAC-799CEEF8365C}" type="presOf" srcId="{6197F244-F2A0-4D0C-BC94-EDE574453F03}" destId="{194C66CD-7854-4ED1-B57F-5EB14FC9EA82}" srcOrd="0" destOrd="0" presId="urn:microsoft.com/office/officeart/2005/8/layout/hProcess9"/>
    <dgm:cxn modelId="{46078C00-D7D5-442F-B7EA-F9FFCDC84F7C}" type="presParOf" srcId="{0148277D-EDBE-4E37-8224-625DCC634930}" destId="{F0ED6EAD-3167-4A90-B9A9-C9FB21B9007C}" srcOrd="0" destOrd="0" presId="urn:microsoft.com/office/officeart/2005/8/layout/hProcess9"/>
    <dgm:cxn modelId="{C1672220-8A7C-4A85-9901-538B161B4E60}" type="presParOf" srcId="{0148277D-EDBE-4E37-8224-625DCC634930}" destId="{F2742770-C596-47EF-98CD-B83C57AA72FA}" srcOrd="1" destOrd="0" presId="urn:microsoft.com/office/officeart/2005/8/layout/hProcess9"/>
    <dgm:cxn modelId="{C4E3D401-C4A1-4B28-8580-B7F092FBD697}" type="presParOf" srcId="{F2742770-C596-47EF-98CD-B83C57AA72FA}" destId="{194C66CD-7854-4ED1-B57F-5EB14FC9EA82}" srcOrd="0" destOrd="0" presId="urn:microsoft.com/office/officeart/2005/8/layout/hProcess9"/>
    <dgm:cxn modelId="{CBA9E10F-374E-4434-A355-A24728BBDE46}" type="presParOf" srcId="{F2742770-C596-47EF-98CD-B83C57AA72FA}" destId="{2CD72814-615B-4F07-BDB2-D2B9E3E0114D}" srcOrd="1" destOrd="0" presId="urn:microsoft.com/office/officeart/2005/8/layout/hProcess9"/>
    <dgm:cxn modelId="{9E8DF78F-B9F0-4FDC-AC63-DEFA2C52263C}" type="presParOf" srcId="{F2742770-C596-47EF-98CD-B83C57AA72FA}" destId="{C7FA3AC4-9B3C-4106-AC0F-EE03FB705776}" srcOrd="2" destOrd="0" presId="urn:microsoft.com/office/officeart/2005/8/layout/hProcess9"/>
    <dgm:cxn modelId="{467E934E-8185-4BF2-B845-BA491FBDCB95}" type="presParOf" srcId="{F2742770-C596-47EF-98CD-B83C57AA72FA}" destId="{6DE276D8-0410-4D0E-B393-0AAD53D8DF69}" srcOrd="3" destOrd="0" presId="urn:microsoft.com/office/officeart/2005/8/layout/hProcess9"/>
    <dgm:cxn modelId="{91CB7AEA-3798-41D3-93A6-E9CB138FB1E9}" type="presParOf" srcId="{F2742770-C596-47EF-98CD-B83C57AA72FA}" destId="{020FF0D9-FAED-4568-80E5-781EF0E2E9B0}" srcOrd="4" destOrd="0" presId="urn:microsoft.com/office/officeart/2005/8/layout/hProcess9"/>
    <dgm:cxn modelId="{F394C003-FC8E-4EF5-92F8-5B18AF0493A3}" type="presParOf" srcId="{F2742770-C596-47EF-98CD-B83C57AA72FA}" destId="{E0C7B8D2-0675-4E45-B2A2-CF7AD791B9CD}" srcOrd="5" destOrd="0" presId="urn:microsoft.com/office/officeart/2005/8/layout/hProcess9"/>
    <dgm:cxn modelId="{BFCB1D38-E651-4C6A-A5FA-D2D86ED12BA9}" type="presParOf" srcId="{F2742770-C596-47EF-98CD-B83C57AA72FA}" destId="{0BD4B20F-1C9E-4E85-92B9-A2CF562300B6}" srcOrd="6" destOrd="0" presId="urn:microsoft.com/office/officeart/2005/8/layout/hProcess9"/>
    <dgm:cxn modelId="{AB84A84F-FFBC-4B20-9A0A-77F036A1F8F4}" type="presParOf" srcId="{F2742770-C596-47EF-98CD-B83C57AA72FA}" destId="{011B3F6A-159F-4A31-939D-482241FE76CA}" srcOrd="7" destOrd="0" presId="urn:microsoft.com/office/officeart/2005/8/layout/hProcess9"/>
    <dgm:cxn modelId="{3929EA52-DABF-4492-917D-F9C3E021F091}" type="presParOf" srcId="{F2742770-C596-47EF-98CD-B83C57AA72FA}" destId="{07C818C8-F2EC-43A9-9AA4-E720362B6CFE}" srcOrd="8" destOrd="0" presId="urn:microsoft.com/office/officeart/2005/8/layout/hProcess9"/>
    <dgm:cxn modelId="{C80AF439-3860-41E1-9F38-DBDCED13B191}" type="presParOf" srcId="{F2742770-C596-47EF-98CD-B83C57AA72FA}" destId="{A7560A01-693A-483A-861F-2E3EE1BC5484}" srcOrd="9" destOrd="0" presId="urn:microsoft.com/office/officeart/2005/8/layout/hProcess9"/>
    <dgm:cxn modelId="{AB8EC0A9-CA6F-4D18-9CCB-8D20DBAF79FF}" type="presParOf" srcId="{F2742770-C596-47EF-98CD-B83C57AA72FA}" destId="{E584F050-5D24-402B-B891-5867AA2E57F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26414-731D-428F-88E3-581C09A517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C6B99-585C-4682-9808-C756EB8A313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Situace - </a:t>
          </a:r>
          <a:r>
            <a:rPr lang="cs-CZ" b="1" i="1" dirty="0"/>
            <a:t>které jsme vystaveni a je nám nějakým způsobem nepříjemná</a:t>
          </a:r>
          <a:endParaRPr lang="en-US" b="1" dirty="0"/>
        </a:p>
      </dgm:t>
    </dgm:pt>
    <dgm:pt modelId="{0D561FB4-6122-4FDB-B4DF-5716256A09E4}" type="parTrans" cxnId="{F11F5EAB-3551-42FD-833E-BC4E6C11D35F}">
      <dgm:prSet/>
      <dgm:spPr/>
      <dgm:t>
        <a:bodyPr/>
        <a:lstStyle/>
        <a:p>
          <a:endParaRPr lang="en-US"/>
        </a:p>
      </dgm:t>
    </dgm:pt>
    <dgm:pt modelId="{A638F8B0-B365-4328-98C6-CC5A976F5C3D}" type="sibTrans" cxnId="{F11F5EAB-3551-42FD-833E-BC4E6C11D35F}">
      <dgm:prSet/>
      <dgm:spPr/>
      <dgm:t>
        <a:bodyPr/>
        <a:lstStyle/>
        <a:p>
          <a:endParaRPr lang="en-US"/>
        </a:p>
      </dgm:t>
    </dgm:pt>
    <dgm:pt modelId="{67000A2F-0572-402F-A58B-6DBF18F3F1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Psychické projevy (emoce, kognice) – </a:t>
          </a:r>
          <a:r>
            <a:rPr lang="cs-CZ" b="1" i="1" dirty="0"/>
            <a:t>pocit tlaku a strachu</a:t>
          </a:r>
          <a:endParaRPr lang="en-US" b="1" dirty="0"/>
        </a:p>
      </dgm:t>
    </dgm:pt>
    <dgm:pt modelId="{9D9FDF20-111D-406B-92EB-A784C1B99AA1}" type="parTrans" cxnId="{CFFA35F8-C4F4-4AF4-9854-FA7AAB1AA59B}">
      <dgm:prSet/>
      <dgm:spPr/>
      <dgm:t>
        <a:bodyPr/>
        <a:lstStyle/>
        <a:p>
          <a:endParaRPr lang="en-US"/>
        </a:p>
      </dgm:t>
    </dgm:pt>
    <dgm:pt modelId="{51DA8C27-65A1-42AC-82A4-A8EDB8504288}" type="sibTrans" cxnId="{CFFA35F8-C4F4-4AF4-9854-FA7AAB1AA59B}">
      <dgm:prSet/>
      <dgm:spPr/>
      <dgm:t>
        <a:bodyPr/>
        <a:lstStyle/>
        <a:p>
          <a:endParaRPr lang="en-US"/>
        </a:p>
      </dgm:t>
    </dgm:pt>
    <dgm:pt modelId="{0727B40D-7D8F-451C-8DED-63252E539E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Fyzické projevy (nervové, hormonální) – </a:t>
          </a:r>
          <a:r>
            <a:rPr lang="cs-CZ" b="1" i="1" dirty="0"/>
            <a:t>třes, pocení, sevření žaludku </a:t>
          </a:r>
          <a:endParaRPr lang="en-US" b="1" i="1" dirty="0"/>
        </a:p>
      </dgm:t>
    </dgm:pt>
    <dgm:pt modelId="{6E1DA002-5D7F-45CC-B43D-5B54602FC731}" type="parTrans" cxnId="{C7A6FDA4-5A0B-425C-806D-94ADB72271E1}">
      <dgm:prSet/>
      <dgm:spPr/>
      <dgm:t>
        <a:bodyPr/>
        <a:lstStyle/>
        <a:p>
          <a:endParaRPr lang="en-US"/>
        </a:p>
      </dgm:t>
    </dgm:pt>
    <dgm:pt modelId="{4DEA9F37-C903-4454-904A-A79267740FE5}" type="sibTrans" cxnId="{C7A6FDA4-5A0B-425C-806D-94ADB72271E1}">
      <dgm:prSet/>
      <dgm:spPr/>
      <dgm:t>
        <a:bodyPr/>
        <a:lstStyle/>
        <a:p>
          <a:endParaRPr lang="en-US"/>
        </a:p>
      </dgm:t>
    </dgm:pt>
    <dgm:pt modelId="{BDE93E78-6270-433B-A331-BCAAECE85D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Důsledky - </a:t>
          </a:r>
          <a:r>
            <a:rPr lang="cs-CZ" b="1" i="1" dirty="0"/>
            <a:t>Může být motivující a posunout nás, ale také může být natolik silný, že nás ochromí a ublíží nám.</a:t>
          </a:r>
          <a:endParaRPr lang="en-US" b="1" dirty="0"/>
        </a:p>
      </dgm:t>
    </dgm:pt>
    <dgm:pt modelId="{8C006527-B7BA-4541-A49F-948C088A0587}" type="parTrans" cxnId="{FCC6402F-0EEB-42F3-B46B-6D15398CE401}">
      <dgm:prSet/>
      <dgm:spPr/>
      <dgm:t>
        <a:bodyPr/>
        <a:lstStyle/>
        <a:p>
          <a:endParaRPr lang="en-US"/>
        </a:p>
      </dgm:t>
    </dgm:pt>
    <dgm:pt modelId="{78A08A84-BA25-4669-8650-E567399E06AE}" type="sibTrans" cxnId="{FCC6402F-0EEB-42F3-B46B-6D15398CE401}">
      <dgm:prSet/>
      <dgm:spPr/>
      <dgm:t>
        <a:bodyPr/>
        <a:lstStyle/>
        <a:p>
          <a:endParaRPr lang="en-US"/>
        </a:p>
      </dgm:t>
    </dgm:pt>
    <dgm:pt modelId="{5BE390DF-33D0-4F31-BB2D-7BAEB1A23F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Chování – </a:t>
          </a:r>
          <a:r>
            <a:rPr lang="cs-CZ" b="1" i="1" dirty="0"/>
            <a:t>uzavření se do sebe, nekomunikování X výbuchy vzteku a zoufalství</a:t>
          </a:r>
          <a:endParaRPr lang="en-US" b="1" i="1" dirty="0"/>
        </a:p>
      </dgm:t>
    </dgm:pt>
    <dgm:pt modelId="{3217F8DD-B5C9-4B1D-B9BE-6E4F55669E4B}" type="parTrans" cxnId="{D6CE6E4E-FC57-4C03-A03C-EC80E26B838E}">
      <dgm:prSet/>
      <dgm:spPr/>
      <dgm:t>
        <a:bodyPr/>
        <a:lstStyle/>
        <a:p>
          <a:endParaRPr lang="en-US"/>
        </a:p>
      </dgm:t>
    </dgm:pt>
    <dgm:pt modelId="{FCD1D0AE-3E6C-460B-9269-577267926FDE}" type="sibTrans" cxnId="{D6CE6E4E-FC57-4C03-A03C-EC80E26B838E}">
      <dgm:prSet/>
      <dgm:spPr/>
      <dgm:t>
        <a:bodyPr/>
        <a:lstStyle/>
        <a:p>
          <a:endParaRPr lang="en-US"/>
        </a:p>
      </dgm:t>
    </dgm:pt>
    <dgm:pt modelId="{8204F7BC-F477-4BC7-937B-FAB6E15482B8}" type="pres">
      <dgm:prSet presAssocID="{23126414-731D-428F-88E3-581C09A51705}" presName="root" presStyleCnt="0">
        <dgm:presLayoutVars>
          <dgm:dir/>
          <dgm:resizeHandles val="exact"/>
        </dgm:presLayoutVars>
      </dgm:prSet>
      <dgm:spPr/>
    </dgm:pt>
    <dgm:pt modelId="{FBD1AD91-D3F9-449C-995B-95A58296F0ED}" type="pres">
      <dgm:prSet presAssocID="{AE1C6B99-585C-4682-9808-C756EB8A313A}" presName="compNode" presStyleCnt="0"/>
      <dgm:spPr/>
    </dgm:pt>
    <dgm:pt modelId="{18C5AC69-5F5A-461B-B453-878D8A73A7EA}" type="pres">
      <dgm:prSet presAssocID="{AE1C6B99-585C-4682-9808-C756EB8A313A}" presName="bgRect" presStyleLbl="bgShp" presStyleIdx="0" presStyleCnt="5"/>
      <dgm:spPr/>
    </dgm:pt>
    <dgm:pt modelId="{4BB494BF-67C8-4549-B89F-2CFE96DEA10A}" type="pres">
      <dgm:prSet presAssocID="{AE1C6B99-585C-4682-9808-C756EB8A31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esky"/>
        </a:ext>
      </dgm:extLst>
    </dgm:pt>
    <dgm:pt modelId="{35C24A43-5DE5-43C0-A308-F22A57D6394A}" type="pres">
      <dgm:prSet presAssocID="{AE1C6B99-585C-4682-9808-C756EB8A313A}" presName="spaceRect" presStyleCnt="0"/>
      <dgm:spPr/>
    </dgm:pt>
    <dgm:pt modelId="{ABAC87EF-9982-4458-B631-7DC4B0D85ED5}" type="pres">
      <dgm:prSet presAssocID="{AE1C6B99-585C-4682-9808-C756EB8A313A}" presName="parTx" presStyleLbl="revTx" presStyleIdx="0" presStyleCnt="5">
        <dgm:presLayoutVars>
          <dgm:chMax val="0"/>
          <dgm:chPref val="0"/>
        </dgm:presLayoutVars>
      </dgm:prSet>
      <dgm:spPr/>
    </dgm:pt>
    <dgm:pt modelId="{402EDECD-3431-4457-82FE-C505BB72A0C4}" type="pres">
      <dgm:prSet presAssocID="{A638F8B0-B365-4328-98C6-CC5A976F5C3D}" presName="sibTrans" presStyleCnt="0"/>
      <dgm:spPr/>
    </dgm:pt>
    <dgm:pt modelId="{6A326A4D-99FC-4382-A2F1-831F3A8234C8}" type="pres">
      <dgm:prSet presAssocID="{67000A2F-0572-402F-A58B-6DBF18F3F175}" presName="compNode" presStyleCnt="0"/>
      <dgm:spPr/>
    </dgm:pt>
    <dgm:pt modelId="{24169D4F-01FA-4717-849C-5A385C9AF826}" type="pres">
      <dgm:prSet presAssocID="{67000A2F-0572-402F-A58B-6DBF18F3F175}" presName="bgRect" presStyleLbl="bgShp" presStyleIdx="1" presStyleCnt="5"/>
      <dgm:spPr/>
    </dgm:pt>
    <dgm:pt modelId="{CB87F259-5898-45A6-9AB7-8A26BD71325A}" type="pres">
      <dgm:prSet presAssocID="{67000A2F-0572-402F-A58B-6DBF18F3F175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rdce s pulsem se souvislou výplní"/>
        </a:ext>
      </dgm:extLst>
    </dgm:pt>
    <dgm:pt modelId="{97447203-1E6D-4892-BDD2-03297E6DFB27}" type="pres">
      <dgm:prSet presAssocID="{67000A2F-0572-402F-A58B-6DBF18F3F175}" presName="spaceRect" presStyleCnt="0"/>
      <dgm:spPr/>
    </dgm:pt>
    <dgm:pt modelId="{B5F6A86E-A65F-489E-B1C2-9F42765ADC53}" type="pres">
      <dgm:prSet presAssocID="{67000A2F-0572-402F-A58B-6DBF18F3F175}" presName="parTx" presStyleLbl="revTx" presStyleIdx="1" presStyleCnt="5">
        <dgm:presLayoutVars>
          <dgm:chMax val="0"/>
          <dgm:chPref val="0"/>
        </dgm:presLayoutVars>
      </dgm:prSet>
      <dgm:spPr/>
    </dgm:pt>
    <dgm:pt modelId="{39DFFCB9-80BF-4ACC-AB83-2BCAC81851A7}" type="pres">
      <dgm:prSet presAssocID="{51DA8C27-65A1-42AC-82A4-A8EDB8504288}" presName="sibTrans" presStyleCnt="0"/>
      <dgm:spPr/>
    </dgm:pt>
    <dgm:pt modelId="{45D82E68-841A-48B1-8392-06D2DCBAAD0C}" type="pres">
      <dgm:prSet presAssocID="{0727B40D-7D8F-451C-8DED-63252E539EB8}" presName="compNode" presStyleCnt="0"/>
      <dgm:spPr/>
    </dgm:pt>
    <dgm:pt modelId="{9FA3A6B4-EEEF-4197-AD0C-71AAF364F4F7}" type="pres">
      <dgm:prSet presAssocID="{0727B40D-7D8F-451C-8DED-63252E539EB8}" presName="bgRect" presStyleLbl="bgShp" presStyleIdx="2" presStyleCnt="5"/>
      <dgm:spPr/>
    </dgm:pt>
    <dgm:pt modelId="{37F62A35-39AD-4829-96E5-1296A4E981FB}" type="pres">
      <dgm:prSet presAssocID="{0727B40D-7D8F-451C-8DED-63252E539EB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rdce s pulsem se souvislou výplní"/>
        </a:ext>
      </dgm:extLst>
    </dgm:pt>
    <dgm:pt modelId="{B38C1D27-45CA-4F79-8498-23D781643246}" type="pres">
      <dgm:prSet presAssocID="{0727B40D-7D8F-451C-8DED-63252E539EB8}" presName="spaceRect" presStyleCnt="0"/>
      <dgm:spPr/>
    </dgm:pt>
    <dgm:pt modelId="{CD921D0E-F314-4655-97B9-C0C30E89BDDB}" type="pres">
      <dgm:prSet presAssocID="{0727B40D-7D8F-451C-8DED-63252E539EB8}" presName="parTx" presStyleLbl="revTx" presStyleIdx="2" presStyleCnt="5">
        <dgm:presLayoutVars>
          <dgm:chMax val="0"/>
          <dgm:chPref val="0"/>
        </dgm:presLayoutVars>
      </dgm:prSet>
      <dgm:spPr/>
    </dgm:pt>
    <dgm:pt modelId="{00F0F08D-EE56-468D-B9AD-5A51527DBB8B}" type="pres">
      <dgm:prSet presAssocID="{4DEA9F37-C903-4454-904A-A79267740FE5}" presName="sibTrans" presStyleCnt="0"/>
      <dgm:spPr/>
    </dgm:pt>
    <dgm:pt modelId="{D66F379C-D160-4015-AE31-8DE3AA14B784}" type="pres">
      <dgm:prSet presAssocID="{BDE93E78-6270-433B-A331-BCAAECE85D5D}" presName="compNode" presStyleCnt="0"/>
      <dgm:spPr/>
    </dgm:pt>
    <dgm:pt modelId="{59A52DF7-68C9-48EE-84E4-600247C9F3F1}" type="pres">
      <dgm:prSet presAssocID="{BDE93E78-6270-433B-A331-BCAAECE85D5D}" presName="bgRect" presStyleLbl="bgShp" presStyleIdx="3" presStyleCnt="5"/>
      <dgm:spPr/>
    </dgm:pt>
    <dgm:pt modelId="{2FE4307C-5CEB-491B-AEEF-3EE5BD3A1E9A}" type="pres">
      <dgm:prSet presAssocID="{BDE93E78-6270-433B-A331-BCAAECE85D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turista se souvislou výplní"/>
        </a:ext>
      </dgm:extLst>
    </dgm:pt>
    <dgm:pt modelId="{69119D2C-FAE1-41F7-A847-27F4C7DA95C4}" type="pres">
      <dgm:prSet presAssocID="{BDE93E78-6270-433B-A331-BCAAECE85D5D}" presName="spaceRect" presStyleCnt="0"/>
      <dgm:spPr/>
    </dgm:pt>
    <dgm:pt modelId="{60D73D51-8350-40A8-B775-9B4A4B29ECA6}" type="pres">
      <dgm:prSet presAssocID="{BDE93E78-6270-433B-A331-BCAAECE85D5D}" presName="parTx" presStyleLbl="revTx" presStyleIdx="3" presStyleCnt="5">
        <dgm:presLayoutVars>
          <dgm:chMax val="0"/>
          <dgm:chPref val="0"/>
        </dgm:presLayoutVars>
      </dgm:prSet>
      <dgm:spPr/>
    </dgm:pt>
    <dgm:pt modelId="{889994A7-9F45-4770-B143-6681E88C2F85}" type="pres">
      <dgm:prSet presAssocID="{78A08A84-BA25-4669-8650-E567399E06AE}" presName="sibTrans" presStyleCnt="0"/>
      <dgm:spPr/>
    </dgm:pt>
    <dgm:pt modelId="{446945A6-3D28-43BF-8F95-03F46E1D8235}" type="pres">
      <dgm:prSet presAssocID="{5BE390DF-33D0-4F31-BB2D-7BAEB1A23F0C}" presName="compNode" presStyleCnt="0"/>
      <dgm:spPr/>
    </dgm:pt>
    <dgm:pt modelId="{B2362DB4-D97D-4E3F-BAF8-E0D957CB235B}" type="pres">
      <dgm:prSet presAssocID="{5BE390DF-33D0-4F31-BB2D-7BAEB1A23F0C}" presName="bgRect" presStyleLbl="bgShp" presStyleIdx="4" presStyleCnt="5"/>
      <dgm:spPr/>
    </dgm:pt>
    <dgm:pt modelId="{8C74F106-B905-47A4-9801-474DB463A329}" type="pres">
      <dgm:prSet presAssocID="{5BE390DF-33D0-4F31-BB2D-7BAEB1A23F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3651AA9C-A90C-444A-AACB-7B314579C7F7}" type="pres">
      <dgm:prSet presAssocID="{5BE390DF-33D0-4F31-BB2D-7BAEB1A23F0C}" presName="spaceRect" presStyleCnt="0"/>
      <dgm:spPr/>
    </dgm:pt>
    <dgm:pt modelId="{BC3984CB-D799-4F7F-A22C-55A41771571E}" type="pres">
      <dgm:prSet presAssocID="{5BE390DF-33D0-4F31-BB2D-7BAEB1A23F0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C6402F-0EEB-42F3-B46B-6D15398CE401}" srcId="{23126414-731D-428F-88E3-581C09A51705}" destId="{BDE93E78-6270-433B-A331-BCAAECE85D5D}" srcOrd="3" destOrd="0" parTransId="{8C006527-B7BA-4541-A49F-948C088A0587}" sibTransId="{78A08A84-BA25-4669-8650-E567399E06AE}"/>
    <dgm:cxn modelId="{5EACE143-3C65-4B40-BF11-6385C9A19957}" type="presOf" srcId="{AE1C6B99-585C-4682-9808-C756EB8A313A}" destId="{ABAC87EF-9982-4458-B631-7DC4B0D85ED5}" srcOrd="0" destOrd="0" presId="urn:microsoft.com/office/officeart/2018/2/layout/IconVerticalSolidList"/>
    <dgm:cxn modelId="{1E17A546-5AB6-4B8C-BC0D-0FBD7E36A9E4}" type="presOf" srcId="{5BE390DF-33D0-4F31-BB2D-7BAEB1A23F0C}" destId="{BC3984CB-D799-4F7F-A22C-55A41771571E}" srcOrd="0" destOrd="0" presId="urn:microsoft.com/office/officeart/2018/2/layout/IconVerticalSolidList"/>
    <dgm:cxn modelId="{D6CE6E4E-FC57-4C03-A03C-EC80E26B838E}" srcId="{23126414-731D-428F-88E3-581C09A51705}" destId="{5BE390DF-33D0-4F31-BB2D-7BAEB1A23F0C}" srcOrd="4" destOrd="0" parTransId="{3217F8DD-B5C9-4B1D-B9BE-6E4F55669E4B}" sibTransId="{FCD1D0AE-3E6C-460B-9269-577267926FDE}"/>
    <dgm:cxn modelId="{D978A283-3CF0-4784-982C-7562AD582E8F}" type="presOf" srcId="{0727B40D-7D8F-451C-8DED-63252E539EB8}" destId="{CD921D0E-F314-4655-97B9-C0C30E89BDDB}" srcOrd="0" destOrd="0" presId="urn:microsoft.com/office/officeart/2018/2/layout/IconVerticalSolidList"/>
    <dgm:cxn modelId="{C7A6FDA4-5A0B-425C-806D-94ADB72271E1}" srcId="{23126414-731D-428F-88E3-581C09A51705}" destId="{0727B40D-7D8F-451C-8DED-63252E539EB8}" srcOrd="2" destOrd="0" parTransId="{6E1DA002-5D7F-45CC-B43D-5B54602FC731}" sibTransId="{4DEA9F37-C903-4454-904A-A79267740FE5}"/>
    <dgm:cxn modelId="{70FE5AA7-F4A2-4D78-9139-6DF3D117623D}" type="presOf" srcId="{23126414-731D-428F-88E3-581C09A51705}" destId="{8204F7BC-F477-4BC7-937B-FAB6E15482B8}" srcOrd="0" destOrd="0" presId="urn:microsoft.com/office/officeart/2018/2/layout/IconVerticalSolidList"/>
    <dgm:cxn modelId="{F11F5EAB-3551-42FD-833E-BC4E6C11D35F}" srcId="{23126414-731D-428F-88E3-581C09A51705}" destId="{AE1C6B99-585C-4682-9808-C756EB8A313A}" srcOrd="0" destOrd="0" parTransId="{0D561FB4-6122-4FDB-B4DF-5716256A09E4}" sibTransId="{A638F8B0-B365-4328-98C6-CC5A976F5C3D}"/>
    <dgm:cxn modelId="{74AD2EB5-8FB2-44C0-925F-B5C0E68576CA}" type="presOf" srcId="{BDE93E78-6270-433B-A331-BCAAECE85D5D}" destId="{60D73D51-8350-40A8-B775-9B4A4B29ECA6}" srcOrd="0" destOrd="0" presId="urn:microsoft.com/office/officeart/2018/2/layout/IconVerticalSolidList"/>
    <dgm:cxn modelId="{E2E452E4-2716-4B7B-907B-7CDD6073D628}" type="presOf" srcId="{67000A2F-0572-402F-A58B-6DBF18F3F175}" destId="{B5F6A86E-A65F-489E-B1C2-9F42765ADC53}" srcOrd="0" destOrd="0" presId="urn:microsoft.com/office/officeart/2018/2/layout/IconVerticalSolidList"/>
    <dgm:cxn modelId="{CFFA35F8-C4F4-4AF4-9854-FA7AAB1AA59B}" srcId="{23126414-731D-428F-88E3-581C09A51705}" destId="{67000A2F-0572-402F-A58B-6DBF18F3F175}" srcOrd="1" destOrd="0" parTransId="{9D9FDF20-111D-406B-92EB-A784C1B99AA1}" sibTransId="{51DA8C27-65A1-42AC-82A4-A8EDB8504288}"/>
    <dgm:cxn modelId="{B44A4969-AC9B-4E8B-8600-7625DC5882A5}" type="presParOf" srcId="{8204F7BC-F477-4BC7-937B-FAB6E15482B8}" destId="{FBD1AD91-D3F9-449C-995B-95A58296F0ED}" srcOrd="0" destOrd="0" presId="urn:microsoft.com/office/officeart/2018/2/layout/IconVerticalSolidList"/>
    <dgm:cxn modelId="{2D587977-8361-4DA1-A199-D02689AE3498}" type="presParOf" srcId="{FBD1AD91-D3F9-449C-995B-95A58296F0ED}" destId="{18C5AC69-5F5A-461B-B453-878D8A73A7EA}" srcOrd="0" destOrd="0" presId="urn:microsoft.com/office/officeart/2018/2/layout/IconVerticalSolidList"/>
    <dgm:cxn modelId="{7374A05A-A00E-4CA4-84F9-BB2BB9DC4AB8}" type="presParOf" srcId="{FBD1AD91-D3F9-449C-995B-95A58296F0ED}" destId="{4BB494BF-67C8-4549-B89F-2CFE96DEA10A}" srcOrd="1" destOrd="0" presId="urn:microsoft.com/office/officeart/2018/2/layout/IconVerticalSolidList"/>
    <dgm:cxn modelId="{32E32094-3D86-4F5D-934E-F4141A0AC02E}" type="presParOf" srcId="{FBD1AD91-D3F9-449C-995B-95A58296F0ED}" destId="{35C24A43-5DE5-43C0-A308-F22A57D6394A}" srcOrd="2" destOrd="0" presId="urn:microsoft.com/office/officeart/2018/2/layout/IconVerticalSolidList"/>
    <dgm:cxn modelId="{18A8787B-8CC9-4CFF-8445-FC53750857B3}" type="presParOf" srcId="{FBD1AD91-D3F9-449C-995B-95A58296F0ED}" destId="{ABAC87EF-9982-4458-B631-7DC4B0D85ED5}" srcOrd="3" destOrd="0" presId="urn:microsoft.com/office/officeart/2018/2/layout/IconVerticalSolidList"/>
    <dgm:cxn modelId="{107A90FF-50E2-4526-BDF9-E1AC04962B63}" type="presParOf" srcId="{8204F7BC-F477-4BC7-937B-FAB6E15482B8}" destId="{402EDECD-3431-4457-82FE-C505BB72A0C4}" srcOrd="1" destOrd="0" presId="urn:microsoft.com/office/officeart/2018/2/layout/IconVerticalSolidList"/>
    <dgm:cxn modelId="{2D53B2E6-EA86-4712-8A33-4A93C1059689}" type="presParOf" srcId="{8204F7BC-F477-4BC7-937B-FAB6E15482B8}" destId="{6A326A4D-99FC-4382-A2F1-831F3A8234C8}" srcOrd="2" destOrd="0" presId="urn:microsoft.com/office/officeart/2018/2/layout/IconVerticalSolidList"/>
    <dgm:cxn modelId="{A06FF2DD-D657-4ED0-9391-0C9FE0F00A30}" type="presParOf" srcId="{6A326A4D-99FC-4382-A2F1-831F3A8234C8}" destId="{24169D4F-01FA-4717-849C-5A385C9AF826}" srcOrd="0" destOrd="0" presId="urn:microsoft.com/office/officeart/2018/2/layout/IconVerticalSolidList"/>
    <dgm:cxn modelId="{C741A611-A22C-485D-BBF3-11D63A2EEE52}" type="presParOf" srcId="{6A326A4D-99FC-4382-A2F1-831F3A8234C8}" destId="{CB87F259-5898-45A6-9AB7-8A26BD71325A}" srcOrd="1" destOrd="0" presId="urn:microsoft.com/office/officeart/2018/2/layout/IconVerticalSolidList"/>
    <dgm:cxn modelId="{28432709-75F4-4987-9994-02A1D87BB921}" type="presParOf" srcId="{6A326A4D-99FC-4382-A2F1-831F3A8234C8}" destId="{97447203-1E6D-4892-BDD2-03297E6DFB27}" srcOrd="2" destOrd="0" presId="urn:microsoft.com/office/officeart/2018/2/layout/IconVerticalSolidList"/>
    <dgm:cxn modelId="{A6C51B46-3A26-4F62-8EE5-B81E04C12C4A}" type="presParOf" srcId="{6A326A4D-99FC-4382-A2F1-831F3A8234C8}" destId="{B5F6A86E-A65F-489E-B1C2-9F42765ADC53}" srcOrd="3" destOrd="0" presId="urn:microsoft.com/office/officeart/2018/2/layout/IconVerticalSolidList"/>
    <dgm:cxn modelId="{C74FC096-DFA7-42D2-BBB9-171343808142}" type="presParOf" srcId="{8204F7BC-F477-4BC7-937B-FAB6E15482B8}" destId="{39DFFCB9-80BF-4ACC-AB83-2BCAC81851A7}" srcOrd="3" destOrd="0" presId="urn:microsoft.com/office/officeart/2018/2/layout/IconVerticalSolidList"/>
    <dgm:cxn modelId="{6E211F89-4A16-4BE9-B55F-2330470DBF67}" type="presParOf" srcId="{8204F7BC-F477-4BC7-937B-FAB6E15482B8}" destId="{45D82E68-841A-48B1-8392-06D2DCBAAD0C}" srcOrd="4" destOrd="0" presId="urn:microsoft.com/office/officeart/2018/2/layout/IconVerticalSolidList"/>
    <dgm:cxn modelId="{A84C524E-16C8-4520-97AD-DB3D101CBE6A}" type="presParOf" srcId="{45D82E68-841A-48B1-8392-06D2DCBAAD0C}" destId="{9FA3A6B4-EEEF-4197-AD0C-71AAF364F4F7}" srcOrd="0" destOrd="0" presId="urn:microsoft.com/office/officeart/2018/2/layout/IconVerticalSolidList"/>
    <dgm:cxn modelId="{ACDEAF68-8036-414D-89E7-8F913626F648}" type="presParOf" srcId="{45D82E68-841A-48B1-8392-06D2DCBAAD0C}" destId="{37F62A35-39AD-4829-96E5-1296A4E981FB}" srcOrd="1" destOrd="0" presId="urn:microsoft.com/office/officeart/2018/2/layout/IconVerticalSolidList"/>
    <dgm:cxn modelId="{B2CA3F8C-9666-4025-B5EC-B1B4353ABAE0}" type="presParOf" srcId="{45D82E68-841A-48B1-8392-06D2DCBAAD0C}" destId="{B38C1D27-45CA-4F79-8498-23D781643246}" srcOrd="2" destOrd="0" presId="urn:microsoft.com/office/officeart/2018/2/layout/IconVerticalSolidList"/>
    <dgm:cxn modelId="{588623E9-7E53-43B7-A002-125A04D3D1C4}" type="presParOf" srcId="{45D82E68-841A-48B1-8392-06D2DCBAAD0C}" destId="{CD921D0E-F314-4655-97B9-C0C30E89BDDB}" srcOrd="3" destOrd="0" presId="urn:microsoft.com/office/officeart/2018/2/layout/IconVerticalSolidList"/>
    <dgm:cxn modelId="{986F152C-D6E8-4234-ADC3-38144A4EF470}" type="presParOf" srcId="{8204F7BC-F477-4BC7-937B-FAB6E15482B8}" destId="{00F0F08D-EE56-468D-B9AD-5A51527DBB8B}" srcOrd="5" destOrd="0" presId="urn:microsoft.com/office/officeart/2018/2/layout/IconVerticalSolidList"/>
    <dgm:cxn modelId="{D330C53B-7E88-4BED-BBF2-ED81336822DB}" type="presParOf" srcId="{8204F7BC-F477-4BC7-937B-FAB6E15482B8}" destId="{D66F379C-D160-4015-AE31-8DE3AA14B784}" srcOrd="6" destOrd="0" presId="urn:microsoft.com/office/officeart/2018/2/layout/IconVerticalSolidList"/>
    <dgm:cxn modelId="{0BF1AB23-5A56-4219-8FF7-F6E81353B181}" type="presParOf" srcId="{D66F379C-D160-4015-AE31-8DE3AA14B784}" destId="{59A52DF7-68C9-48EE-84E4-600247C9F3F1}" srcOrd="0" destOrd="0" presId="urn:microsoft.com/office/officeart/2018/2/layout/IconVerticalSolidList"/>
    <dgm:cxn modelId="{AE54E3B6-B946-42BE-91DE-727AC978CB6F}" type="presParOf" srcId="{D66F379C-D160-4015-AE31-8DE3AA14B784}" destId="{2FE4307C-5CEB-491B-AEEF-3EE5BD3A1E9A}" srcOrd="1" destOrd="0" presId="urn:microsoft.com/office/officeart/2018/2/layout/IconVerticalSolidList"/>
    <dgm:cxn modelId="{B046F086-0420-47FE-9501-2699F9E79BE3}" type="presParOf" srcId="{D66F379C-D160-4015-AE31-8DE3AA14B784}" destId="{69119D2C-FAE1-41F7-A847-27F4C7DA95C4}" srcOrd="2" destOrd="0" presId="urn:microsoft.com/office/officeart/2018/2/layout/IconVerticalSolidList"/>
    <dgm:cxn modelId="{2DAA22ED-69E8-4A5F-BD7B-9C5E83813CA1}" type="presParOf" srcId="{D66F379C-D160-4015-AE31-8DE3AA14B784}" destId="{60D73D51-8350-40A8-B775-9B4A4B29ECA6}" srcOrd="3" destOrd="0" presId="urn:microsoft.com/office/officeart/2018/2/layout/IconVerticalSolidList"/>
    <dgm:cxn modelId="{93AEAA79-63E5-4309-9356-01EC6F853B49}" type="presParOf" srcId="{8204F7BC-F477-4BC7-937B-FAB6E15482B8}" destId="{889994A7-9F45-4770-B143-6681E88C2F85}" srcOrd="7" destOrd="0" presId="urn:microsoft.com/office/officeart/2018/2/layout/IconVerticalSolidList"/>
    <dgm:cxn modelId="{20E9160A-93CB-49B5-AE8F-19B41B158273}" type="presParOf" srcId="{8204F7BC-F477-4BC7-937B-FAB6E15482B8}" destId="{446945A6-3D28-43BF-8F95-03F46E1D8235}" srcOrd="8" destOrd="0" presId="urn:microsoft.com/office/officeart/2018/2/layout/IconVerticalSolidList"/>
    <dgm:cxn modelId="{34BF1090-A86C-4C06-B53B-6054DB99F702}" type="presParOf" srcId="{446945A6-3D28-43BF-8F95-03F46E1D8235}" destId="{B2362DB4-D97D-4E3F-BAF8-E0D957CB235B}" srcOrd="0" destOrd="0" presId="urn:microsoft.com/office/officeart/2018/2/layout/IconVerticalSolidList"/>
    <dgm:cxn modelId="{2CC60FDC-5E8C-4A8E-A9CE-4812D86D96BD}" type="presParOf" srcId="{446945A6-3D28-43BF-8F95-03F46E1D8235}" destId="{8C74F106-B905-47A4-9801-474DB463A329}" srcOrd="1" destOrd="0" presId="urn:microsoft.com/office/officeart/2018/2/layout/IconVerticalSolidList"/>
    <dgm:cxn modelId="{7CEA9F0B-5B56-401F-BF6B-937B5897DED1}" type="presParOf" srcId="{446945A6-3D28-43BF-8F95-03F46E1D8235}" destId="{3651AA9C-A90C-444A-AACB-7B314579C7F7}" srcOrd="2" destOrd="0" presId="urn:microsoft.com/office/officeart/2018/2/layout/IconVerticalSolidList"/>
    <dgm:cxn modelId="{C5BD29F9-2191-4A1E-BE05-B8BB7826F4EC}" type="presParOf" srcId="{446945A6-3D28-43BF-8F95-03F46E1D8235}" destId="{BC3984CB-D799-4F7F-A22C-55A4177157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6DD1B-1061-4114-B9D6-FA9D8112AF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FA89EE-E753-4C72-9CA5-ADA7E9BA8D78}">
      <dgm:prSet/>
      <dgm:spPr/>
      <dgm:t>
        <a:bodyPr/>
        <a:lstStyle/>
        <a:p>
          <a:r>
            <a:rPr lang="cs-CZ"/>
            <a:t>Fyzické stresory a prostředí </a:t>
          </a:r>
          <a:endParaRPr lang="en-US"/>
        </a:p>
      </dgm:t>
    </dgm:pt>
    <dgm:pt modelId="{FFE1F634-77E3-48F0-8F73-6E513B3418BC}" type="parTrans" cxnId="{1C152697-92C9-46B5-B809-69667E28261C}">
      <dgm:prSet/>
      <dgm:spPr/>
      <dgm:t>
        <a:bodyPr/>
        <a:lstStyle/>
        <a:p>
          <a:endParaRPr lang="en-US"/>
        </a:p>
      </dgm:t>
    </dgm:pt>
    <dgm:pt modelId="{364AD03E-FBB7-4B63-A9BB-19264591DFE5}" type="sibTrans" cxnId="{1C152697-92C9-46B5-B809-69667E28261C}">
      <dgm:prSet/>
      <dgm:spPr/>
      <dgm:t>
        <a:bodyPr/>
        <a:lstStyle/>
        <a:p>
          <a:endParaRPr lang="en-US"/>
        </a:p>
      </dgm:t>
    </dgm:pt>
    <dgm:pt modelId="{AAE43696-601E-49D6-A142-84D527CC671F}">
      <dgm:prSet/>
      <dgm:spPr/>
      <dgm:t>
        <a:bodyPr/>
        <a:lstStyle/>
        <a:p>
          <a:r>
            <a:rPr lang="cs-CZ"/>
            <a:t>Katastrofy – přírodní, způsobené lidským faktorem </a:t>
          </a:r>
          <a:endParaRPr lang="en-US"/>
        </a:p>
      </dgm:t>
    </dgm:pt>
    <dgm:pt modelId="{0E048F24-5880-4F33-A12F-95BE2FAD8907}" type="parTrans" cxnId="{364B0737-967F-45DC-AEA6-826167169F7F}">
      <dgm:prSet/>
      <dgm:spPr/>
      <dgm:t>
        <a:bodyPr/>
        <a:lstStyle/>
        <a:p>
          <a:endParaRPr lang="en-US"/>
        </a:p>
      </dgm:t>
    </dgm:pt>
    <dgm:pt modelId="{6D5C0CF7-7B3F-44AF-9F7B-CBE11ACAEFE7}" type="sibTrans" cxnId="{364B0737-967F-45DC-AEA6-826167169F7F}">
      <dgm:prSet/>
      <dgm:spPr/>
      <dgm:t>
        <a:bodyPr/>
        <a:lstStyle/>
        <a:p>
          <a:endParaRPr lang="en-US"/>
        </a:p>
      </dgm:t>
    </dgm:pt>
    <dgm:pt modelId="{F34E1E96-13F3-4171-AC8C-8BE52E2991FC}">
      <dgm:prSet/>
      <dgm:spPr/>
      <dgm:t>
        <a:bodyPr/>
        <a:lstStyle/>
        <a:p>
          <a:r>
            <a:rPr lang="cs-CZ"/>
            <a:t>Velké životní změny </a:t>
          </a:r>
          <a:endParaRPr lang="en-US"/>
        </a:p>
      </dgm:t>
    </dgm:pt>
    <dgm:pt modelId="{91BE533A-1422-4DC1-883B-6CFBDE03570D}" type="parTrans" cxnId="{17844664-7D81-461D-932A-4362886F3307}">
      <dgm:prSet/>
      <dgm:spPr/>
      <dgm:t>
        <a:bodyPr/>
        <a:lstStyle/>
        <a:p>
          <a:endParaRPr lang="en-US"/>
        </a:p>
      </dgm:t>
    </dgm:pt>
    <dgm:pt modelId="{3CCB0456-9C75-416F-A496-897079035CB8}" type="sibTrans" cxnId="{17844664-7D81-461D-932A-4362886F3307}">
      <dgm:prSet/>
      <dgm:spPr/>
      <dgm:t>
        <a:bodyPr/>
        <a:lstStyle/>
        <a:p>
          <a:endParaRPr lang="en-US"/>
        </a:p>
      </dgm:t>
    </dgm:pt>
    <dgm:pt modelId="{12D86F1D-B2A2-4525-A304-1FCD83E5398A}">
      <dgm:prSet/>
      <dgm:spPr/>
      <dgm:t>
        <a:bodyPr/>
        <a:lstStyle/>
        <a:p>
          <a:r>
            <a:rPr lang="cs-CZ"/>
            <a:t>Hassles tzv. každodenní problémy </a:t>
          </a:r>
          <a:endParaRPr lang="en-US"/>
        </a:p>
      </dgm:t>
    </dgm:pt>
    <dgm:pt modelId="{7B4007D7-F3C8-45DA-84EE-B3AA172B3554}" type="parTrans" cxnId="{D92F8364-F279-4B61-AD7F-6F39543824A7}">
      <dgm:prSet/>
      <dgm:spPr/>
      <dgm:t>
        <a:bodyPr/>
        <a:lstStyle/>
        <a:p>
          <a:endParaRPr lang="en-US"/>
        </a:p>
      </dgm:t>
    </dgm:pt>
    <dgm:pt modelId="{B62FD837-B31C-478C-8AF4-219F0C5EF1E0}" type="sibTrans" cxnId="{D92F8364-F279-4B61-AD7F-6F39543824A7}">
      <dgm:prSet/>
      <dgm:spPr/>
      <dgm:t>
        <a:bodyPr/>
        <a:lstStyle/>
        <a:p>
          <a:endParaRPr lang="en-US"/>
        </a:p>
      </dgm:t>
    </dgm:pt>
    <dgm:pt modelId="{DBB37D12-E7BC-48C0-8197-8E77CCBA33C7}">
      <dgm:prSet/>
      <dgm:spPr/>
      <dgm:t>
        <a:bodyPr/>
        <a:lstStyle/>
        <a:p>
          <a:r>
            <a:rPr lang="cs-CZ" dirty="0"/>
            <a:t>Osobnostní stresory </a:t>
          </a:r>
          <a:endParaRPr lang="en-US" dirty="0"/>
        </a:p>
      </dgm:t>
    </dgm:pt>
    <dgm:pt modelId="{23D231C8-F2CA-4C23-BCAA-0BDB0E3C9136}" type="parTrans" cxnId="{4EB33A1A-7851-49A1-B9CB-D413CBBB7063}">
      <dgm:prSet/>
      <dgm:spPr/>
      <dgm:t>
        <a:bodyPr/>
        <a:lstStyle/>
        <a:p>
          <a:endParaRPr lang="en-US"/>
        </a:p>
      </dgm:t>
    </dgm:pt>
    <dgm:pt modelId="{0F9FD843-9BF3-406F-89E8-49CA5B0F4F3A}" type="sibTrans" cxnId="{4EB33A1A-7851-49A1-B9CB-D413CBBB7063}">
      <dgm:prSet/>
      <dgm:spPr/>
      <dgm:t>
        <a:bodyPr/>
        <a:lstStyle/>
        <a:p>
          <a:endParaRPr lang="en-US"/>
        </a:p>
      </dgm:t>
    </dgm:pt>
    <dgm:pt modelId="{F4B13B89-C99F-4E02-A532-C027B152C244}" type="pres">
      <dgm:prSet presAssocID="{3E06DD1B-1061-4114-B9D6-FA9D8112AF73}" presName="diagram" presStyleCnt="0">
        <dgm:presLayoutVars>
          <dgm:dir/>
          <dgm:resizeHandles val="exact"/>
        </dgm:presLayoutVars>
      </dgm:prSet>
      <dgm:spPr/>
    </dgm:pt>
    <dgm:pt modelId="{134C31DE-6609-4E25-A5B6-D1859DBCDDD2}" type="pres">
      <dgm:prSet presAssocID="{3BFA89EE-E753-4C72-9CA5-ADA7E9BA8D78}" presName="node" presStyleLbl="node1" presStyleIdx="0" presStyleCnt="5">
        <dgm:presLayoutVars>
          <dgm:bulletEnabled val="1"/>
        </dgm:presLayoutVars>
      </dgm:prSet>
      <dgm:spPr/>
    </dgm:pt>
    <dgm:pt modelId="{F8D169C6-7FD0-4CA6-8D3B-A0F5EB23BC7F}" type="pres">
      <dgm:prSet presAssocID="{364AD03E-FBB7-4B63-A9BB-19264591DFE5}" presName="sibTrans" presStyleCnt="0"/>
      <dgm:spPr/>
    </dgm:pt>
    <dgm:pt modelId="{00353A3A-340E-47CA-BE08-65767BF9E2D9}" type="pres">
      <dgm:prSet presAssocID="{AAE43696-601E-49D6-A142-84D527CC671F}" presName="node" presStyleLbl="node1" presStyleIdx="1" presStyleCnt="5">
        <dgm:presLayoutVars>
          <dgm:bulletEnabled val="1"/>
        </dgm:presLayoutVars>
      </dgm:prSet>
      <dgm:spPr/>
    </dgm:pt>
    <dgm:pt modelId="{5A322757-A1C5-4EF6-8E9F-D822033315DD}" type="pres">
      <dgm:prSet presAssocID="{6D5C0CF7-7B3F-44AF-9F7B-CBE11ACAEFE7}" presName="sibTrans" presStyleCnt="0"/>
      <dgm:spPr/>
    </dgm:pt>
    <dgm:pt modelId="{27DB0E0C-C727-4156-A278-F4FBB9FFE6E8}" type="pres">
      <dgm:prSet presAssocID="{F34E1E96-13F3-4171-AC8C-8BE52E2991FC}" presName="node" presStyleLbl="node1" presStyleIdx="2" presStyleCnt="5">
        <dgm:presLayoutVars>
          <dgm:bulletEnabled val="1"/>
        </dgm:presLayoutVars>
      </dgm:prSet>
      <dgm:spPr/>
    </dgm:pt>
    <dgm:pt modelId="{41B329A7-EDE5-49F9-8A70-503949D0EC67}" type="pres">
      <dgm:prSet presAssocID="{3CCB0456-9C75-416F-A496-897079035CB8}" presName="sibTrans" presStyleCnt="0"/>
      <dgm:spPr/>
    </dgm:pt>
    <dgm:pt modelId="{C9C79B18-3526-4493-909C-AAA044ADAAC0}" type="pres">
      <dgm:prSet presAssocID="{12D86F1D-B2A2-4525-A304-1FCD83E5398A}" presName="node" presStyleLbl="node1" presStyleIdx="3" presStyleCnt="5">
        <dgm:presLayoutVars>
          <dgm:bulletEnabled val="1"/>
        </dgm:presLayoutVars>
      </dgm:prSet>
      <dgm:spPr/>
    </dgm:pt>
    <dgm:pt modelId="{394A3687-DE2C-4486-AE9B-E3D0166EEA53}" type="pres">
      <dgm:prSet presAssocID="{B62FD837-B31C-478C-8AF4-219F0C5EF1E0}" presName="sibTrans" presStyleCnt="0"/>
      <dgm:spPr/>
    </dgm:pt>
    <dgm:pt modelId="{DD09CA45-1179-4D3F-9831-2CACE9976900}" type="pres">
      <dgm:prSet presAssocID="{DBB37D12-E7BC-48C0-8197-8E77CCBA33C7}" presName="node" presStyleLbl="node1" presStyleIdx="4" presStyleCnt="5">
        <dgm:presLayoutVars>
          <dgm:bulletEnabled val="1"/>
        </dgm:presLayoutVars>
      </dgm:prSet>
      <dgm:spPr/>
    </dgm:pt>
  </dgm:ptLst>
  <dgm:cxnLst>
    <dgm:cxn modelId="{93E88010-7D00-49FA-BF94-0EED800B98DA}" type="presOf" srcId="{DBB37D12-E7BC-48C0-8197-8E77CCBA33C7}" destId="{DD09CA45-1179-4D3F-9831-2CACE9976900}" srcOrd="0" destOrd="0" presId="urn:microsoft.com/office/officeart/2005/8/layout/default"/>
    <dgm:cxn modelId="{4EB33A1A-7851-49A1-B9CB-D413CBBB7063}" srcId="{3E06DD1B-1061-4114-B9D6-FA9D8112AF73}" destId="{DBB37D12-E7BC-48C0-8197-8E77CCBA33C7}" srcOrd="4" destOrd="0" parTransId="{23D231C8-F2CA-4C23-BCAA-0BDB0E3C9136}" sibTransId="{0F9FD843-9BF3-406F-89E8-49CA5B0F4F3A}"/>
    <dgm:cxn modelId="{14F9701E-3C8B-4A23-B3F5-22279CF2EB2B}" type="presOf" srcId="{3BFA89EE-E753-4C72-9CA5-ADA7E9BA8D78}" destId="{134C31DE-6609-4E25-A5B6-D1859DBCDDD2}" srcOrd="0" destOrd="0" presId="urn:microsoft.com/office/officeart/2005/8/layout/default"/>
    <dgm:cxn modelId="{364B0737-967F-45DC-AEA6-826167169F7F}" srcId="{3E06DD1B-1061-4114-B9D6-FA9D8112AF73}" destId="{AAE43696-601E-49D6-A142-84D527CC671F}" srcOrd="1" destOrd="0" parTransId="{0E048F24-5880-4F33-A12F-95BE2FAD8907}" sibTransId="{6D5C0CF7-7B3F-44AF-9F7B-CBE11ACAEFE7}"/>
    <dgm:cxn modelId="{17844664-7D81-461D-932A-4362886F3307}" srcId="{3E06DD1B-1061-4114-B9D6-FA9D8112AF73}" destId="{F34E1E96-13F3-4171-AC8C-8BE52E2991FC}" srcOrd="2" destOrd="0" parTransId="{91BE533A-1422-4DC1-883B-6CFBDE03570D}" sibTransId="{3CCB0456-9C75-416F-A496-897079035CB8}"/>
    <dgm:cxn modelId="{D92F8364-F279-4B61-AD7F-6F39543824A7}" srcId="{3E06DD1B-1061-4114-B9D6-FA9D8112AF73}" destId="{12D86F1D-B2A2-4525-A304-1FCD83E5398A}" srcOrd="3" destOrd="0" parTransId="{7B4007D7-F3C8-45DA-84EE-B3AA172B3554}" sibTransId="{B62FD837-B31C-478C-8AF4-219F0C5EF1E0}"/>
    <dgm:cxn modelId="{6BC5A36C-D834-48C4-9E8B-E2F719DAE4CD}" type="presOf" srcId="{3E06DD1B-1061-4114-B9D6-FA9D8112AF73}" destId="{F4B13B89-C99F-4E02-A532-C027B152C244}" srcOrd="0" destOrd="0" presId="urn:microsoft.com/office/officeart/2005/8/layout/default"/>
    <dgm:cxn modelId="{B4213D54-FD96-4A87-A10C-54B13B68A1BD}" type="presOf" srcId="{F34E1E96-13F3-4171-AC8C-8BE52E2991FC}" destId="{27DB0E0C-C727-4156-A278-F4FBB9FFE6E8}" srcOrd="0" destOrd="0" presId="urn:microsoft.com/office/officeart/2005/8/layout/default"/>
    <dgm:cxn modelId="{00531984-21B9-469C-ACEC-B6AAECB9A946}" type="presOf" srcId="{12D86F1D-B2A2-4525-A304-1FCD83E5398A}" destId="{C9C79B18-3526-4493-909C-AAA044ADAAC0}" srcOrd="0" destOrd="0" presId="urn:microsoft.com/office/officeart/2005/8/layout/default"/>
    <dgm:cxn modelId="{1C152697-92C9-46B5-B809-69667E28261C}" srcId="{3E06DD1B-1061-4114-B9D6-FA9D8112AF73}" destId="{3BFA89EE-E753-4C72-9CA5-ADA7E9BA8D78}" srcOrd="0" destOrd="0" parTransId="{FFE1F634-77E3-48F0-8F73-6E513B3418BC}" sibTransId="{364AD03E-FBB7-4B63-A9BB-19264591DFE5}"/>
    <dgm:cxn modelId="{E62CBFBF-7B7F-4CF7-9246-6833AC110D6F}" type="presOf" srcId="{AAE43696-601E-49D6-A142-84D527CC671F}" destId="{00353A3A-340E-47CA-BE08-65767BF9E2D9}" srcOrd="0" destOrd="0" presId="urn:microsoft.com/office/officeart/2005/8/layout/default"/>
    <dgm:cxn modelId="{62B8F756-2EC5-43CA-875B-1DD0DE852B21}" type="presParOf" srcId="{F4B13B89-C99F-4E02-A532-C027B152C244}" destId="{134C31DE-6609-4E25-A5B6-D1859DBCDDD2}" srcOrd="0" destOrd="0" presId="urn:microsoft.com/office/officeart/2005/8/layout/default"/>
    <dgm:cxn modelId="{7F3C022E-7CFC-4AA2-807E-761DC188F427}" type="presParOf" srcId="{F4B13B89-C99F-4E02-A532-C027B152C244}" destId="{F8D169C6-7FD0-4CA6-8D3B-A0F5EB23BC7F}" srcOrd="1" destOrd="0" presId="urn:microsoft.com/office/officeart/2005/8/layout/default"/>
    <dgm:cxn modelId="{F1793CD7-5FA7-438B-92A3-92E45F5A361E}" type="presParOf" srcId="{F4B13B89-C99F-4E02-A532-C027B152C244}" destId="{00353A3A-340E-47CA-BE08-65767BF9E2D9}" srcOrd="2" destOrd="0" presId="urn:microsoft.com/office/officeart/2005/8/layout/default"/>
    <dgm:cxn modelId="{0A850C7A-1160-434C-9AD8-B0E57AFBCF3A}" type="presParOf" srcId="{F4B13B89-C99F-4E02-A532-C027B152C244}" destId="{5A322757-A1C5-4EF6-8E9F-D822033315DD}" srcOrd="3" destOrd="0" presId="urn:microsoft.com/office/officeart/2005/8/layout/default"/>
    <dgm:cxn modelId="{C4EB67D7-1759-4093-945A-B4ED018A822F}" type="presParOf" srcId="{F4B13B89-C99F-4E02-A532-C027B152C244}" destId="{27DB0E0C-C727-4156-A278-F4FBB9FFE6E8}" srcOrd="4" destOrd="0" presId="urn:microsoft.com/office/officeart/2005/8/layout/default"/>
    <dgm:cxn modelId="{8D63C2FE-787C-4618-9440-0C900735A892}" type="presParOf" srcId="{F4B13B89-C99F-4E02-A532-C027B152C244}" destId="{41B329A7-EDE5-49F9-8A70-503949D0EC67}" srcOrd="5" destOrd="0" presId="urn:microsoft.com/office/officeart/2005/8/layout/default"/>
    <dgm:cxn modelId="{399C006E-511B-468C-AEEB-9619542CEAD6}" type="presParOf" srcId="{F4B13B89-C99F-4E02-A532-C027B152C244}" destId="{C9C79B18-3526-4493-909C-AAA044ADAAC0}" srcOrd="6" destOrd="0" presId="urn:microsoft.com/office/officeart/2005/8/layout/default"/>
    <dgm:cxn modelId="{DC053890-DFF7-4FA4-AD19-0AD65B2DC81E}" type="presParOf" srcId="{F4B13B89-C99F-4E02-A532-C027B152C244}" destId="{394A3687-DE2C-4486-AE9B-E3D0166EEA53}" srcOrd="7" destOrd="0" presId="urn:microsoft.com/office/officeart/2005/8/layout/default"/>
    <dgm:cxn modelId="{7B40EE6B-1E8E-4F3E-9218-1B1E4CD38C5C}" type="presParOf" srcId="{F4B13B89-C99F-4E02-A532-C027B152C244}" destId="{DD09CA45-1179-4D3F-9831-2CACE99769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EBF03-C586-4AC3-8597-954211CEA84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CBC74D-6C58-4993-8AE9-21E47D5006AD}">
      <dgm:prSet custT="1"/>
      <dgm:spPr/>
      <dgm:t>
        <a:bodyPr/>
        <a:lstStyle/>
        <a:p>
          <a:r>
            <a:rPr lang="en-US" sz="2300" b="0" i="0" dirty="0"/>
            <a:t>a)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vzrušení</a:t>
          </a:r>
          <a:r>
            <a:rPr lang="en-US" sz="2300" b="1" i="0" dirty="0"/>
            <a:t>:</a:t>
          </a:r>
          <a:endParaRPr lang="en-US" sz="2300" dirty="0"/>
        </a:p>
      </dgm:t>
    </dgm:pt>
    <dgm:pt modelId="{CE2F2A30-7339-495C-9D59-492B15A132DE}" type="parTrans" cxnId="{9FC69FF4-4B13-4D81-A5AA-B6022A180C18}">
      <dgm:prSet/>
      <dgm:spPr/>
      <dgm:t>
        <a:bodyPr/>
        <a:lstStyle/>
        <a:p>
          <a:endParaRPr lang="en-US"/>
        </a:p>
      </dgm:t>
    </dgm:pt>
    <dgm:pt modelId="{A9692956-1169-438D-BE0D-84EE83E828C2}" type="sibTrans" cxnId="{9FC69FF4-4B13-4D81-A5AA-B6022A180C18}">
      <dgm:prSet/>
      <dgm:spPr/>
      <dgm:t>
        <a:bodyPr/>
        <a:lstStyle/>
        <a:p>
          <a:endParaRPr lang="en-US"/>
        </a:p>
      </dgm:t>
    </dgm:pt>
    <dgm:pt modelId="{4CA70EEF-8EFC-4429-8541-00ECB7C85304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Úzkost</a:t>
          </a:r>
          <a:endParaRPr lang="en-US" sz="2000" dirty="0"/>
        </a:p>
      </dgm:t>
    </dgm:pt>
    <dgm:pt modelId="{598B37AA-5245-43F6-9AA4-35008D6F8541}" type="parTrans" cxnId="{832B3E50-1934-4088-B1E2-62DC7C9F40AD}">
      <dgm:prSet/>
      <dgm:spPr/>
      <dgm:t>
        <a:bodyPr/>
        <a:lstStyle/>
        <a:p>
          <a:endParaRPr lang="en-US"/>
        </a:p>
      </dgm:t>
    </dgm:pt>
    <dgm:pt modelId="{C08ED617-E9FB-4D61-BBF4-58D641A57312}" type="sibTrans" cxnId="{832B3E50-1934-4088-B1E2-62DC7C9F40AD}">
      <dgm:prSet/>
      <dgm:spPr/>
      <dgm:t>
        <a:bodyPr/>
        <a:lstStyle/>
        <a:p>
          <a:endParaRPr lang="en-US"/>
        </a:p>
      </dgm:t>
    </dgm:pt>
    <dgm:pt modelId="{71459DF0-314F-4D6D-9335-F66D5F7A5147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Panik</a:t>
          </a:r>
          <a:r>
            <a:rPr lang="cs-CZ" sz="2000" b="0" i="0" dirty="0"/>
            <a:t>a</a:t>
          </a:r>
          <a:endParaRPr lang="en-US" sz="2000" dirty="0"/>
        </a:p>
      </dgm:t>
    </dgm:pt>
    <dgm:pt modelId="{D29A7D66-2FE0-4681-BD99-C971E498BF54}" type="parTrans" cxnId="{C11B8BE4-E5C4-4CAB-B55E-D4063EFB44B0}">
      <dgm:prSet/>
      <dgm:spPr/>
      <dgm:t>
        <a:bodyPr/>
        <a:lstStyle/>
        <a:p>
          <a:endParaRPr lang="en-US"/>
        </a:p>
      </dgm:t>
    </dgm:pt>
    <dgm:pt modelId="{4C8293A0-A9D3-451C-A0D7-E1656399CED8}" type="sibTrans" cxnId="{C11B8BE4-E5C4-4CAB-B55E-D4063EFB44B0}">
      <dgm:prSet/>
      <dgm:spPr/>
      <dgm:t>
        <a:bodyPr/>
        <a:lstStyle/>
        <a:p>
          <a:endParaRPr lang="en-US"/>
        </a:p>
      </dgm:t>
    </dgm:pt>
    <dgm:pt modelId="{941B8CC3-DE4F-4538-93AC-33B77609FCEC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Obtížn</a:t>
          </a:r>
          <a:r>
            <a:rPr lang="cs-CZ" sz="2000" b="0" i="0" dirty="0"/>
            <a:t>á</a:t>
          </a:r>
          <a:r>
            <a:rPr lang="en-US" sz="2000" b="0" i="0" dirty="0"/>
            <a:t> </a:t>
          </a:r>
          <a:r>
            <a:rPr lang="en-US" sz="2000" b="0" i="0" dirty="0" err="1"/>
            <a:t>koncentrac</a:t>
          </a:r>
          <a:r>
            <a:rPr lang="cs-CZ" sz="2000" b="0" i="0" dirty="0"/>
            <a:t>e</a:t>
          </a:r>
          <a:endParaRPr lang="en-US" sz="2000" dirty="0"/>
        </a:p>
      </dgm:t>
    </dgm:pt>
    <dgm:pt modelId="{F08862EB-467D-4A37-86D3-48C306244B9B}" type="parTrans" cxnId="{FD9D73FD-F49A-41A8-9466-26583D086D49}">
      <dgm:prSet/>
      <dgm:spPr/>
      <dgm:t>
        <a:bodyPr/>
        <a:lstStyle/>
        <a:p>
          <a:endParaRPr lang="en-US"/>
        </a:p>
      </dgm:t>
    </dgm:pt>
    <dgm:pt modelId="{F5E6582E-C549-4F4D-A13C-4F49E244D894}" type="sibTrans" cxnId="{FD9D73FD-F49A-41A8-9466-26583D086D49}">
      <dgm:prSet/>
      <dgm:spPr/>
      <dgm:t>
        <a:bodyPr/>
        <a:lstStyle/>
        <a:p>
          <a:endParaRPr lang="en-US"/>
        </a:p>
      </dgm:t>
    </dgm:pt>
    <dgm:pt modelId="{58379D4C-6E0D-499D-9359-4E6408EFA152}">
      <dgm:prSet custT="1"/>
      <dgm:spPr/>
      <dgm:t>
        <a:bodyPr/>
        <a:lstStyle/>
        <a:p>
          <a:r>
            <a:rPr lang="en-US" sz="2000" b="0" i="0" dirty="0"/>
            <a:t>d.    </a:t>
          </a:r>
          <a:r>
            <a:rPr lang="en-US" sz="2000" b="0" i="0" dirty="0" err="1"/>
            <a:t>Ohromení</a:t>
          </a:r>
          <a:endParaRPr lang="en-US" sz="2000" dirty="0"/>
        </a:p>
      </dgm:t>
    </dgm:pt>
    <dgm:pt modelId="{99496C54-FF72-41AA-9E6B-B988EAF90985}" type="parTrans" cxnId="{025F591C-0E56-47B5-A7EC-CB8A6005F49D}">
      <dgm:prSet/>
      <dgm:spPr/>
      <dgm:t>
        <a:bodyPr/>
        <a:lstStyle/>
        <a:p>
          <a:endParaRPr lang="en-US"/>
        </a:p>
      </dgm:t>
    </dgm:pt>
    <dgm:pt modelId="{ACA04353-9D32-4AF4-BCCA-3CD721AB4613}" type="sibTrans" cxnId="{025F591C-0E56-47B5-A7EC-CB8A6005F49D}">
      <dgm:prSet/>
      <dgm:spPr/>
      <dgm:t>
        <a:bodyPr/>
        <a:lstStyle/>
        <a:p>
          <a:endParaRPr lang="en-US"/>
        </a:p>
      </dgm:t>
    </dgm:pt>
    <dgm:pt modelId="{FB201243-B31C-4F52-954E-A1776D320FA0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Fyzické</a:t>
          </a:r>
          <a:r>
            <a:rPr lang="en-US" sz="2000" b="0" i="0" dirty="0"/>
            <a:t> </a:t>
          </a:r>
          <a:r>
            <a:rPr lang="en-US" sz="2000" b="0" i="0" dirty="0" err="1"/>
            <a:t>příznaky</a:t>
          </a:r>
          <a:r>
            <a:rPr lang="cs-CZ" sz="2000" b="0" i="0" dirty="0"/>
            <a:t>: </a:t>
          </a:r>
          <a:r>
            <a:rPr lang="en-US" sz="2000" b="0" i="0" dirty="0" err="1"/>
            <a:t>bušení</a:t>
          </a:r>
          <a:r>
            <a:rPr lang="en-US" sz="2000" b="0" i="0" dirty="0"/>
            <a:t> </a:t>
          </a:r>
          <a:r>
            <a:rPr lang="en-US" sz="2000" b="0" i="0" dirty="0" err="1"/>
            <a:t>srdce</a:t>
          </a:r>
          <a:r>
            <a:rPr lang="en-US" sz="2000" b="0" i="0" dirty="0"/>
            <a:t>, </a:t>
          </a:r>
          <a:r>
            <a:rPr lang="en-US" sz="2000" b="0" i="0" dirty="0" err="1"/>
            <a:t>srdeční</a:t>
          </a:r>
          <a:r>
            <a:rPr lang="en-US" sz="2000" b="0" i="0" dirty="0"/>
            <a:t> </a:t>
          </a:r>
          <a:r>
            <a:rPr lang="en-US" sz="2000" b="0" i="0" dirty="0" err="1"/>
            <a:t>arytmie</a:t>
          </a:r>
          <a:r>
            <a:rPr lang="en-US" sz="2000" b="0" i="0" dirty="0"/>
            <a:t>, </a:t>
          </a:r>
          <a:r>
            <a:rPr lang="en-US" sz="2000" b="0" i="0" dirty="0" err="1"/>
            <a:t>trávící</a:t>
          </a:r>
          <a:r>
            <a:rPr lang="en-US" sz="2000" b="0" i="0" dirty="0"/>
            <a:t> </a:t>
          </a:r>
          <a:r>
            <a:rPr lang="en-US" sz="2000" b="0" i="0" dirty="0" err="1"/>
            <a:t>obtíže</a:t>
          </a:r>
          <a:r>
            <a:rPr lang="en-US" sz="2000" b="0" i="0" dirty="0"/>
            <a:t>, </a:t>
          </a:r>
          <a:r>
            <a:rPr lang="en-US" sz="2000" b="0" i="0" dirty="0" err="1"/>
            <a:t>vyrážky</a:t>
          </a:r>
          <a:r>
            <a:rPr lang="en-US" sz="2000" b="0" i="0" dirty="0"/>
            <a:t>, </a:t>
          </a:r>
          <a:r>
            <a:rPr lang="en-US" sz="2000" b="0" i="0" dirty="0" err="1"/>
            <a:t>zvýšený</a:t>
          </a:r>
          <a:r>
            <a:rPr lang="en-US" sz="2000" b="0" i="0" dirty="0"/>
            <a:t> </a:t>
          </a:r>
          <a:r>
            <a:rPr lang="en-US" sz="2000" b="0" i="0" dirty="0" err="1"/>
            <a:t>krevní</a:t>
          </a:r>
          <a:r>
            <a:rPr lang="en-US" sz="2000" b="0" i="0" dirty="0"/>
            <a:t> </a:t>
          </a:r>
          <a:r>
            <a:rPr lang="en-US" sz="2000" b="0" i="0" dirty="0" err="1"/>
            <a:t>tlak</a:t>
          </a:r>
          <a:r>
            <a:rPr lang="en-US" sz="2000" b="0" i="0" dirty="0"/>
            <a:t>, </a:t>
          </a:r>
          <a:r>
            <a:rPr lang="en-US" sz="2000" b="0" i="0" dirty="0" err="1"/>
            <a:t>svalová</a:t>
          </a:r>
          <a:r>
            <a:rPr lang="en-US" sz="2000" b="0" i="0" dirty="0"/>
            <a:t> </a:t>
          </a:r>
          <a:r>
            <a:rPr lang="en-US" sz="2000" b="0" i="0" dirty="0" err="1"/>
            <a:t>tenze</a:t>
          </a:r>
          <a:r>
            <a:rPr lang="en-US" sz="2000" b="0" i="0" dirty="0"/>
            <a:t>, </a:t>
          </a:r>
          <a:r>
            <a:rPr lang="en-US" sz="2000" b="0" i="0" dirty="0" err="1"/>
            <a:t>různé</a:t>
          </a:r>
          <a:r>
            <a:rPr lang="en-US" sz="2000" b="0" i="0" dirty="0"/>
            <a:t> </a:t>
          </a:r>
          <a:r>
            <a:rPr lang="en-US" sz="2000" b="0" i="0" dirty="0" err="1"/>
            <a:t>bolesti</a:t>
          </a:r>
          <a:r>
            <a:rPr lang="en-US" sz="2000" b="0" i="0" dirty="0"/>
            <a:t> </a:t>
          </a:r>
          <a:r>
            <a:rPr lang="en-US" sz="2000" b="0" i="0" dirty="0" err="1"/>
            <a:t>atp</a:t>
          </a:r>
          <a:r>
            <a:rPr lang="en-US" sz="2000" b="0" i="0" dirty="0"/>
            <a:t>.</a:t>
          </a:r>
          <a:endParaRPr lang="en-US" sz="2000" dirty="0"/>
        </a:p>
      </dgm:t>
    </dgm:pt>
    <dgm:pt modelId="{6B05E619-C930-49F0-87A4-5E8533025F40}" type="parTrans" cxnId="{5A0982BC-574E-4491-84F9-B08494BF05C3}">
      <dgm:prSet/>
      <dgm:spPr/>
      <dgm:t>
        <a:bodyPr/>
        <a:lstStyle/>
        <a:p>
          <a:endParaRPr lang="en-US"/>
        </a:p>
      </dgm:t>
    </dgm:pt>
    <dgm:pt modelId="{AF5C8B58-32F6-4339-8237-E7B857001352}" type="sibTrans" cxnId="{5A0982BC-574E-4491-84F9-B08494BF05C3}">
      <dgm:prSet/>
      <dgm:spPr/>
      <dgm:t>
        <a:bodyPr/>
        <a:lstStyle/>
        <a:p>
          <a:endParaRPr lang="en-US"/>
        </a:p>
      </dgm:t>
    </dgm:pt>
    <dgm:pt modelId="{0FEA4948-FBE3-4A5A-98B8-29891143A845}">
      <dgm:prSet custT="1"/>
      <dgm:spPr/>
      <dgm:t>
        <a:bodyPr/>
        <a:lstStyle/>
        <a:p>
          <a:r>
            <a:rPr lang="en-US" sz="2300" b="0" i="0" dirty="0"/>
            <a:t>b)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energetického</a:t>
          </a:r>
          <a:r>
            <a:rPr lang="en-US" sz="2300" b="1" i="0" dirty="0"/>
            <a:t> </a:t>
          </a:r>
          <a:r>
            <a:rPr lang="en-US" sz="2300" b="1" i="0" dirty="0" err="1"/>
            <a:t>ustrnutí</a:t>
          </a:r>
          <a:r>
            <a:rPr lang="en-US" sz="2300" b="1" i="0" dirty="0"/>
            <a:t> (</a:t>
          </a:r>
          <a:r>
            <a:rPr lang="en-US" sz="2300" b="1" i="0" dirty="0" err="1"/>
            <a:t>konzervace</a:t>
          </a:r>
          <a:r>
            <a:rPr lang="cs-CZ" sz="2300" b="1" i="0" dirty="0"/>
            <a:t>)</a:t>
          </a:r>
          <a:r>
            <a:rPr lang="en-US" sz="2300" b="1" i="0" dirty="0"/>
            <a:t>:</a:t>
          </a:r>
          <a:endParaRPr lang="en-US" sz="2300" b="1" dirty="0"/>
        </a:p>
      </dgm:t>
    </dgm:pt>
    <dgm:pt modelId="{37F69E9D-EB35-49AD-A8B1-DA4712986A9E}" type="parTrans" cxnId="{B3D0902E-EB2B-47C5-A9FF-7CB1DC7A3E2B}">
      <dgm:prSet/>
      <dgm:spPr/>
      <dgm:t>
        <a:bodyPr/>
        <a:lstStyle/>
        <a:p>
          <a:endParaRPr lang="en-US"/>
        </a:p>
      </dgm:t>
    </dgm:pt>
    <dgm:pt modelId="{4DCF40B9-92DE-4878-AE6A-EEF358416132}" type="sibTrans" cxnId="{B3D0902E-EB2B-47C5-A9FF-7CB1DC7A3E2B}">
      <dgm:prSet/>
      <dgm:spPr/>
      <dgm:t>
        <a:bodyPr/>
        <a:lstStyle/>
        <a:p>
          <a:endParaRPr lang="en-US"/>
        </a:p>
      </dgm:t>
    </dgm:pt>
    <dgm:pt modelId="{1455258B-73FF-479B-8602-529AFA2A4177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Prokrastinac</a:t>
          </a:r>
          <a:r>
            <a:rPr lang="cs-CZ" sz="2000" b="0" i="0" dirty="0"/>
            <a:t>e</a:t>
          </a:r>
          <a:endParaRPr lang="en-US" sz="2000" dirty="0"/>
        </a:p>
      </dgm:t>
    </dgm:pt>
    <dgm:pt modelId="{AB772234-0239-4D12-ADBE-A3702A043685}" type="parTrans" cxnId="{31D395E5-3196-4468-A9BE-F246D44A76CD}">
      <dgm:prSet/>
      <dgm:spPr/>
      <dgm:t>
        <a:bodyPr/>
        <a:lstStyle/>
        <a:p>
          <a:endParaRPr lang="en-US"/>
        </a:p>
      </dgm:t>
    </dgm:pt>
    <dgm:pt modelId="{8C4BAE2C-255A-4A74-89C6-FA54E96E89DE}" type="sibTrans" cxnId="{31D395E5-3196-4468-A9BE-F246D44A76CD}">
      <dgm:prSet/>
      <dgm:spPr/>
      <dgm:t>
        <a:bodyPr/>
        <a:lstStyle/>
        <a:p>
          <a:endParaRPr lang="en-US"/>
        </a:p>
      </dgm:t>
    </dgm:pt>
    <dgm:pt modelId="{283E37B5-05C0-44F9-8324-C5E864FBA1F7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Opožďování</a:t>
          </a:r>
          <a:endParaRPr lang="en-US" sz="2000" dirty="0"/>
        </a:p>
      </dgm:t>
    </dgm:pt>
    <dgm:pt modelId="{386C950A-D4B0-44BE-A612-CD8BA92AFE10}" type="parTrans" cxnId="{6E9B8C2E-CA91-4E91-B6EF-32FC3E3144EE}">
      <dgm:prSet/>
      <dgm:spPr/>
      <dgm:t>
        <a:bodyPr/>
        <a:lstStyle/>
        <a:p>
          <a:endParaRPr lang="en-US"/>
        </a:p>
      </dgm:t>
    </dgm:pt>
    <dgm:pt modelId="{F82134A3-1336-47CA-B580-CFF197E5100A}" type="sibTrans" cxnId="{6E9B8C2E-CA91-4E91-B6EF-32FC3E3144EE}">
      <dgm:prSet/>
      <dgm:spPr/>
      <dgm:t>
        <a:bodyPr/>
        <a:lstStyle/>
        <a:p>
          <a:endParaRPr lang="en-US"/>
        </a:p>
      </dgm:t>
    </dgm:pt>
    <dgm:pt modelId="{4A53727C-CE2D-4463-AE7D-94ABB6EB9E70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Čast</a:t>
          </a:r>
          <a:r>
            <a:rPr lang="cs-CZ" sz="2000" b="0" i="0" dirty="0"/>
            <a:t>á</a:t>
          </a:r>
          <a:r>
            <a:rPr lang="en-US" sz="2000" b="0" i="0" dirty="0"/>
            <a:t> </a:t>
          </a:r>
          <a:r>
            <a:rPr lang="en-US" sz="2000" b="0" i="0" dirty="0" err="1"/>
            <a:t>nepřítomnost</a:t>
          </a:r>
          <a:endParaRPr lang="en-US" sz="2000" dirty="0"/>
        </a:p>
      </dgm:t>
    </dgm:pt>
    <dgm:pt modelId="{34F6BEA3-3ED3-4284-9095-73585EF79BEB}" type="parTrans" cxnId="{0107533B-106F-4EA0-9492-E973D08E10E0}">
      <dgm:prSet/>
      <dgm:spPr/>
      <dgm:t>
        <a:bodyPr/>
        <a:lstStyle/>
        <a:p>
          <a:endParaRPr lang="en-US"/>
        </a:p>
      </dgm:t>
    </dgm:pt>
    <dgm:pt modelId="{0B1F942D-F83B-4351-8D37-D68CA3F901BA}" type="sibTrans" cxnId="{0107533B-106F-4EA0-9492-E973D08E10E0}">
      <dgm:prSet/>
      <dgm:spPr/>
      <dgm:t>
        <a:bodyPr/>
        <a:lstStyle/>
        <a:p>
          <a:endParaRPr lang="en-US"/>
        </a:p>
      </dgm:t>
    </dgm:pt>
    <dgm:pt modelId="{1B869FFA-FDE5-435D-9322-90738CBE7D07}">
      <dgm:prSet custT="1"/>
      <dgm:spPr/>
      <dgm:t>
        <a:bodyPr/>
        <a:lstStyle/>
        <a:p>
          <a:r>
            <a:rPr lang="en-US" sz="2000" b="0" i="0" dirty="0"/>
            <a:t>d.    </a:t>
          </a:r>
          <a:r>
            <a:rPr lang="en-US" sz="2000" b="0" i="0" dirty="0" err="1"/>
            <a:t>Zvýšení</a:t>
          </a:r>
          <a:r>
            <a:rPr lang="en-US" sz="2000" b="0" i="0" dirty="0"/>
            <a:t> </a:t>
          </a:r>
          <a:r>
            <a:rPr lang="en-US" sz="2000" b="0" i="0" dirty="0" err="1"/>
            <a:t>příjmu</a:t>
          </a:r>
          <a:r>
            <a:rPr lang="en-US" sz="2000" b="0" i="0" dirty="0"/>
            <a:t> </a:t>
          </a:r>
          <a:r>
            <a:rPr lang="en-US" sz="2000" b="0" i="0" dirty="0" err="1"/>
            <a:t>kávy</a:t>
          </a:r>
          <a:r>
            <a:rPr lang="en-US" sz="2000" b="0" i="0" dirty="0"/>
            <a:t>, </a:t>
          </a:r>
          <a:r>
            <a:rPr lang="en-US" sz="2000" b="0" i="0" dirty="0" err="1"/>
            <a:t>čaje</a:t>
          </a:r>
          <a:r>
            <a:rPr lang="en-US" sz="2000" b="0" i="0" dirty="0"/>
            <a:t>, </a:t>
          </a:r>
          <a:r>
            <a:rPr lang="en-US" sz="2000" b="0" i="0" dirty="0" err="1"/>
            <a:t>pauzy</a:t>
          </a:r>
          <a:r>
            <a:rPr lang="en-US" sz="2000" b="0" i="0" dirty="0"/>
            <a:t> </a:t>
          </a:r>
          <a:r>
            <a:rPr lang="en-US" sz="2000" b="0" i="0" dirty="0" err="1"/>
            <a:t>na</a:t>
          </a:r>
          <a:r>
            <a:rPr lang="en-US" sz="2000" b="0" i="0" dirty="0"/>
            <a:t> </a:t>
          </a:r>
          <a:r>
            <a:rPr lang="en-US" sz="2000" b="0" i="0" dirty="0" err="1"/>
            <a:t>kouření</a:t>
          </a:r>
          <a:endParaRPr lang="en-US" sz="2000" dirty="0"/>
        </a:p>
      </dgm:t>
    </dgm:pt>
    <dgm:pt modelId="{D5197B1B-24D8-45C9-A2D7-2C0586A6C4D9}" type="parTrans" cxnId="{88FC2E92-BDE7-4F46-AE47-D10866780348}">
      <dgm:prSet/>
      <dgm:spPr/>
      <dgm:t>
        <a:bodyPr/>
        <a:lstStyle/>
        <a:p>
          <a:endParaRPr lang="en-US"/>
        </a:p>
      </dgm:t>
    </dgm:pt>
    <dgm:pt modelId="{46AA4D48-FB05-4E64-B0AF-01D7A61DD184}" type="sibTrans" cxnId="{88FC2E92-BDE7-4F46-AE47-D10866780348}">
      <dgm:prSet/>
      <dgm:spPr/>
      <dgm:t>
        <a:bodyPr/>
        <a:lstStyle/>
        <a:p>
          <a:endParaRPr lang="en-US"/>
        </a:p>
      </dgm:t>
    </dgm:pt>
    <dgm:pt modelId="{84B985EB-57A4-4D16-949B-8FCA5FCA7871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Vyhýbání</a:t>
          </a:r>
          <a:r>
            <a:rPr lang="en-US" sz="2000" b="0" i="0" dirty="0"/>
            <a:t> se</a:t>
          </a:r>
          <a:endParaRPr lang="en-US" sz="2000" dirty="0"/>
        </a:p>
      </dgm:t>
    </dgm:pt>
    <dgm:pt modelId="{D5D1186D-67E6-40F1-ABF9-E223FC8A52E8}" type="parTrans" cxnId="{3CED7C65-7CCA-4214-AB18-FFC7C66A69F3}">
      <dgm:prSet/>
      <dgm:spPr/>
      <dgm:t>
        <a:bodyPr/>
        <a:lstStyle/>
        <a:p>
          <a:endParaRPr lang="en-US"/>
        </a:p>
      </dgm:t>
    </dgm:pt>
    <dgm:pt modelId="{9CB22375-EAA4-4D3C-A79F-D1E4E9FA00FC}" type="sibTrans" cxnId="{3CED7C65-7CCA-4214-AB18-FFC7C66A69F3}">
      <dgm:prSet/>
      <dgm:spPr/>
      <dgm:t>
        <a:bodyPr/>
        <a:lstStyle/>
        <a:p>
          <a:endParaRPr lang="en-US"/>
        </a:p>
      </dgm:t>
    </dgm:pt>
    <dgm:pt modelId="{F430E2D6-4844-4151-8072-14864A7062B4}">
      <dgm:prSet custT="1"/>
      <dgm:spPr/>
      <dgm:t>
        <a:bodyPr/>
        <a:lstStyle/>
        <a:p>
          <a:r>
            <a:rPr lang="en-US" sz="2300" b="0" i="0" dirty="0"/>
            <a:t>c)    </a:t>
          </a:r>
          <a:r>
            <a:rPr lang="en-US" sz="2300" b="1" i="0" dirty="0" err="1"/>
            <a:t>Fáze</a:t>
          </a:r>
          <a:r>
            <a:rPr lang="en-US" sz="2300" b="1" i="0" dirty="0"/>
            <a:t> </a:t>
          </a:r>
          <a:r>
            <a:rPr lang="en-US" sz="2300" b="1" i="0" dirty="0" err="1"/>
            <a:t>vyčerpání</a:t>
          </a:r>
          <a:r>
            <a:rPr lang="en-US" sz="2300" b="1" i="0" dirty="0"/>
            <a:t>:</a:t>
          </a:r>
          <a:endParaRPr lang="en-US" sz="2300" b="1" dirty="0"/>
        </a:p>
      </dgm:t>
    </dgm:pt>
    <dgm:pt modelId="{A9636E8F-8675-4A8F-9F14-47D399661EAA}" type="parTrans" cxnId="{1AA91DF2-FB4F-49B6-B863-8C27814BB869}">
      <dgm:prSet/>
      <dgm:spPr/>
      <dgm:t>
        <a:bodyPr/>
        <a:lstStyle/>
        <a:p>
          <a:endParaRPr lang="en-US"/>
        </a:p>
      </dgm:t>
    </dgm:pt>
    <dgm:pt modelId="{8848320C-830C-4278-B05F-B4C8C6FAE8DF}" type="sibTrans" cxnId="{1AA91DF2-FB4F-49B6-B863-8C27814BB869}">
      <dgm:prSet/>
      <dgm:spPr/>
      <dgm:t>
        <a:bodyPr/>
        <a:lstStyle/>
        <a:p>
          <a:endParaRPr lang="en-US"/>
        </a:p>
      </dgm:t>
    </dgm:pt>
    <dgm:pt modelId="{7A098212-A972-4EA0-A89B-2A26A0D5B96E}">
      <dgm:prSet custT="1"/>
      <dgm:spPr/>
      <dgm:t>
        <a:bodyPr/>
        <a:lstStyle/>
        <a:p>
          <a:r>
            <a:rPr lang="en-US" sz="2000" b="0" i="0" dirty="0"/>
            <a:t>a.    </a:t>
          </a:r>
          <a:r>
            <a:rPr lang="en-US" sz="2000" b="0" i="0" dirty="0" err="1"/>
            <a:t>Pocit</a:t>
          </a:r>
          <a:r>
            <a:rPr lang="en-US" sz="2000" b="0" i="0" dirty="0"/>
            <a:t> </a:t>
          </a:r>
          <a:r>
            <a:rPr lang="en-US" sz="2000" b="0" i="0" dirty="0" err="1"/>
            <a:t>bezmoci</a:t>
          </a:r>
          <a:r>
            <a:rPr lang="en-US" sz="2000" b="0" i="0" dirty="0"/>
            <a:t> a </a:t>
          </a:r>
          <a:r>
            <a:rPr lang="en-US" sz="2000" b="0" i="0" dirty="0" err="1"/>
            <a:t>beznaděje</a:t>
          </a:r>
          <a:endParaRPr lang="en-US" sz="2000" dirty="0"/>
        </a:p>
      </dgm:t>
    </dgm:pt>
    <dgm:pt modelId="{BE79EE3D-4D65-4F31-8AFC-A24AF9BF1202}" type="parTrans" cxnId="{5DCA3FFA-3662-4CE8-9224-698564C80DE6}">
      <dgm:prSet/>
      <dgm:spPr/>
      <dgm:t>
        <a:bodyPr/>
        <a:lstStyle/>
        <a:p>
          <a:endParaRPr lang="en-US"/>
        </a:p>
      </dgm:t>
    </dgm:pt>
    <dgm:pt modelId="{5ED00881-4E8B-40B6-A9B1-5AB54AE86FF9}" type="sibTrans" cxnId="{5DCA3FFA-3662-4CE8-9224-698564C80DE6}">
      <dgm:prSet/>
      <dgm:spPr/>
      <dgm:t>
        <a:bodyPr/>
        <a:lstStyle/>
        <a:p>
          <a:endParaRPr lang="en-US"/>
        </a:p>
      </dgm:t>
    </dgm:pt>
    <dgm:pt modelId="{507A7E92-F434-481D-938C-5EC419C165DA}">
      <dgm:prSet custT="1"/>
      <dgm:spPr/>
      <dgm:t>
        <a:bodyPr/>
        <a:lstStyle/>
        <a:p>
          <a:r>
            <a:rPr lang="en-US" sz="2000" b="0" i="0" dirty="0"/>
            <a:t>b.    </a:t>
          </a:r>
          <a:r>
            <a:rPr lang="en-US" sz="2000" b="0" i="0" dirty="0" err="1"/>
            <a:t>Plně</a:t>
          </a:r>
          <a:r>
            <a:rPr lang="en-US" sz="2000" b="0" i="0" dirty="0"/>
            <a:t> </a:t>
          </a:r>
          <a:r>
            <a:rPr lang="en-US" sz="2000" b="0" i="0" dirty="0" err="1"/>
            <a:t>rozvinutá</a:t>
          </a:r>
          <a:r>
            <a:rPr lang="en-US" sz="2000" b="0" i="0" dirty="0"/>
            <a:t> </a:t>
          </a:r>
          <a:r>
            <a:rPr lang="en-US" sz="2000" b="0" i="0" dirty="0" err="1"/>
            <a:t>deprese</a:t>
          </a:r>
          <a:endParaRPr lang="en-US" sz="2000" dirty="0"/>
        </a:p>
      </dgm:t>
    </dgm:pt>
    <dgm:pt modelId="{FA90E1FF-109F-4D5E-BB26-853D6B44C85B}" type="parTrans" cxnId="{1221B486-4AB3-47EB-9140-BDAD81984544}">
      <dgm:prSet/>
      <dgm:spPr/>
      <dgm:t>
        <a:bodyPr/>
        <a:lstStyle/>
        <a:p>
          <a:endParaRPr lang="en-US"/>
        </a:p>
      </dgm:t>
    </dgm:pt>
    <dgm:pt modelId="{B4F0BA77-E4B0-4AEA-93D1-0BB36C89F884}" type="sibTrans" cxnId="{1221B486-4AB3-47EB-9140-BDAD81984544}">
      <dgm:prSet/>
      <dgm:spPr/>
      <dgm:t>
        <a:bodyPr/>
        <a:lstStyle/>
        <a:p>
          <a:endParaRPr lang="en-US"/>
        </a:p>
      </dgm:t>
    </dgm:pt>
    <dgm:pt modelId="{B0300D21-7BE7-4118-9032-5FB6B5DDDE72}">
      <dgm:prSet custT="1"/>
      <dgm:spPr/>
      <dgm:t>
        <a:bodyPr/>
        <a:lstStyle/>
        <a:p>
          <a:r>
            <a:rPr lang="en-US" sz="2000" b="0" i="0" dirty="0"/>
            <a:t>c.    </a:t>
          </a:r>
          <a:r>
            <a:rPr lang="en-US" sz="2000" b="0" i="0" dirty="0" err="1"/>
            <a:t>Vážné</a:t>
          </a:r>
          <a:r>
            <a:rPr lang="en-US" sz="2000" b="0" i="0" dirty="0"/>
            <a:t> </a:t>
          </a:r>
          <a:r>
            <a:rPr lang="en-US" sz="2000" b="0" i="0" dirty="0" err="1"/>
            <a:t>úvahy</a:t>
          </a:r>
          <a:r>
            <a:rPr lang="en-US" sz="2000" b="0" i="0" dirty="0"/>
            <a:t> o </a:t>
          </a:r>
          <a:r>
            <a:rPr lang="en-US" sz="2000" b="0" i="0" dirty="0" err="1"/>
            <a:t>změně</a:t>
          </a:r>
          <a:r>
            <a:rPr lang="en-US" sz="2000" b="0" i="0" dirty="0"/>
            <a:t> </a:t>
          </a:r>
          <a:r>
            <a:rPr lang="en-US" sz="2000" b="0" i="0" dirty="0" err="1"/>
            <a:t>zaměstnání</a:t>
          </a:r>
          <a:endParaRPr lang="en-US" sz="2000" dirty="0"/>
        </a:p>
      </dgm:t>
    </dgm:pt>
    <dgm:pt modelId="{694E07EC-B1C5-4CD2-B31B-817A1E86BD9C}" type="parTrans" cxnId="{99A44C40-DDF6-4513-B54F-5EB5BC9586BC}">
      <dgm:prSet/>
      <dgm:spPr/>
      <dgm:t>
        <a:bodyPr/>
        <a:lstStyle/>
        <a:p>
          <a:endParaRPr lang="en-US"/>
        </a:p>
      </dgm:t>
    </dgm:pt>
    <dgm:pt modelId="{C8F191DE-075D-40C2-9A81-81D921B6B42B}" type="sibTrans" cxnId="{99A44C40-DDF6-4513-B54F-5EB5BC9586BC}">
      <dgm:prSet/>
      <dgm:spPr/>
      <dgm:t>
        <a:bodyPr/>
        <a:lstStyle/>
        <a:p>
          <a:endParaRPr lang="en-US"/>
        </a:p>
      </dgm:t>
    </dgm:pt>
    <dgm:pt modelId="{77F5854C-117A-44AA-BFF1-0DA6AE6C5510}">
      <dgm:prSet custT="1"/>
      <dgm:spPr/>
      <dgm:t>
        <a:bodyPr/>
        <a:lstStyle/>
        <a:p>
          <a:r>
            <a:rPr lang="en-US" sz="2000" b="0" i="0"/>
            <a:t>d.    Vážné úvahy o změně života</a:t>
          </a:r>
          <a:endParaRPr lang="en-US" sz="2000"/>
        </a:p>
      </dgm:t>
    </dgm:pt>
    <dgm:pt modelId="{F76D9ABE-AD32-4EDE-923F-123BB60F7136}" type="parTrans" cxnId="{44058F56-6964-4BC2-935B-D34CD88AD67D}">
      <dgm:prSet/>
      <dgm:spPr/>
      <dgm:t>
        <a:bodyPr/>
        <a:lstStyle/>
        <a:p>
          <a:endParaRPr lang="en-US"/>
        </a:p>
      </dgm:t>
    </dgm:pt>
    <dgm:pt modelId="{61959D6D-0193-41FC-98A5-C5A1ECEF2693}" type="sibTrans" cxnId="{44058F56-6964-4BC2-935B-D34CD88AD67D}">
      <dgm:prSet/>
      <dgm:spPr/>
      <dgm:t>
        <a:bodyPr/>
        <a:lstStyle/>
        <a:p>
          <a:endParaRPr lang="en-US"/>
        </a:p>
      </dgm:t>
    </dgm:pt>
    <dgm:pt modelId="{0863A59F-F1F1-44AF-84FB-239D0D7E5FAE}">
      <dgm:prSet custT="1"/>
      <dgm:spPr/>
      <dgm:t>
        <a:bodyPr/>
        <a:lstStyle/>
        <a:p>
          <a:r>
            <a:rPr lang="en-US" sz="2000" b="0" i="0" dirty="0"/>
            <a:t>e.    </a:t>
          </a:r>
          <a:r>
            <a:rPr lang="en-US" sz="2000" b="0" i="0" dirty="0" err="1"/>
            <a:t>Touha</a:t>
          </a:r>
          <a:r>
            <a:rPr lang="en-US" sz="2000" b="0" i="0" dirty="0"/>
            <a:t> </a:t>
          </a:r>
          <a:r>
            <a:rPr lang="en-US" sz="2000" b="0" i="0" dirty="0" err="1"/>
            <a:t>odstoupit</a:t>
          </a:r>
          <a:endParaRPr lang="en-US" sz="2000" dirty="0"/>
        </a:p>
      </dgm:t>
    </dgm:pt>
    <dgm:pt modelId="{34EC4BA3-EE60-4C5F-BD65-8B91C036DC65}" type="parTrans" cxnId="{99717BE8-A9D1-4AFB-AFA5-24F8A46DB6B8}">
      <dgm:prSet/>
      <dgm:spPr/>
      <dgm:t>
        <a:bodyPr/>
        <a:lstStyle/>
        <a:p>
          <a:endParaRPr lang="en-US"/>
        </a:p>
      </dgm:t>
    </dgm:pt>
    <dgm:pt modelId="{B8BBF29C-3E22-4E97-9421-8E308277B6C8}" type="sibTrans" cxnId="{99717BE8-A9D1-4AFB-AFA5-24F8A46DB6B8}">
      <dgm:prSet/>
      <dgm:spPr/>
      <dgm:t>
        <a:bodyPr/>
        <a:lstStyle/>
        <a:p>
          <a:endParaRPr lang="en-US"/>
        </a:p>
      </dgm:t>
    </dgm:pt>
    <dgm:pt modelId="{E7E0C13B-87C1-44B1-886A-37698722B493}">
      <dgm:prSet custT="1"/>
      <dgm:spPr/>
      <dgm:t>
        <a:bodyPr/>
        <a:lstStyle/>
        <a:p>
          <a:r>
            <a:rPr lang="en-US" sz="2000" b="0" i="0" dirty="0"/>
            <a:t>f.    </a:t>
          </a:r>
          <a:r>
            <a:rPr lang="en-US" sz="2000" b="0" i="0" dirty="0" err="1"/>
            <a:t>Myšlenky</a:t>
          </a:r>
          <a:r>
            <a:rPr lang="en-US" sz="2000" b="0" i="0" dirty="0"/>
            <a:t> </a:t>
          </a:r>
          <a:r>
            <a:rPr lang="en-US" sz="2000" b="0" i="0" dirty="0" err="1"/>
            <a:t>na</a:t>
          </a:r>
          <a:r>
            <a:rPr lang="en-US" sz="2000" b="0" i="0" dirty="0"/>
            <a:t> </a:t>
          </a:r>
          <a:r>
            <a:rPr lang="en-US" sz="2000" b="0" i="0" dirty="0" err="1"/>
            <a:t>sebevraždu</a:t>
          </a:r>
          <a:endParaRPr lang="en-US" sz="2000" dirty="0"/>
        </a:p>
      </dgm:t>
    </dgm:pt>
    <dgm:pt modelId="{FA9B01DE-3EA9-4BE0-ABB9-8219D0349703}" type="parTrans" cxnId="{E93E87A6-0F16-4FE8-88C5-A494F0F9386B}">
      <dgm:prSet/>
      <dgm:spPr/>
      <dgm:t>
        <a:bodyPr/>
        <a:lstStyle/>
        <a:p>
          <a:endParaRPr lang="en-US"/>
        </a:p>
      </dgm:t>
    </dgm:pt>
    <dgm:pt modelId="{75D1CD5D-03F7-4598-89AD-C6628E6B7BD9}" type="sibTrans" cxnId="{E93E87A6-0F16-4FE8-88C5-A494F0F9386B}">
      <dgm:prSet/>
      <dgm:spPr/>
      <dgm:t>
        <a:bodyPr/>
        <a:lstStyle/>
        <a:p>
          <a:endParaRPr lang="en-US"/>
        </a:p>
      </dgm:t>
    </dgm:pt>
    <dgm:pt modelId="{43DB90BB-8361-429D-9736-ED8BC5CB26DC}">
      <dgm:prSet custT="1"/>
      <dgm:spPr/>
      <dgm:t>
        <a:bodyPr/>
        <a:lstStyle/>
        <a:p>
          <a:r>
            <a:rPr lang="en-US" sz="2000" b="0" i="0" dirty="0"/>
            <a:t>g.    </a:t>
          </a:r>
          <a:r>
            <a:rPr lang="en-US" sz="2000" b="0" i="0" dirty="0" err="1"/>
            <a:t>Zneužívání</a:t>
          </a:r>
          <a:r>
            <a:rPr lang="en-US" sz="2000" b="0" i="0" dirty="0"/>
            <a:t> </a:t>
          </a:r>
          <a:r>
            <a:rPr lang="en-US" sz="2000" b="0" i="0" dirty="0" err="1"/>
            <a:t>návykových</a:t>
          </a:r>
          <a:r>
            <a:rPr lang="en-US" sz="2000" b="0" i="0" dirty="0"/>
            <a:t> </a:t>
          </a:r>
          <a:r>
            <a:rPr lang="en-US" sz="2000" b="0" i="0" dirty="0" err="1"/>
            <a:t>látek</a:t>
          </a:r>
          <a:endParaRPr lang="en-US" sz="2000" dirty="0"/>
        </a:p>
      </dgm:t>
    </dgm:pt>
    <dgm:pt modelId="{BF48D5DA-00F1-4C91-8DCA-CADC6166D5CA}" type="parTrans" cxnId="{534D6A58-C3EE-4938-BA6A-97712FD0479C}">
      <dgm:prSet/>
      <dgm:spPr/>
      <dgm:t>
        <a:bodyPr/>
        <a:lstStyle/>
        <a:p>
          <a:endParaRPr lang="en-US"/>
        </a:p>
      </dgm:t>
    </dgm:pt>
    <dgm:pt modelId="{3C5FA6BB-D57C-4DB6-8254-29E29DAE837B}" type="sibTrans" cxnId="{534D6A58-C3EE-4938-BA6A-97712FD0479C}">
      <dgm:prSet/>
      <dgm:spPr/>
      <dgm:t>
        <a:bodyPr/>
        <a:lstStyle/>
        <a:p>
          <a:endParaRPr lang="en-US"/>
        </a:p>
      </dgm:t>
    </dgm:pt>
    <dgm:pt modelId="{F97CCF6C-196C-490D-B39A-B7EA5040B3A8}" type="pres">
      <dgm:prSet presAssocID="{5EFEBF03-C586-4AC3-8597-954211CEA844}" presName="Name0" presStyleCnt="0">
        <dgm:presLayoutVars>
          <dgm:dir/>
          <dgm:resizeHandles val="exact"/>
        </dgm:presLayoutVars>
      </dgm:prSet>
      <dgm:spPr/>
    </dgm:pt>
    <dgm:pt modelId="{9606F827-1CA0-4287-850C-ECB4DE6F20E7}" type="pres">
      <dgm:prSet presAssocID="{8ACBC74D-6C58-4993-8AE9-21E47D5006AD}" presName="node" presStyleLbl="node1" presStyleIdx="0" presStyleCnt="3" custScaleY="235041">
        <dgm:presLayoutVars>
          <dgm:bulletEnabled val="1"/>
        </dgm:presLayoutVars>
      </dgm:prSet>
      <dgm:spPr/>
    </dgm:pt>
    <dgm:pt modelId="{0C833F69-4E9A-48C2-B124-5438C95880BB}" type="pres">
      <dgm:prSet presAssocID="{A9692956-1169-438D-BE0D-84EE83E828C2}" presName="sibTrans" presStyleLbl="sibTrans1D1" presStyleIdx="0" presStyleCnt="2"/>
      <dgm:spPr/>
    </dgm:pt>
    <dgm:pt modelId="{AD016553-39ED-45CE-A52D-ABE81171F39C}" type="pres">
      <dgm:prSet presAssocID="{A9692956-1169-438D-BE0D-84EE83E828C2}" presName="connectorText" presStyleLbl="sibTrans1D1" presStyleIdx="0" presStyleCnt="2"/>
      <dgm:spPr/>
    </dgm:pt>
    <dgm:pt modelId="{8391509C-305A-4E1A-8173-8575825D4B9F}" type="pres">
      <dgm:prSet presAssocID="{0FEA4948-FBE3-4A5A-98B8-29891143A845}" presName="node" presStyleLbl="node1" presStyleIdx="1" presStyleCnt="3" custScaleY="235439">
        <dgm:presLayoutVars>
          <dgm:bulletEnabled val="1"/>
        </dgm:presLayoutVars>
      </dgm:prSet>
      <dgm:spPr/>
    </dgm:pt>
    <dgm:pt modelId="{27D72942-91C2-43D5-B206-097A622200F3}" type="pres">
      <dgm:prSet presAssocID="{4DCF40B9-92DE-4878-AE6A-EEF358416132}" presName="sibTrans" presStyleLbl="sibTrans1D1" presStyleIdx="1" presStyleCnt="2"/>
      <dgm:spPr/>
    </dgm:pt>
    <dgm:pt modelId="{C9E5B4E8-4C9E-4008-9A5E-A1BB3129E115}" type="pres">
      <dgm:prSet presAssocID="{4DCF40B9-92DE-4878-AE6A-EEF358416132}" presName="connectorText" presStyleLbl="sibTrans1D1" presStyleIdx="1" presStyleCnt="2"/>
      <dgm:spPr/>
    </dgm:pt>
    <dgm:pt modelId="{98F2C485-A445-4230-B357-E14914807C7F}" type="pres">
      <dgm:prSet presAssocID="{F430E2D6-4844-4151-8072-14864A7062B4}" presName="node" presStyleLbl="node1" presStyleIdx="2" presStyleCnt="3" custScaleY="235608">
        <dgm:presLayoutVars>
          <dgm:bulletEnabled val="1"/>
        </dgm:presLayoutVars>
      </dgm:prSet>
      <dgm:spPr/>
    </dgm:pt>
  </dgm:ptLst>
  <dgm:cxnLst>
    <dgm:cxn modelId="{BB43A90B-654F-4405-9398-661A922AC3A3}" type="presOf" srcId="{5EFEBF03-C586-4AC3-8597-954211CEA844}" destId="{F97CCF6C-196C-490D-B39A-B7EA5040B3A8}" srcOrd="0" destOrd="0" presId="urn:microsoft.com/office/officeart/2016/7/layout/RepeatingBendingProcessNew"/>
    <dgm:cxn modelId="{DD5B580D-7A5B-4535-BA9C-F40E789830E0}" type="presOf" srcId="{77F5854C-117A-44AA-BFF1-0DA6AE6C5510}" destId="{98F2C485-A445-4230-B357-E14914807C7F}" srcOrd="0" destOrd="4" presId="urn:microsoft.com/office/officeart/2016/7/layout/RepeatingBendingProcessNew"/>
    <dgm:cxn modelId="{17B60210-775E-4E66-972A-58FC4C2B9186}" type="presOf" srcId="{507A7E92-F434-481D-938C-5EC419C165DA}" destId="{98F2C485-A445-4230-B357-E14914807C7F}" srcOrd="0" destOrd="2" presId="urn:microsoft.com/office/officeart/2016/7/layout/RepeatingBendingProcessNew"/>
    <dgm:cxn modelId="{025F591C-0E56-47B5-A7EC-CB8A6005F49D}" srcId="{8ACBC74D-6C58-4993-8AE9-21E47D5006AD}" destId="{58379D4C-6E0D-499D-9359-4E6408EFA152}" srcOrd="3" destOrd="0" parTransId="{99496C54-FF72-41AA-9E6B-B988EAF90985}" sibTransId="{ACA04353-9D32-4AF4-BCCA-3CD721AB4613}"/>
    <dgm:cxn modelId="{B5F13227-C2BC-4C1E-B47A-54C59648BCA5}" type="presOf" srcId="{E7E0C13B-87C1-44B1-886A-37698722B493}" destId="{98F2C485-A445-4230-B357-E14914807C7F}" srcOrd="0" destOrd="6" presId="urn:microsoft.com/office/officeart/2016/7/layout/RepeatingBendingProcessNew"/>
    <dgm:cxn modelId="{7E0C8827-2554-479D-8F90-B9D6F720EF00}" type="presOf" srcId="{43DB90BB-8361-429D-9736-ED8BC5CB26DC}" destId="{98F2C485-A445-4230-B357-E14914807C7F}" srcOrd="0" destOrd="7" presId="urn:microsoft.com/office/officeart/2016/7/layout/RepeatingBendingProcessNew"/>
    <dgm:cxn modelId="{6E9B8C2E-CA91-4E91-B6EF-32FC3E3144EE}" srcId="{0FEA4948-FBE3-4A5A-98B8-29891143A845}" destId="{283E37B5-05C0-44F9-8324-C5E864FBA1F7}" srcOrd="1" destOrd="0" parTransId="{386C950A-D4B0-44BE-A612-CD8BA92AFE10}" sibTransId="{F82134A3-1336-47CA-B580-CFF197E5100A}"/>
    <dgm:cxn modelId="{B3D0902E-EB2B-47C5-A9FF-7CB1DC7A3E2B}" srcId="{5EFEBF03-C586-4AC3-8597-954211CEA844}" destId="{0FEA4948-FBE3-4A5A-98B8-29891143A845}" srcOrd="1" destOrd="0" parTransId="{37F69E9D-EB35-49AD-A8B1-DA4712986A9E}" sibTransId="{4DCF40B9-92DE-4878-AE6A-EEF358416132}"/>
    <dgm:cxn modelId="{29178932-C126-40F9-A533-7105041C17E9}" type="presOf" srcId="{4CA70EEF-8EFC-4429-8541-00ECB7C85304}" destId="{9606F827-1CA0-4287-850C-ECB4DE6F20E7}" srcOrd="0" destOrd="1" presId="urn:microsoft.com/office/officeart/2016/7/layout/RepeatingBendingProcessNew"/>
    <dgm:cxn modelId="{EEFE3139-1EC6-4AB6-AD8D-CC0339C28825}" type="presOf" srcId="{A9692956-1169-438D-BE0D-84EE83E828C2}" destId="{AD016553-39ED-45CE-A52D-ABE81171F39C}" srcOrd="1" destOrd="0" presId="urn:microsoft.com/office/officeart/2016/7/layout/RepeatingBendingProcessNew"/>
    <dgm:cxn modelId="{0107533B-106F-4EA0-9492-E973D08E10E0}" srcId="{0FEA4948-FBE3-4A5A-98B8-29891143A845}" destId="{4A53727C-CE2D-4463-AE7D-94ABB6EB9E70}" srcOrd="2" destOrd="0" parTransId="{34F6BEA3-3ED3-4284-9095-73585EF79BEB}" sibTransId="{0B1F942D-F83B-4351-8D37-D68CA3F901BA}"/>
    <dgm:cxn modelId="{282CF13D-D910-43E0-AE0B-A46609D2A41F}" type="presOf" srcId="{58379D4C-6E0D-499D-9359-4E6408EFA152}" destId="{9606F827-1CA0-4287-850C-ECB4DE6F20E7}" srcOrd="0" destOrd="4" presId="urn:microsoft.com/office/officeart/2016/7/layout/RepeatingBendingProcessNew"/>
    <dgm:cxn modelId="{99A44C40-DDF6-4513-B54F-5EB5BC9586BC}" srcId="{F430E2D6-4844-4151-8072-14864A7062B4}" destId="{B0300D21-7BE7-4118-9032-5FB6B5DDDE72}" srcOrd="2" destOrd="0" parTransId="{694E07EC-B1C5-4CD2-B31B-817A1E86BD9C}" sibTransId="{C8F191DE-075D-40C2-9A81-81D921B6B42B}"/>
    <dgm:cxn modelId="{7C2B3B62-4702-475E-8C8E-ED25362F85B8}" type="presOf" srcId="{0FEA4948-FBE3-4A5A-98B8-29891143A845}" destId="{8391509C-305A-4E1A-8173-8575825D4B9F}" srcOrd="0" destOrd="0" presId="urn:microsoft.com/office/officeart/2016/7/layout/RepeatingBendingProcessNew"/>
    <dgm:cxn modelId="{3CED7C65-7CCA-4214-AB18-FFC7C66A69F3}" srcId="{0FEA4948-FBE3-4A5A-98B8-29891143A845}" destId="{84B985EB-57A4-4D16-949B-8FCA5FCA7871}" srcOrd="4" destOrd="0" parTransId="{D5D1186D-67E6-40F1-ABF9-E223FC8A52E8}" sibTransId="{9CB22375-EAA4-4D3C-A79F-D1E4E9FA00FC}"/>
    <dgm:cxn modelId="{832B3E50-1934-4088-B1E2-62DC7C9F40AD}" srcId="{8ACBC74D-6C58-4993-8AE9-21E47D5006AD}" destId="{4CA70EEF-8EFC-4429-8541-00ECB7C85304}" srcOrd="0" destOrd="0" parTransId="{598B37AA-5245-43F6-9AA4-35008D6F8541}" sibTransId="{C08ED617-E9FB-4D61-BBF4-58D641A57312}"/>
    <dgm:cxn modelId="{44058F56-6964-4BC2-935B-D34CD88AD67D}" srcId="{F430E2D6-4844-4151-8072-14864A7062B4}" destId="{77F5854C-117A-44AA-BFF1-0DA6AE6C5510}" srcOrd="3" destOrd="0" parTransId="{F76D9ABE-AD32-4EDE-923F-123BB60F7136}" sibTransId="{61959D6D-0193-41FC-98A5-C5A1ECEF2693}"/>
    <dgm:cxn modelId="{534D6A58-C3EE-4938-BA6A-97712FD0479C}" srcId="{F430E2D6-4844-4151-8072-14864A7062B4}" destId="{43DB90BB-8361-429D-9736-ED8BC5CB26DC}" srcOrd="6" destOrd="0" parTransId="{BF48D5DA-00F1-4C91-8DCA-CADC6166D5CA}" sibTransId="{3C5FA6BB-D57C-4DB6-8254-29E29DAE837B}"/>
    <dgm:cxn modelId="{D649FD7A-AC6B-407F-B64A-E0CF8FBB5657}" type="presOf" srcId="{7A098212-A972-4EA0-A89B-2A26A0D5B96E}" destId="{98F2C485-A445-4230-B357-E14914807C7F}" srcOrd="0" destOrd="1" presId="urn:microsoft.com/office/officeart/2016/7/layout/RepeatingBendingProcessNew"/>
    <dgm:cxn modelId="{D7D6F082-440A-4218-B301-7F64A5B4FD9B}" type="presOf" srcId="{B0300D21-7BE7-4118-9032-5FB6B5DDDE72}" destId="{98F2C485-A445-4230-B357-E14914807C7F}" srcOrd="0" destOrd="3" presId="urn:microsoft.com/office/officeart/2016/7/layout/RepeatingBendingProcessNew"/>
    <dgm:cxn modelId="{9A5A8084-47F9-4710-AD3D-1BAF3F3E823E}" type="presOf" srcId="{F430E2D6-4844-4151-8072-14864A7062B4}" destId="{98F2C485-A445-4230-B357-E14914807C7F}" srcOrd="0" destOrd="0" presId="urn:microsoft.com/office/officeart/2016/7/layout/RepeatingBendingProcessNew"/>
    <dgm:cxn modelId="{A31AF385-EBD8-465D-9E4C-E701CCB56C9A}" type="presOf" srcId="{283E37B5-05C0-44F9-8324-C5E864FBA1F7}" destId="{8391509C-305A-4E1A-8173-8575825D4B9F}" srcOrd="0" destOrd="2" presId="urn:microsoft.com/office/officeart/2016/7/layout/RepeatingBendingProcessNew"/>
    <dgm:cxn modelId="{1221B486-4AB3-47EB-9140-BDAD81984544}" srcId="{F430E2D6-4844-4151-8072-14864A7062B4}" destId="{507A7E92-F434-481D-938C-5EC419C165DA}" srcOrd="1" destOrd="0" parTransId="{FA90E1FF-109F-4D5E-BB26-853D6B44C85B}" sibTransId="{B4F0BA77-E4B0-4AEA-93D1-0BB36C89F884}"/>
    <dgm:cxn modelId="{0E777089-E2BA-4EA0-88B5-B27519A12884}" type="presOf" srcId="{FB201243-B31C-4F52-954E-A1776D320FA0}" destId="{9606F827-1CA0-4287-850C-ECB4DE6F20E7}" srcOrd="0" destOrd="5" presId="urn:microsoft.com/office/officeart/2016/7/layout/RepeatingBendingProcessNew"/>
    <dgm:cxn modelId="{DC50C18E-2AE4-436F-838C-AFFEF6B3E068}" type="presOf" srcId="{0863A59F-F1F1-44AF-84FB-239D0D7E5FAE}" destId="{98F2C485-A445-4230-B357-E14914807C7F}" srcOrd="0" destOrd="5" presId="urn:microsoft.com/office/officeart/2016/7/layout/RepeatingBendingProcessNew"/>
    <dgm:cxn modelId="{88FC2E92-BDE7-4F46-AE47-D10866780348}" srcId="{0FEA4948-FBE3-4A5A-98B8-29891143A845}" destId="{1B869FFA-FDE5-435D-9322-90738CBE7D07}" srcOrd="3" destOrd="0" parTransId="{D5197B1B-24D8-45C9-A2D7-2C0586A6C4D9}" sibTransId="{46AA4D48-FB05-4E64-B0AF-01D7A61DD184}"/>
    <dgm:cxn modelId="{C7848696-EC64-406A-809A-241BD5D59A8B}" type="presOf" srcId="{4A53727C-CE2D-4463-AE7D-94ABB6EB9E70}" destId="{8391509C-305A-4E1A-8173-8575825D4B9F}" srcOrd="0" destOrd="3" presId="urn:microsoft.com/office/officeart/2016/7/layout/RepeatingBendingProcessNew"/>
    <dgm:cxn modelId="{CD38359B-7003-4120-9D62-95C156D1CBD2}" type="presOf" srcId="{8ACBC74D-6C58-4993-8AE9-21E47D5006AD}" destId="{9606F827-1CA0-4287-850C-ECB4DE6F20E7}" srcOrd="0" destOrd="0" presId="urn:microsoft.com/office/officeart/2016/7/layout/RepeatingBendingProcessNew"/>
    <dgm:cxn modelId="{97A803A0-DE55-4C23-AE6A-C74A608449D7}" type="presOf" srcId="{1455258B-73FF-479B-8602-529AFA2A4177}" destId="{8391509C-305A-4E1A-8173-8575825D4B9F}" srcOrd="0" destOrd="1" presId="urn:microsoft.com/office/officeart/2016/7/layout/RepeatingBendingProcessNew"/>
    <dgm:cxn modelId="{E93E87A6-0F16-4FE8-88C5-A494F0F9386B}" srcId="{F430E2D6-4844-4151-8072-14864A7062B4}" destId="{E7E0C13B-87C1-44B1-886A-37698722B493}" srcOrd="5" destOrd="0" parTransId="{FA9B01DE-3EA9-4BE0-ABB9-8219D0349703}" sibTransId="{75D1CD5D-03F7-4598-89AD-C6628E6B7BD9}"/>
    <dgm:cxn modelId="{65AAA1AB-3182-4544-B0F6-85FDAA5796E1}" type="presOf" srcId="{941B8CC3-DE4F-4538-93AC-33B77609FCEC}" destId="{9606F827-1CA0-4287-850C-ECB4DE6F20E7}" srcOrd="0" destOrd="3" presId="urn:microsoft.com/office/officeart/2016/7/layout/RepeatingBendingProcessNew"/>
    <dgm:cxn modelId="{5A0982BC-574E-4491-84F9-B08494BF05C3}" srcId="{8ACBC74D-6C58-4993-8AE9-21E47D5006AD}" destId="{FB201243-B31C-4F52-954E-A1776D320FA0}" srcOrd="4" destOrd="0" parTransId="{6B05E619-C930-49F0-87A4-5E8533025F40}" sibTransId="{AF5C8B58-32F6-4339-8237-E7B857001352}"/>
    <dgm:cxn modelId="{3A2CBEBE-6EF7-41C1-9EB6-E4685BEC1A41}" type="presOf" srcId="{4DCF40B9-92DE-4878-AE6A-EEF358416132}" destId="{27D72942-91C2-43D5-B206-097A622200F3}" srcOrd="0" destOrd="0" presId="urn:microsoft.com/office/officeart/2016/7/layout/RepeatingBendingProcessNew"/>
    <dgm:cxn modelId="{8240CBCE-0F0A-4EE5-9997-C5DF419C0746}" type="presOf" srcId="{84B985EB-57A4-4D16-949B-8FCA5FCA7871}" destId="{8391509C-305A-4E1A-8173-8575825D4B9F}" srcOrd="0" destOrd="5" presId="urn:microsoft.com/office/officeart/2016/7/layout/RepeatingBendingProcessNew"/>
    <dgm:cxn modelId="{98D12FD5-0A1D-4A73-A71E-440A4F7068E4}" type="presOf" srcId="{A9692956-1169-438D-BE0D-84EE83E828C2}" destId="{0C833F69-4E9A-48C2-B124-5438C95880BB}" srcOrd="0" destOrd="0" presId="urn:microsoft.com/office/officeart/2016/7/layout/RepeatingBendingProcessNew"/>
    <dgm:cxn modelId="{C11B8BE4-E5C4-4CAB-B55E-D4063EFB44B0}" srcId="{8ACBC74D-6C58-4993-8AE9-21E47D5006AD}" destId="{71459DF0-314F-4D6D-9335-F66D5F7A5147}" srcOrd="1" destOrd="0" parTransId="{D29A7D66-2FE0-4681-BD99-C971E498BF54}" sibTransId="{4C8293A0-A9D3-451C-A0D7-E1656399CED8}"/>
    <dgm:cxn modelId="{31D395E5-3196-4468-A9BE-F246D44A76CD}" srcId="{0FEA4948-FBE3-4A5A-98B8-29891143A845}" destId="{1455258B-73FF-479B-8602-529AFA2A4177}" srcOrd="0" destOrd="0" parTransId="{AB772234-0239-4D12-ADBE-A3702A043685}" sibTransId="{8C4BAE2C-255A-4A74-89C6-FA54E96E89DE}"/>
    <dgm:cxn modelId="{99717BE8-A9D1-4AFB-AFA5-24F8A46DB6B8}" srcId="{F430E2D6-4844-4151-8072-14864A7062B4}" destId="{0863A59F-F1F1-44AF-84FB-239D0D7E5FAE}" srcOrd="4" destOrd="0" parTransId="{34EC4BA3-EE60-4C5F-BD65-8B91C036DC65}" sibTransId="{B8BBF29C-3E22-4E97-9421-8E308277B6C8}"/>
    <dgm:cxn modelId="{EBA541EC-1A7B-4CC1-9DEB-F026B97BC4BA}" type="presOf" srcId="{71459DF0-314F-4D6D-9335-F66D5F7A5147}" destId="{9606F827-1CA0-4287-850C-ECB4DE6F20E7}" srcOrd="0" destOrd="2" presId="urn:microsoft.com/office/officeart/2016/7/layout/RepeatingBendingProcessNew"/>
    <dgm:cxn modelId="{1AA91DF2-FB4F-49B6-B863-8C27814BB869}" srcId="{5EFEBF03-C586-4AC3-8597-954211CEA844}" destId="{F430E2D6-4844-4151-8072-14864A7062B4}" srcOrd="2" destOrd="0" parTransId="{A9636E8F-8675-4A8F-9F14-47D399661EAA}" sibTransId="{8848320C-830C-4278-B05F-B4C8C6FAE8DF}"/>
    <dgm:cxn modelId="{FEB2B5F2-A620-43F3-BDE5-852B379B7C3A}" type="presOf" srcId="{1B869FFA-FDE5-435D-9322-90738CBE7D07}" destId="{8391509C-305A-4E1A-8173-8575825D4B9F}" srcOrd="0" destOrd="4" presId="urn:microsoft.com/office/officeart/2016/7/layout/RepeatingBendingProcessNew"/>
    <dgm:cxn modelId="{9FC69FF4-4B13-4D81-A5AA-B6022A180C18}" srcId="{5EFEBF03-C586-4AC3-8597-954211CEA844}" destId="{8ACBC74D-6C58-4993-8AE9-21E47D5006AD}" srcOrd="0" destOrd="0" parTransId="{CE2F2A30-7339-495C-9D59-492B15A132DE}" sibTransId="{A9692956-1169-438D-BE0D-84EE83E828C2}"/>
    <dgm:cxn modelId="{02F26AF9-DC43-4C06-8B75-599780DD0992}" type="presOf" srcId="{4DCF40B9-92DE-4878-AE6A-EEF358416132}" destId="{C9E5B4E8-4C9E-4008-9A5E-A1BB3129E115}" srcOrd="1" destOrd="0" presId="urn:microsoft.com/office/officeart/2016/7/layout/RepeatingBendingProcessNew"/>
    <dgm:cxn modelId="{5DCA3FFA-3662-4CE8-9224-698564C80DE6}" srcId="{F430E2D6-4844-4151-8072-14864A7062B4}" destId="{7A098212-A972-4EA0-A89B-2A26A0D5B96E}" srcOrd="0" destOrd="0" parTransId="{BE79EE3D-4D65-4F31-8AFC-A24AF9BF1202}" sibTransId="{5ED00881-4E8B-40B6-A9B1-5AB54AE86FF9}"/>
    <dgm:cxn modelId="{FD9D73FD-F49A-41A8-9466-26583D086D49}" srcId="{8ACBC74D-6C58-4993-8AE9-21E47D5006AD}" destId="{941B8CC3-DE4F-4538-93AC-33B77609FCEC}" srcOrd="2" destOrd="0" parTransId="{F08862EB-467D-4A37-86D3-48C306244B9B}" sibTransId="{F5E6582E-C549-4F4D-A13C-4F49E244D894}"/>
    <dgm:cxn modelId="{FF7EFDBD-EECB-41C7-97A3-AA92EAF3F651}" type="presParOf" srcId="{F97CCF6C-196C-490D-B39A-B7EA5040B3A8}" destId="{9606F827-1CA0-4287-850C-ECB4DE6F20E7}" srcOrd="0" destOrd="0" presId="urn:microsoft.com/office/officeart/2016/7/layout/RepeatingBendingProcessNew"/>
    <dgm:cxn modelId="{A69315BD-59DA-44D3-8625-EF90F4B80E6F}" type="presParOf" srcId="{F97CCF6C-196C-490D-B39A-B7EA5040B3A8}" destId="{0C833F69-4E9A-48C2-B124-5438C95880BB}" srcOrd="1" destOrd="0" presId="urn:microsoft.com/office/officeart/2016/7/layout/RepeatingBendingProcessNew"/>
    <dgm:cxn modelId="{8859027F-F102-4966-B661-ACF1AE852B55}" type="presParOf" srcId="{0C833F69-4E9A-48C2-B124-5438C95880BB}" destId="{AD016553-39ED-45CE-A52D-ABE81171F39C}" srcOrd="0" destOrd="0" presId="urn:microsoft.com/office/officeart/2016/7/layout/RepeatingBendingProcessNew"/>
    <dgm:cxn modelId="{67CAAD4E-5BFB-429B-A71F-2D3A8A6F95BC}" type="presParOf" srcId="{F97CCF6C-196C-490D-B39A-B7EA5040B3A8}" destId="{8391509C-305A-4E1A-8173-8575825D4B9F}" srcOrd="2" destOrd="0" presId="urn:microsoft.com/office/officeart/2016/7/layout/RepeatingBendingProcessNew"/>
    <dgm:cxn modelId="{826A72D1-9464-42DB-96D1-61E1CE6CDBA1}" type="presParOf" srcId="{F97CCF6C-196C-490D-B39A-B7EA5040B3A8}" destId="{27D72942-91C2-43D5-B206-097A622200F3}" srcOrd="3" destOrd="0" presId="urn:microsoft.com/office/officeart/2016/7/layout/RepeatingBendingProcessNew"/>
    <dgm:cxn modelId="{00CDC1A0-AAB0-4F47-8406-130FE4ED9094}" type="presParOf" srcId="{27D72942-91C2-43D5-B206-097A622200F3}" destId="{C9E5B4E8-4C9E-4008-9A5E-A1BB3129E115}" srcOrd="0" destOrd="0" presId="urn:microsoft.com/office/officeart/2016/7/layout/RepeatingBendingProcessNew"/>
    <dgm:cxn modelId="{1B80A133-98E4-42CB-B112-D5B15C9AC0AC}" type="presParOf" srcId="{F97CCF6C-196C-490D-B39A-B7EA5040B3A8}" destId="{98F2C485-A445-4230-B357-E14914807C7F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DDBBA-C0DE-414C-B71C-AECB11F3010A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Psycholožka</a:t>
          </a:r>
        </a:p>
      </dsp:txBody>
      <dsp:txXfrm>
        <a:off x="1408920" y="1785"/>
        <a:ext cx="2903599" cy="1742159"/>
      </dsp:txXfrm>
    </dsp:sp>
    <dsp:sp modelId="{521C1075-E4E5-4D5B-B168-F1A3C75A4D96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solidFill>
          <a:schemeClr val="accent1">
            <a:shade val="50000"/>
            <a:hueOff val="-374265"/>
            <a:satOff val="-8954"/>
            <a:lumOff val="237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Doktorandka na </a:t>
          </a:r>
          <a:r>
            <a:rPr lang="cs-CZ" sz="1800" kern="1200" dirty="0" err="1"/>
            <a:t>PedF</a:t>
          </a:r>
          <a:r>
            <a:rPr lang="cs-CZ" sz="1800" kern="1200" dirty="0"/>
            <a:t> UK</a:t>
          </a:r>
        </a:p>
      </dsp:txBody>
      <dsp:txXfrm>
        <a:off x="4602879" y="1785"/>
        <a:ext cx="2903599" cy="1742159"/>
      </dsp:txXfrm>
    </dsp:sp>
    <dsp:sp modelId="{50AAB981-BA1B-4E26-B1E1-FF5B18AFEB8F}">
      <dsp:nvSpPr>
        <dsp:cNvPr id="0" name=""/>
        <dsp:cNvSpPr/>
      </dsp:nvSpPr>
      <dsp:spPr>
        <a:xfrm>
          <a:off x="1408920" y="2034304"/>
          <a:ext cx="2903599" cy="1742159"/>
        </a:xfrm>
        <a:prstGeom prst="rect">
          <a:avLst/>
        </a:prstGeom>
        <a:solidFill>
          <a:schemeClr val="accent1">
            <a:shade val="50000"/>
            <a:hueOff val="-748529"/>
            <a:satOff val="-17908"/>
            <a:lumOff val="474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Dříve: osobní asistentka dětí s PAS, asistentka pedagoga, lektorka primární prevence, krizová </a:t>
          </a:r>
          <a:r>
            <a:rPr lang="cs-CZ" sz="1800" kern="1200" dirty="0" err="1"/>
            <a:t>interventka</a:t>
          </a:r>
          <a:r>
            <a:rPr lang="cs-CZ" sz="1800" kern="1200" dirty="0"/>
            <a:t> na Lince bezpečí</a:t>
          </a:r>
        </a:p>
      </dsp:txBody>
      <dsp:txXfrm>
        <a:off x="1408920" y="2034304"/>
        <a:ext cx="2903599" cy="1742159"/>
      </dsp:txXfrm>
    </dsp:sp>
    <dsp:sp modelId="{37E764E9-2861-4E9A-9A8F-9DB17F679C17}">
      <dsp:nvSpPr>
        <dsp:cNvPr id="0" name=""/>
        <dsp:cNvSpPr/>
      </dsp:nvSpPr>
      <dsp:spPr>
        <a:xfrm>
          <a:off x="4602879" y="2034304"/>
          <a:ext cx="2903599" cy="1742159"/>
        </a:xfrm>
        <a:prstGeom prst="rect">
          <a:avLst/>
        </a:prstGeom>
        <a:solidFill>
          <a:schemeClr val="accent1">
            <a:shade val="50000"/>
            <a:hueOff val="-374265"/>
            <a:satOff val="-8954"/>
            <a:lumOff val="237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Aktuálně – terapeutka pro děti a mladistvé v Centru rodinného poradenství a terapie</a:t>
          </a:r>
        </a:p>
      </dsp:txBody>
      <dsp:txXfrm>
        <a:off x="4602879" y="2034304"/>
        <a:ext cx="2903599" cy="1742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6EAD-3167-4A90-B9A9-C9FB21B9007C}">
      <dsp:nvSpPr>
        <dsp:cNvPr id="0" name=""/>
        <dsp:cNvSpPr/>
      </dsp:nvSpPr>
      <dsp:spPr>
        <a:xfrm>
          <a:off x="674055" y="0"/>
          <a:ext cx="7639293" cy="365394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C66CD-7854-4ED1-B57F-5EB14FC9EA82}">
      <dsp:nvSpPr>
        <dsp:cNvPr id="0" name=""/>
        <dsp:cNvSpPr/>
      </dsp:nvSpPr>
      <dsp:spPr>
        <a:xfrm>
          <a:off x="2468" y="1096182"/>
          <a:ext cx="1437194" cy="14615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1. ÚVOD DO TÉMATU STRESU</a:t>
          </a:r>
          <a:endParaRPr lang="en-US" sz="1200" kern="1200" dirty="0"/>
        </a:p>
      </dsp:txBody>
      <dsp:txXfrm>
        <a:off x="72626" y="1166340"/>
        <a:ext cx="1296878" cy="1321260"/>
      </dsp:txXfrm>
    </dsp:sp>
    <dsp:sp modelId="{C7FA3AC4-9B3C-4106-AC0F-EE03FB705776}">
      <dsp:nvSpPr>
        <dsp:cNvPr id="0" name=""/>
        <dsp:cNvSpPr/>
      </dsp:nvSpPr>
      <dsp:spPr>
        <a:xfrm>
          <a:off x="1511522" y="1096182"/>
          <a:ext cx="1437194" cy="1461576"/>
        </a:xfrm>
        <a:prstGeom prst="roundRect">
          <a:avLst/>
        </a:prstGeom>
        <a:solidFill>
          <a:schemeClr val="accent5">
            <a:hueOff val="429979"/>
            <a:satOff val="-4647"/>
            <a:lumOff val="-14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2. STRESORY A VLIV STRESU NA VÝKON </a:t>
          </a:r>
          <a:endParaRPr lang="en-US" sz="1200" kern="1200" dirty="0"/>
        </a:p>
      </dsp:txBody>
      <dsp:txXfrm>
        <a:off x="1581680" y="1166340"/>
        <a:ext cx="1296878" cy="1321260"/>
      </dsp:txXfrm>
    </dsp:sp>
    <dsp:sp modelId="{020FF0D9-FAED-4568-80E5-781EF0E2E9B0}">
      <dsp:nvSpPr>
        <dsp:cNvPr id="0" name=""/>
        <dsp:cNvSpPr/>
      </dsp:nvSpPr>
      <dsp:spPr>
        <a:xfrm>
          <a:off x="3020577" y="1096182"/>
          <a:ext cx="1437194" cy="1461576"/>
        </a:xfrm>
        <a:prstGeom prst="roundRect">
          <a:avLst/>
        </a:prstGeom>
        <a:solidFill>
          <a:schemeClr val="accent5">
            <a:hueOff val="859957"/>
            <a:satOff val="-9293"/>
            <a:lumOff val="-29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3. OSOBNÍ STRESOVÝ PROFIL - Co mě stresuje? </a:t>
          </a:r>
          <a:endParaRPr lang="en-US" sz="1200" kern="1200"/>
        </a:p>
      </dsp:txBody>
      <dsp:txXfrm>
        <a:off x="3090735" y="1166340"/>
        <a:ext cx="1296878" cy="1321260"/>
      </dsp:txXfrm>
    </dsp:sp>
    <dsp:sp modelId="{0BD4B20F-1C9E-4E85-92B9-A2CF562300B6}">
      <dsp:nvSpPr>
        <dsp:cNvPr id="0" name=""/>
        <dsp:cNvSpPr/>
      </dsp:nvSpPr>
      <dsp:spPr>
        <a:xfrm>
          <a:off x="4529631" y="1096182"/>
          <a:ext cx="1437194" cy="1461576"/>
        </a:xfrm>
        <a:prstGeom prst="roundRect">
          <a:avLst/>
        </a:prstGeom>
        <a:solidFill>
          <a:schemeClr val="accent5">
            <a:hueOff val="1289936"/>
            <a:satOff val="-13940"/>
            <a:lumOff val="-4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4. COPINGOVÉ STRATEGIE</a:t>
          </a:r>
          <a:r>
            <a:rPr lang="cs-CZ" sz="1200" b="0" i="0" kern="1200" dirty="0"/>
            <a:t> A OSOBNÍ COPINGOVÝ PROFIL</a:t>
          </a:r>
          <a:r>
            <a:rPr lang="en-US" sz="1200" b="0" i="0" kern="1200" dirty="0"/>
            <a:t> </a:t>
          </a:r>
          <a:endParaRPr lang="en-US" sz="1200" kern="1200" dirty="0"/>
        </a:p>
      </dsp:txBody>
      <dsp:txXfrm>
        <a:off x="4599789" y="1166340"/>
        <a:ext cx="1296878" cy="1321260"/>
      </dsp:txXfrm>
    </dsp:sp>
    <dsp:sp modelId="{07C818C8-F2EC-43A9-9AA4-E720362B6CFE}">
      <dsp:nvSpPr>
        <dsp:cNvPr id="0" name=""/>
        <dsp:cNvSpPr/>
      </dsp:nvSpPr>
      <dsp:spPr>
        <a:xfrm>
          <a:off x="6038686" y="1096182"/>
          <a:ext cx="1437194" cy="1461576"/>
        </a:xfrm>
        <a:prstGeom prst="roundRect">
          <a:avLst/>
        </a:prstGeom>
        <a:solidFill>
          <a:schemeClr val="accent5">
            <a:hueOff val="1719914"/>
            <a:satOff val="-18586"/>
            <a:lumOff val="-59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5.</a:t>
          </a:r>
          <a:r>
            <a:rPr lang="cs-CZ" sz="1200" b="0" i="0" kern="1200" dirty="0"/>
            <a:t> OSOBNÍ WELLBEINGOVÝ PROFIL A TIPY NA JEHO ROZVOJ</a:t>
          </a:r>
          <a:endParaRPr lang="en-US" sz="1200" kern="1200" dirty="0"/>
        </a:p>
      </dsp:txBody>
      <dsp:txXfrm>
        <a:off x="6108844" y="1166340"/>
        <a:ext cx="1296878" cy="1321260"/>
      </dsp:txXfrm>
    </dsp:sp>
    <dsp:sp modelId="{E584F050-5D24-402B-B891-5867AA2E57FB}">
      <dsp:nvSpPr>
        <dsp:cNvPr id="0" name=""/>
        <dsp:cNvSpPr/>
      </dsp:nvSpPr>
      <dsp:spPr>
        <a:xfrm>
          <a:off x="7547740" y="1096182"/>
          <a:ext cx="1437194" cy="1461576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6. STRES PŘED ZKOUŠKOU A TIPY NA JEHO ZVLÁDÁNÍ</a:t>
          </a:r>
          <a:endParaRPr lang="en-US" sz="1200" kern="1200" dirty="0"/>
        </a:p>
      </dsp:txBody>
      <dsp:txXfrm>
        <a:off x="7617898" y="1166340"/>
        <a:ext cx="1296878" cy="132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AC69-5F5A-461B-B453-878D8A73A7EA}">
      <dsp:nvSpPr>
        <dsp:cNvPr id="0" name=""/>
        <dsp:cNvSpPr/>
      </dsp:nvSpPr>
      <dsp:spPr>
        <a:xfrm>
          <a:off x="0" y="338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4BF-67C8-4549-B89F-2CFE96DEA10A}">
      <dsp:nvSpPr>
        <dsp:cNvPr id="0" name=""/>
        <dsp:cNvSpPr/>
      </dsp:nvSpPr>
      <dsp:spPr>
        <a:xfrm>
          <a:off x="218103" y="165610"/>
          <a:ext cx="396552" cy="396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C87EF-9982-4458-B631-7DC4B0D85ED5}">
      <dsp:nvSpPr>
        <dsp:cNvPr id="0" name=""/>
        <dsp:cNvSpPr/>
      </dsp:nvSpPr>
      <dsp:spPr>
        <a:xfrm>
          <a:off x="832759" y="338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Situace - </a:t>
          </a:r>
          <a:r>
            <a:rPr lang="cs-CZ" sz="1800" b="1" i="1" kern="1200" dirty="0"/>
            <a:t>které jsme vystaveni a je nám nějakým způsobem nepříjemná</a:t>
          </a:r>
          <a:endParaRPr lang="en-US" sz="1800" b="1" kern="1200" dirty="0"/>
        </a:p>
      </dsp:txBody>
      <dsp:txXfrm>
        <a:off x="832759" y="3384"/>
        <a:ext cx="9055779" cy="721003"/>
      </dsp:txXfrm>
    </dsp:sp>
    <dsp:sp modelId="{24169D4F-01FA-4717-849C-5A385C9AF826}">
      <dsp:nvSpPr>
        <dsp:cNvPr id="0" name=""/>
        <dsp:cNvSpPr/>
      </dsp:nvSpPr>
      <dsp:spPr>
        <a:xfrm>
          <a:off x="0" y="904639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F259-5898-45A6-9AB7-8A26BD71325A}">
      <dsp:nvSpPr>
        <dsp:cNvPr id="0" name=""/>
        <dsp:cNvSpPr/>
      </dsp:nvSpPr>
      <dsp:spPr>
        <a:xfrm>
          <a:off x="218103" y="1066865"/>
          <a:ext cx="396552" cy="39655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A86E-A65F-489E-B1C2-9F42765ADC53}">
      <dsp:nvSpPr>
        <dsp:cNvPr id="0" name=""/>
        <dsp:cNvSpPr/>
      </dsp:nvSpPr>
      <dsp:spPr>
        <a:xfrm>
          <a:off x="832759" y="904639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Psychické projevy (emoce, kognice) – </a:t>
          </a:r>
          <a:r>
            <a:rPr lang="cs-CZ" sz="1800" b="1" i="1" kern="1200" dirty="0"/>
            <a:t>pocit tlaku a strachu</a:t>
          </a:r>
          <a:endParaRPr lang="en-US" sz="1800" b="1" kern="1200" dirty="0"/>
        </a:p>
      </dsp:txBody>
      <dsp:txXfrm>
        <a:off x="832759" y="904639"/>
        <a:ext cx="9055779" cy="721003"/>
      </dsp:txXfrm>
    </dsp:sp>
    <dsp:sp modelId="{9FA3A6B4-EEEF-4197-AD0C-71AAF364F4F7}">
      <dsp:nvSpPr>
        <dsp:cNvPr id="0" name=""/>
        <dsp:cNvSpPr/>
      </dsp:nvSpPr>
      <dsp:spPr>
        <a:xfrm>
          <a:off x="0" y="180589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62A35-39AD-4829-96E5-1296A4E981FB}">
      <dsp:nvSpPr>
        <dsp:cNvPr id="0" name=""/>
        <dsp:cNvSpPr/>
      </dsp:nvSpPr>
      <dsp:spPr>
        <a:xfrm>
          <a:off x="218103" y="1968120"/>
          <a:ext cx="396552" cy="396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21D0E-F314-4655-97B9-C0C30E89BDDB}">
      <dsp:nvSpPr>
        <dsp:cNvPr id="0" name=""/>
        <dsp:cNvSpPr/>
      </dsp:nvSpPr>
      <dsp:spPr>
        <a:xfrm>
          <a:off x="832759" y="180589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Fyzické projevy (nervové, hormonální) – </a:t>
          </a:r>
          <a:r>
            <a:rPr lang="cs-CZ" sz="1800" b="1" i="1" kern="1200" dirty="0"/>
            <a:t>třes, pocení, sevření žaludku </a:t>
          </a:r>
          <a:endParaRPr lang="en-US" sz="1800" b="1" i="1" kern="1200" dirty="0"/>
        </a:p>
      </dsp:txBody>
      <dsp:txXfrm>
        <a:off x="832759" y="1805894"/>
        <a:ext cx="9055779" cy="721003"/>
      </dsp:txXfrm>
    </dsp:sp>
    <dsp:sp modelId="{59A52DF7-68C9-48EE-84E4-600247C9F3F1}">
      <dsp:nvSpPr>
        <dsp:cNvPr id="0" name=""/>
        <dsp:cNvSpPr/>
      </dsp:nvSpPr>
      <dsp:spPr>
        <a:xfrm>
          <a:off x="0" y="2707149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4307C-5CEB-491B-AEEF-3EE5BD3A1E9A}">
      <dsp:nvSpPr>
        <dsp:cNvPr id="0" name=""/>
        <dsp:cNvSpPr/>
      </dsp:nvSpPr>
      <dsp:spPr>
        <a:xfrm>
          <a:off x="218103" y="2869375"/>
          <a:ext cx="396552" cy="3965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73D51-8350-40A8-B775-9B4A4B29ECA6}">
      <dsp:nvSpPr>
        <dsp:cNvPr id="0" name=""/>
        <dsp:cNvSpPr/>
      </dsp:nvSpPr>
      <dsp:spPr>
        <a:xfrm>
          <a:off x="832759" y="2707149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Důsledky - </a:t>
          </a:r>
          <a:r>
            <a:rPr lang="cs-CZ" sz="1800" b="1" i="1" kern="1200" dirty="0"/>
            <a:t>Může být motivující a posunout nás, ale také může být natolik silný, že nás ochromí a ublíží nám.</a:t>
          </a:r>
          <a:endParaRPr lang="en-US" sz="1800" b="1" kern="1200" dirty="0"/>
        </a:p>
      </dsp:txBody>
      <dsp:txXfrm>
        <a:off x="832759" y="2707149"/>
        <a:ext cx="9055779" cy="721003"/>
      </dsp:txXfrm>
    </dsp:sp>
    <dsp:sp modelId="{B2362DB4-D97D-4E3F-BAF8-E0D957CB235B}">
      <dsp:nvSpPr>
        <dsp:cNvPr id="0" name=""/>
        <dsp:cNvSpPr/>
      </dsp:nvSpPr>
      <dsp:spPr>
        <a:xfrm>
          <a:off x="0" y="3608404"/>
          <a:ext cx="9888539" cy="721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F106-B905-47A4-9801-474DB463A329}">
      <dsp:nvSpPr>
        <dsp:cNvPr id="0" name=""/>
        <dsp:cNvSpPr/>
      </dsp:nvSpPr>
      <dsp:spPr>
        <a:xfrm>
          <a:off x="218103" y="3770630"/>
          <a:ext cx="396552" cy="3965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984CB-D799-4F7F-A22C-55A41771571E}">
      <dsp:nvSpPr>
        <dsp:cNvPr id="0" name=""/>
        <dsp:cNvSpPr/>
      </dsp:nvSpPr>
      <dsp:spPr>
        <a:xfrm>
          <a:off x="832759" y="3608404"/>
          <a:ext cx="9055779" cy="72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06" tIns="76306" rIns="76306" bIns="763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Chování – </a:t>
          </a:r>
          <a:r>
            <a:rPr lang="cs-CZ" sz="1800" b="1" i="1" kern="1200" dirty="0"/>
            <a:t>uzavření se do sebe, nekomunikování X výbuchy vzteku a zoufalství</a:t>
          </a:r>
          <a:endParaRPr lang="en-US" sz="1800" b="1" i="1" kern="1200" dirty="0"/>
        </a:p>
      </dsp:txBody>
      <dsp:txXfrm>
        <a:off x="832759" y="3608404"/>
        <a:ext cx="9055779" cy="721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C31DE-6609-4E25-A5B6-D1859DBCDDD2}">
      <dsp:nvSpPr>
        <dsp:cNvPr id="0" name=""/>
        <dsp:cNvSpPr/>
      </dsp:nvSpPr>
      <dsp:spPr>
        <a:xfrm>
          <a:off x="2664" y="444338"/>
          <a:ext cx="1442747" cy="865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Fyzické stresory a prostředí </a:t>
          </a:r>
          <a:endParaRPr lang="en-US" sz="1300" kern="1200"/>
        </a:p>
      </dsp:txBody>
      <dsp:txXfrm>
        <a:off x="2664" y="444338"/>
        <a:ext cx="1442747" cy="865648"/>
      </dsp:txXfrm>
    </dsp:sp>
    <dsp:sp modelId="{00353A3A-340E-47CA-BE08-65767BF9E2D9}">
      <dsp:nvSpPr>
        <dsp:cNvPr id="0" name=""/>
        <dsp:cNvSpPr/>
      </dsp:nvSpPr>
      <dsp:spPr>
        <a:xfrm>
          <a:off x="1589686" y="444338"/>
          <a:ext cx="1442747" cy="865648"/>
        </a:xfrm>
        <a:prstGeom prst="rect">
          <a:avLst/>
        </a:prstGeom>
        <a:solidFill>
          <a:schemeClr val="accent2">
            <a:hueOff val="223432"/>
            <a:satOff val="-4791"/>
            <a:lumOff val="-1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Katastrofy – přírodní, způsobené lidským faktorem </a:t>
          </a:r>
          <a:endParaRPr lang="en-US" sz="1300" kern="1200"/>
        </a:p>
      </dsp:txBody>
      <dsp:txXfrm>
        <a:off x="1589686" y="444338"/>
        <a:ext cx="1442747" cy="865648"/>
      </dsp:txXfrm>
    </dsp:sp>
    <dsp:sp modelId="{27DB0E0C-C727-4156-A278-F4FBB9FFE6E8}">
      <dsp:nvSpPr>
        <dsp:cNvPr id="0" name=""/>
        <dsp:cNvSpPr/>
      </dsp:nvSpPr>
      <dsp:spPr>
        <a:xfrm>
          <a:off x="3176708" y="444338"/>
          <a:ext cx="1442747" cy="865648"/>
        </a:xfrm>
        <a:prstGeom prst="rect">
          <a:avLst/>
        </a:prstGeom>
        <a:solidFill>
          <a:schemeClr val="accent2">
            <a:hueOff val="446864"/>
            <a:satOff val="-9581"/>
            <a:lumOff val="-37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Velké životní změny </a:t>
          </a:r>
          <a:endParaRPr lang="en-US" sz="1300" kern="1200"/>
        </a:p>
      </dsp:txBody>
      <dsp:txXfrm>
        <a:off x="3176708" y="444338"/>
        <a:ext cx="1442747" cy="865648"/>
      </dsp:txXfrm>
    </dsp:sp>
    <dsp:sp modelId="{C9C79B18-3526-4493-909C-AAA044ADAAC0}">
      <dsp:nvSpPr>
        <dsp:cNvPr id="0" name=""/>
        <dsp:cNvSpPr/>
      </dsp:nvSpPr>
      <dsp:spPr>
        <a:xfrm>
          <a:off x="4763730" y="444338"/>
          <a:ext cx="1442747" cy="865648"/>
        </a:xfrm>
        <a:prstGeom prst="rect">
          <a:avLst/>
        </a:prstGeom>
        <a:solidFill>
          <a:schemeClr val="accent2">
            <a:hueOff val="670295"/>
            <a:satOff val="-14372"/>
            <a:lumOff val="-5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Hassles tzv. každodenní problémy </a:t>
          </a:r>
          <a:endParaRPr lang="en-US" sz="1300" kern="1200"/>
        </a:p>
      </dsp:txBody>
      <dsp:txXfrm>
        <a:off x="4763730" y="444338"/>
        <a:ext cx="1442747" cy="865648"/>
      </dsp:txXfrm>
    </dsp:sp>
    <dsp:sp modelId="{DD09CA45-1179-4D3F-9831-2CACE9976900}">
      <dsp:nvSpPr>
        <dsp:cNvPr id="0" name=""/>
        <dsp:cNvSpPr/>
      </dsp:nvSpPr>
      <dsp:spPr>
        <a:xfrm>
          <a:off x="6350752" y="444338"/>
          <a:ext cx="1442747" cy="865648"/>
        </a:xfrm>
        <a:prstGeom prst="rect">
          <a:avLst/>
        </a:prstGeom>
        <a:solidFill>
          <a:schemeClr val="accent2">
            <a:hueOff val="893727"/>
            <a:satOff val="-19162"/>
            <a:lumOff val="-7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Osobnostní stresory </a:t>
          </a:r>
          <a:endParaRPr lang="en-US" sz="1300" kern="1200" dirty="0"/>
        </a:p>
      </dsp:txBody>
      <dsp:txXfrm>
        <a:off x="6350752" y="444338"/>
        <a:ext cx="1442747" cy="86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3F69-4E9A-48C2-B124-5438C95880BB}">
      <dsp:nvSpPr>
        <dsp:cNvPr id="0" name=""/>
        <dsp:cNvSpPr/>
      </dsp:nvSpPr>
      <dsp:spPr>
        <a:xfrm>
          <a:off x="3723867" y="2225992"/>
          <a:ext cx="707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380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9108" y="2268018"/>
        <a:ext cx="36899" cy="7387"/>
      </dsp:txXfrm>
    </dsp:sp>
    <dsp:sp modelId="{9606F827-1CA0-4287-850C-ECB4DE6F20E7}">
      <dsp:nvSpPr>
        <dsp:cNvPr id="0" name=""/>
        <dsp:cNvSpPr/>
      </dsp:nvSpPr>
      <dsp:spPr>
        <a:xfrm>
          <a:off x="517054" y="9245"/>
          <a:ext cx="3208612" cy="4524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a)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vzrušení</a:t>
          </a:r>
          <a:r>
            <a:rPr lang="en-US" sz="2300" b="1" i="0" kern="1200" dirty="0"/>
            <a:t>:</a:t>
          </a:r>
          <a:endParaRPr lang="en-US" sz="23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Úzkost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Panik</a:t>
          </a:r>
          <a:r>
            <a:rPr lang="cs-CZ" sz="2000" b="0" i="0" kern="1200" dirty="0"/>
            <a:t>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Obtížn</a:t>
          </a:r>
          <a:r>
            <a:rPr lang="cs-CZ" sz="2000" b="0" i="0" kern="1200" dirty="0"/>
            <a:t>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koncentrac</a:t>
          </a:r>
          <a:r>
            <a:rPr lang="cs-CZ" sz="2000" b="0" i="0" kern="1200" dirty="0"/>
            <a:t>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d.    </a:t>
          </a:r>
          <a:r>
            <a:rPr lang="en-US" sz="2000" b="0" i="0" kern="1200" dirty="0" err="1"/>
            <a:t>Ohromení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Fyzické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příznaky</a:t>
          </a:r>
          <a:r>
            <a:rPr lang="cs-CZ" sz="2000" b="0" i="0" kern="1200" dirty="0"/>
            <a:t>: </a:t>
          </a:r>
          <a:r>
            <a:rPr lang="en-US" sz="2000" b="0" i="0" kern="1200" dirty="0" err="1"/>
            <a:t>bušení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srdce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srdeční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arytmie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trávící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obtíže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vyrážky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zvýšený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krevní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tlak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svalová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tenze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různé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bolesti</a:t>
          </a:r>
          <a:r>
            <a:rPr lang="en-US" sz="2000" b="0" i="0" kern="1200" dirty="0"/>
            <a:t> </a:t>
          </a:r>
          <a:r>
            <a:rPr lang="en-US" sz="2000" b="0" i="0" kern="1200" dirty="0" err="1"/>
            <a:t>atp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517054" y="9245"/>
        <a:ext cx="3208612" cy="4524933"/>
      </dsp:txXfrm>
    </dsp:sp>
    <dsp:sp modelId="{27D72942-91C2-43D5-B206-097A622200F3}">
      <dsp:nvSpPr>
        <dsp:cNvPr id="0" name=""/>
        <dsp:cNvSpPr/>
      </dsp:nvSpPr>
      <dsp:spPr>
        <a:xfrm>
          <a:off x="7670460" y="2225992"/>
          <a:ext cx="707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7380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05701" y="2268018"/>
        <a:ext cx="36899" cy="7387"/>
      </dsp:txXfrm>
    </dsp:sp>
    <dsp:sp modelId="{8391509C-305A-4E1A-8173-8575825D4B9F}">
      <dsp:nvSpPr>
        <dsp:cNvPr id="0" name=""/>
        <dsp:cNvSpPr/>
      </dsp:nvSpPr>
      <dsp:spPr>
        <a:xfrm>
          <a:off x="4463648" y="5414"/>
          <a:ext cx="3208612" cy="45325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b)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energetického</a:t>
          </a:r>
          <a:r>
            <a:rPr lang="en-US" sz="2300" b="1" i="0" kern="1200" dirty="0"/>
            <a:t> </a:t>
          </a:r>
          <a:r>
            <a:rPr lang="en-US" sz="2300" b="1" i="0" kern="1200" dirty="0" err="1"/>
            <a:t>ustrnutí</a:t>
          </a:r>
          <a:r>
            <a:rPr lang="en-US" sz="2300" b="1" i="0" kern="1200" dirty="0"/>
            <a:t> (</a:t>
          </a:r>
          <a:r>
            <a:rPr lang="en-US" sz="2300" b="1" i="0" kern="1200" dirty="0" err="1"/>
            <a:t>konzervace</a:t>
          </a:r>
          <a:r>
            <a:rPr lang="cs-CZ" sz="2300" b="1" i="0" kern="1200" dirty="0"/>
            <a:t>)</a:t>
          </a:r>
          <a:r>
            <a:rPr lang="en-US" sz="2300" b="1" i="0" kern="1200" dirty="0"/>
            <a:t>: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Prokrastinac</a:t>
          </a:r>
          <a:r>
            <a:rPr lang="cs-CZ" sz="2000" b="0" i="0" kern="1200" dirty="0"/>
            <a:t>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Opožďování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Čast</a:t>
          </a:r>
          <a:r>
            <a:rPr lang="cs-CZ" sz="2000" b="0" i="0" kern="1200" dirty="0"/>
            <a:t>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nepřítomnost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d.    </a:t>
          </a:r>
          <a:r>
            <a:rPr lang="en-US" sz="2000" b="0" i="0" kern="1200" dirty="0" err="1"/>
            <a:t>Zvýšení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příjmu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kávy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čaje</a:t>
          </a:r>
          <a:r>
            <a:rPr lang="en-US" sz="2000" b="0" i="0" kern="1200" dirty="0"/>
            <a:t>, </a:t>
          </a:r>
          <a:r>
            <a:rPr lang="en-US" sz="2000" b="0" i="0" kern="1200" dirty="0" err="1"/>
            <a:t>pauzy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kouření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Vyhýbání</a:t>
          </a:r>
          <a:r>
            <a:rPr lang="en-US" sz="2000" b="0" i="0" kern="1200" dirty="0"/>
            <a:t> se</a:t>
          </a:r>
          <a:endParaRPr lang="en-US" sz="2000" kern="1200" dirty="0"/>
        </a:p>
      </dsp:txBody>
      <dsp:txXfrm>
        <a:off x="4463648" y="5414"/>
        <a:ext cx="3208612" cy="4532595"/>
      </dsp:txXfrm>
    </dsp:sp>
    <dsp:sp modelId="{98F2C485-A445-4230-B357-E14914807C7F}">
      <dsp:nvSpPr>
        <dsp:cNvPr id="0" name=""/>
        <dsp:cNvSpPr/>
      </dsp:nvSpPr>
      <dsp:spPr>
        <a:xfrm>
          <a:off x="8410241" y="3787"/>
          <a:ext cx="3208612" cy="4535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25" tIns="165035" rIns="157225" bIns="16503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c)    </a:t>
          </a:r>
          <a:r>
            <a:rPr lang="en-US" sz="2300" b="1" i="0" kern="1200" dirty="0" err="1"/>
            <a:t>Fáze</a:t>
          </a:r>
          <a:r>
            <a:rPr lang="en-US" sz="2300" b="1" i="0" kern="1200" dirty="0"/>
            <a:t> </a:t>
          </a:r>
          <a:r>
            <a:rPr lang="en-US" sz="2300" b="1" i="0" kern="1200" dirty="0" err="1"/>
            <a:t>vyčerpání</a:t>
          </a:r>
          <a:r>
            <a:rPr lang="en-US" sz="2300" b="1" i="0" kern="1200" dirty="0"/>
            <a:t>:</a:t>
          </a:r>
          <a:endParaRPr lang="en-US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a.    </a:t>
          </a:r>
          <a:r>
            <a:rPr lang="en-US" sz="2000" b="0" i="0" kern="1200" dirty="0" err="1"/>
            <a:t>Pocit</a:t>
          </a:r>
          <a:r>
            <a:rPr lang="en-US" sz="2000" b="0" i="0" kern="1200" dirty="0"/>
            <a:t> </a:t>
          </a:r>
          <a:r>
            <a:rPr lang="en-US" sz="2000" b="0" i="0" kern="1200" dirty="0" err="1"/>
            <a:t>bezmoci</a:t>
          </a:r>
          <a:r>
            <a:rPr lang="en-US" sz="2000" b="0" i="0" kern="1200" dirty="0"/>
            <a:t> a </a:t>
          </a:r>
          <a:r>
            <a:rPr lang="en-US" sz="2000" b="0" i="0" kern="1200" dirty="0" err="1"/>
            <a:t>beznaděje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b.    </a:t>
          </a:r>
          <a:r>
            <a:rPr lang="en-US" sz="2000" b="0" i="0" kern="1200" dirty="0" err="1"/>
            <a:t>Plně</a:t>
          </a:r>
          <a:r>
            <a:rPr lang="en-US" sz="2000" b="0" i="0" kern="1200" dirty="0"/>
            <a:t> </a:t>
          </a:r>
          <a:r>
            <a:rPr lang="en-US" sz="2000" b="0" i="0" kern="1200" dirty="0" err="1"/>
            <a:t>rozvinutá</a:t>
          </a:r>
          <a:r>
            <a:rPr lang="en-US" sz="2000" b="0" i="0" kern="1200" dirty="0"/>
            <a:t> </a:t>
          </a:r>
          <a:r>
            <a:rPr lang="en-US" sz="2000" b="0" i="0" kern="1200" dirty="0" err="1"/>
            <a:t>deprese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c.    </a:t>
          </a:r>
          <a:r>
            <a:rPr lang="en-US" sz="2000" b="0" i="0" kern="1200" dirty="0" err="1"/>
            <a:t>Vážné</a:t>
          </a:r>
          <a:r>
            <a:rPr lang="en-US" sz="2000" b="0" i="0" kern="1200" dirty="0"/>
            <a:t> </a:t>
          </a:r>
          <a:r>
            <a:rPr lang="en-US" sz="2000" b="0" i="0" kern="1200" dirty="0" err="1"/>
            <a:t>úvahy</a:t>
          </a:r>
          <a:r>
            <a:rPr lang="en-US" sz="2000" b="0" i="0" kern="1200" dirty="0"/>
            <a:t> o </a:t>
          </a:r>
          <a:r>
            <a:rPr lang="en-US" sz="2000" b="0" i="0" kern="1200" dirty="0" err="1"/>
            <a:t>změně</a:t>
          </a:r>
          <a:r>
            <a:rPr lang="en-US" sz="2000" b="0" i="0" kern="1200" dirty="0"/>
            <a:t> </a:t>
          </a:r>
          <a:r>
            <a:rPr lang="en-US" sz="2000" b="0" i="0" kern="1200" dirty="0" err="1"/>
            <a:t>zaměstnání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d.    Vážné úvahy o změně života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e.    </a:t>
          </a:r>
          <a:r>
            <a:rPr lang="en-US" sz="2000" b="0" i="0" kern="1200" dirty="0" err="1"/>
            <a:t>Touha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odstoupit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f.    </a:t>
          </a:r>
          <a:r>
            <a:rPr lang="en-US" sz="2000" b="0" i="0" kern="1200" dirty="0" err="1"/>
            <a:t>Myšlenky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na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sebevraždu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g.    </a:t>
          </a:r>
          <a:r>
            <a:rPr lang="en-US" sz="2000" b="0" i="0" kern="1200" dirty="0" err="1"/>
            <a:t>Zneužívání</a:t>
          </a:r>
          <a:r>
            <a:rPr lang="en-US" sz="2000" b="0" i="0" kern="1200" dirty="0"/>
            <a:t> </a:t>
          </a:r>
          <a:r>
            <a:rPr lang="en-US" sz="2000" b="0" i="0" kern="1200" dirty="0" err="1"/>
            <a:t>návykových</a:t>
          </a:r>
          <a:r>
            <a:rPr lang="en-US" sz="2000" b="0" i="0" kern="1200" dirty="0"/>
            <a:t> </a:t>
          </a:r>
          <a:r>
            <a:rPr lang="en-US" sz="2000" b="0" i="0" kern="1200" dirty="0" err="1"/>
            <a:t>látek</a:t>
          </a:r>
          <a:endParaRPr lang="en-US" sz="2000" kern="1200" dirty="0"/>
        </a:p>
      </dsp:txBody>
      <dsp:txXfrm>
        <a:off x="8410241" y="3787"/>
        <a:ext cx="3208612" cy="453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552A-F278-4A09-9DEB-E8328C285FF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B268-DF76-40D1-896D-1F13375CD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6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0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75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2B268-DF76-40D1-896D-1F13375CDA4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6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0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FF363-1F4F-EE4F-BF63-A256EC85689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4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3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551561"/>
            <a:ext cx="110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8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4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3F15-5B62-4AC9-9D8F-DEB041EA4EBC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6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98A-96D8-4C68-AE9D-CDE9C93ACFC0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3E4-6D4F-4871-B15C-0F7A25AE7C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1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3F15-5B62-4AC9-9D8F-DEB041EA4EBC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D88BBA-ADFF-4DD9-8434-E872EDB07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70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RntIfLhHA&amp;t=2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298C3-4B76-4085-A8A1-6DBD476FB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Stres – Úvodní setkání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4FD21F-D84F-4A63-B5B2-684F59208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Taťána Škanderová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f odpovědí Formulářů. Název otázky: Jak dobře umíte stres zvládat?   &#10;. Počet odpovědí: 46 odpovědí.">
            <a:extLst>
              <a:ext uri="{FF2B5EF4-FFF2-40B4-BE49-F238E27FC236}">
                <a16:creationId xmlns:a16="http://schemas.microsoft.com/office/drawing/2014/main" id="{99D9D524-F147-8A66-E049-3764B486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9" y="1204825"/>
            <a:ext cx="9370081" cy="44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7CE2B-E3B2-4404-8C23-85AEDEFE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4660"/>
          </a:xfrm>
        </p:spPr>
        <p:txBody>
          <a:bodyPr/>
          <a:lstStyle/>
          <a:p>
            <a:pPr algn="ctr"/>
            <a:r>
              <a:rPr lang="cs-CZ" dirty="0"/>
              <a:t>Co je stres?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CD6FF10-7226-4B2F-8F81-8D5ED16FB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9572" y="1699975"/>
            <a:ext cx="5318392" cy="3458049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D492172-0433-CEDF-85B0-E7CACC603001}"/>
              </a:ext>
            </a:extLst>
          </p:cNvPr>
          <p:cNvSpPr txBox="1">
            <a:spLocks/>
          </p:cNvSpPr>
          <p:nvPr/>
        </p:nvSpPr>
        <p:spPr>
          <a:xfrm>
            <a:off x="2592925" y="5451251"/>
            <a:ext cx="8911687" cy="964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/>
              <a:t>Liší se stres od úzkosti?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5562" y="459231"/>
            <a:ext cx="8253339" cy="584775"/>
          </a:xfrm>
        </p:spPr>
        <p:txBody>
          <a:bodyPr/>
          <a:lstStyle/>
          <a:p>
            <a:pPr algn="l"/>
            <a:r>
              <a:rPr lang="cs-CZ" sz="3200" dirty="0">
                <a:solidFill>
                  <a:schemeClr val="accent1"/>
                </a:solidFill>
              </a:rPr>
              <a:t>Co je stres?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73858" y="1069555"/>
            <a:ext cx="8820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 stav člověka, který je něčím přímo ohrožován nebo takové ohrožení očekává a současně se domnívá, že jeho obrana proti nepříznivým vlivům není dostatečná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(Křivohlavý, 1994)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 stav živého organismu, kdy je tento organismus vystaven mimořádným podmínkám, a jeho následné obranné reakce, které mají za cíl zachování rovnováhy a zabránit poškození organismu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 reakcí na vychýlení jedince z rovnováhy mezi přijímanou a vydávanou energií 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(Fink, 2010)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 = nesoulad mezi vnějšími požadavky a možnostmi jedince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F4812-4503-FC3D-9418-7846A589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507718"/>
            <a:ext cx="8911687" cy="878119"/>
          </a:xfrm>
        </p:spPr>
        <p:txBody>
          <a:bodyPr/>
          <a:lstStyle/>
          <a:p>
            <a:pPr algn="ctr"/>
            <a:r>
              <a:rPr lang="cs-CZ" dirty="0"/>
              <a:t>Stres </a:t>
            </a:r>
            <a:endParaRPr lang="en-US" dirty="0"/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284CCC6A-2815-33B6-6644-3CC4B7546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666413"/>
              </p:ext>
            </p:extLst>
          </p:nvPr>
        </p:nvGraphicFramePr>
        <p:xfrm>
          <a:off x="1151730" y="1578429"/>
          <a:ext cx="9888539" cy="4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59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0225" y="897224"/>
            <a:ext cx="8131550" cy="77491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Stres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567C19-7CAC-4CE8-A753-95C57655427A}"/>
              </a:ext>
            </a:extLst>
          </p:cNvPr>
          <p:cNvSpPr txBox="1"/>
          <p:nvPr/>
        </p:nvSpPr>
        <p:spPr>
          <a:xfrm>
            <a:off x="1264256" y="2079188"/>
            <a:ext cx="966348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Stres</a:t>
            </a:r>
            <a:r>
              <a:rPr lang="en-US" sz="2400" dirty="0"/>
              <a:t> je </a:t>
            </a:r>
            <a:r>
              <a:rPr lang="en-US" sz="2400" b="1" i="1" dirty="0" err="1"/>
              <a:t>normální</a:t>
            </a:r>
            <a:r>
              <a:rPr lang="en-US" sz="2400" b="1" i="1" dirty="0"/>
              <a:t> </a:t>
            </a:r>
            <a:r>
              <a:rPr lang="en-US" sz="2400" b="1" i="1" dirty="0" err="1"/>
              <a:t>reakcí</a:t>
            </a:r>
            <a:r>
              <a:rPr lang="en-US" sz="2400" b="1" i="1" dirty="0"/>
              <a:t> </a:t>
            </a:r>
            <a:r>
              <a:rPr lang="en-US" sz="2400" b="1" i="1" dirty="0" err="1"/>
              <a:t>organismu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těla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mysli</a:t>
            </a:r>
            <a:r>
              <a:rPr lang="en-US" sz="2400" dirty="0"/>
              <a:t>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požadavky</a:t>
            </a:r>
            <a:r>
              <a:rPr lang="en-US" sz="2400" dirty="0"/>
              <a:t> </a:t>
            </a:r>
            <a:r>
              <a:rPr lang="en-US" sz="2400" dirty="0" err="1"/>
              <a:t>okolí</a:t>
            </a:r>
            <a:r>
              <a:rPr lang="en-US" sz="2400" dirty="0"/>
              <a:t>, </a:t>
            </a:r>
            <a:r>
              <a:rPr lang="en-US" sz="2400" dirty="0" err="1"/>
              <a:t>výzvy</a:t>
            </a:r>
            <a:r>
              <a:rPr lang="en-US" sz="2400" dirty="0"/>
              <a:t>, </a:t>
            </a:r>
            <a:r>
              <a:rPr lang="en-US" sz="2400" dirty="0" err="1"/>
              <a:t>zátěž</a:t>
            </a:r>
            <a:r>
              <a:rPr lang="en-US" sz="2400" dirty="0"/>
              <a:t>.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Každý</a:t>
            </a:r>
            <a:r>
              <a:rPr lang="en-US" sz="2400" dirty="0"/>
              <a:t> ho v </a:t>
            </a:r>
            <a:r>
              <a:rPr lang="en-US" sz="2400" dirty="0" err="1"/>
              <a:t>nějaké</a:t>
            </a:r>
            <a:r>
              <a:rPr lang="en-US" sz="2400" dirty="0"/>
              <a:t> </a:t>
            </a:r>
            <a:r>
              <a:rPr lang="en-US" sz="2400" dirty="0" err="1"/>
              <a:t>míře</a:t>
            </a:r>
            <a:r>
              <a:rPr lang="en-US" sz="2400" dirty="0"/>
              <a:t> </a:t>
            </a:r>
            <a:r>
              <a:rPr lang="en-US" sz="2400" dirty="0" err="1"/>
              <a:t>zažíváme</a:t>
            </a:r>
            <a:r>
              <a:rPr lang="en-US" sz="2400" dirty="0"/>
              <a:t>,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b="1" i="1" dirty="0" err="1"/>
              <a:t>jednorázový</a:t>
            </a:r>
            <a:r>
              <a:rPr lang="en-US" sz="2400" b="1" i="1" dirty="0"/>
              <a:t>, </a:t>
            </a:r>
            <a:r>
              <a:rPr lang="en-US" sz="2400" b="1" i="1" dirty="0" err="1"/>
              <a:t>dlouhodobý</a:t>
            </a:r>
            <a:r>
              <a:rPr lang="en-US" sz="2400" b="1" i="1" dirty="0"/>
              <a:t> </a:t>
            </a:r>
            <a:r>
              <a:rPr lang="en-US" sz="2400" b="1" i="1" dirty="0" err="1"/>
              <a:t>až</a:t>
            </a:r>
            <a:r>
              <a:rPr lang="en-US" sz="2400" b="1" i="1" dirty="0"/>
              <a:t> </a:t>
            </a:r>
            <a:r>
              <a:rPr lang="en-US" sz="2400" b="1" i="1" dirty="0" err="1"/>
              <a:t>chronický</a:t>
            </a:r>
            <a:r>
              <a:rPr lang="en-US" sz="2400" dirty="0"/>
              <a:t>.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Způsobují</a:t>
            </a:r>
            <a:r>
              <a:rPr lang="en-US" sz="2400" dirty="0"/>
              <a:t> ho jak </a:t>
            </a:r>
            <a:r>
              <a:rPr lang="en-US" sz="2400" dirty="0" err="1"/>
              <a:t>zcela</a:t>
            </a:r>
            <a:r>
              <a:rPr lang="en-US" sz="2400" dirty="0"/>
              <a:t> </a:t>
            </a:r>
            <a:r>
              <a:rPr lang="en-US" sz="2400" dirty="0" err="1"/>
              <a:t>běžné</a:t>
            </a:r>
            <a:r>
              <a:rPr lang="en-US" sz="2400" dirty="0"/>
              <a:t> </a:t>
            </a:r>
            <a:r>
              <a:rPr lang="en-US" sz="2400" dirty="0" err="1"/>
              <a:t>situace</a:t>
            </a:r>
            <a:r>
              <a:rPr lang="en-US" sz="2400" dirty="0"/>
              <a:t> a </a:t>
            </a:r>
            <a:r>
              <a:rPr lang="en-US" sz="2400" dirty="0" err="1"/>
              <a:t>stresory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je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,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výrazné</a:t>
            </a:r>
            <a:r>
              <a:rPr lang="en-US" sz="2400" dirty="0"/>
              <a:t> </a:t>
            </a:r>
            <a:r>
              <a:rPr lang="en-US" sz="2400" dirty="0" err="1"/>
              <a:t>události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</a:t>
            </a:r>
            <a:r>
              <a:rPr lang="en-US" sz="2400" dirty="0" err="1"/>
              <a:t>traumatické</a:t>
            </a:r>
            <a:r>
              <a:rPr lang="en-US" sz="2400" dirty="0"/>
              <a:t> </a:t>
            </a:r>
            <a:r>
              <a:rPr lang="en-US" sz="2400" dirty="0" err="1"/>
              <a:t>neočekávané</a:t>
            </a:r>
            <a:r>
              <a:rPr lang="en-US" sz="2400" dirty="0"/>
              <a:t> </a:t>
            </a:r>
            <a:r>
              <a:rPr lang="en-US" sz="2400" dirty="0" err="1"/>
              <a:t>situace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je </a:t>
            </a:r>
            <a:r>
              <a:rPr lang="en-US" sz="2400" dirty="0" err="1"/>
              <a:t>například</a:t>
            </a:r>
            <a:r>
              <a:rPr lang="en-US" sz="2400" dirty="0"/>
              <a:t> </a:t>
            </a:r>
            <a:r>
              <a:rPr lang="en-US" sz="2400" dirty="0" err="1"/>
              <a:t>pandemie</a:t>
            </a:r>
            <a:r>
              <a:rPr lang="en-US" sz="2400" dirty="0"/>
              <a:t>, </a:t>
            </a:r>
            <a:r>
              <a:rPr lang="en-US" sz="2400" dirty="0" err="1"/>
              <a:t>přírodní</a:t>
            </a:r>
            <a:r>
              <a:rPr lang="en-US" sz="2400" dirty="0"/>
              <a:t> </a:t>
            </a:r>
            <a:r>
              <a:rPr lang="en-US" sz="2400" dirty="0" err="1"/>
              <a:t>katastrofy</a:t>
            </a:r>
            <a:r>
              <a:rPr lang="en-US" sz="2400" dirty="0"/>
              <a:t>, </a:t>
            </a:r>
            <a:r>
              <a:rPr lang="en-US" sz="2400" dirty="0" err="1"/>
              <a:t>trestné</a:t>
            </a:r>
            <a:r>
              <a:rPr lang="en-US" sz="2400" dirty="0"/>
              <a:t> </a:t>
            </a:r>
            <a:r>
              <a:rPr lang="en-US" sz="2400" dirty="0" err="1"/>
              <a:t>činy</a:t>
            </a:r>
            <a:r>
              <a:rPr lang="en-US" sz="2400" dirty="0"/>
              <a:t> </a:t>
            </a:r>
            <a:r>
              <a:rPr lang="en-US" sz="2400" dirty="0" err="1"/>
              <a:t>apod</a:t>
            </a:r>
            <a:r>
              <a:rPr lang="en-US" sz="2400" dirty="0"/>
              <a:t>.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    </a:t>
            </a:r>
            <a:r>
              <a:rPr lang="en-US" sz="2400" dirty="0"/>
              <a:t>(NIMH – </a:t>
            </a:r>
            <a:r>
              <a:rPr lang="en-US" sz="2400" dirty="0" err="1"/>
              <a:t>americký</a:t>
            </a:r>
            <a:r>
              <a:rPr lang="en-US" sz="2400" dirty="0"/>
              <a:t> </a:t>
            </a:r>
            <a:r>
              <a:rPr lang="en-US" sz="2400" dirty="0" err="1"/>
              <a:t>Národní</a:t>
            </a:r>
            <a:r>
              <a:rPr lang="en-US" sz="2400" dirty="0"/>
              <a:t> </a:t>
            </a:r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duševního</a:t>
            </a:r>
            <a:r>
              <a:rPr lang="en-US" sz="2400" dirty="0"/>
              <a:t> </a:t>
            </a:r>
            <a:r>
              <a:rPr lang="en-US" sz="2400" dirty="0" err="1"/>
              <a:t>zdraví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346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FCD1D4-DD68-46B5-A08F-A5901378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46" y="2907471"/>
            <a:ext cx="2146037" cy="1058926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bg1"/>
                </a:solidFill>
              </a:rPr>
              <a:t>Stres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5DD8DB0-A012-4E8E-8C93-2E73C3D8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Autofit/>
          </a:bodyPr>
          <a:lstStyle/>
          <a:p>
            <a:r>
              <a:rPr lang="cs-CZ" sz="2000" dirty="0"/>
              <a:t>Do určité míry stres </a:t>
            </a:r>
            <a:r>
              <a:rPr lang="cs-CZ" sz="2000" b="1" dirty="0"/>
              <a:t>potřebujeme</a:t>
            </a:r>
            <a:r>
              <a:rPr lang="cs-CZ" sz="2000" dirty="0"/>
              <a:t>, protože je adaptivní reakcí, signalizuje nám nebezpečné situace. Abychom stres nezažívali museli bychom žít ve vakuu, bez podnětů, bez lidí, nedostatek podnětů a nuda mohou být paradoxně velmi silným stresorem (Večeřová – Procházková a Honzák, 2008)</a:t>
            </a:r>
          </a:p>
          <a:p>
            <a:r>
              <a:rPr lang="cs-CZ" sz="2000" dirty="0"/>
              <a:t>Vysoká míra stresu může vést k rozvoji </a:t>
            </a:r>
            <a:r>
              <a:rPr lang="cs-CZ" sz="2000" b="1" dirty="0"/>
              <a:t>psychických problémů </a:t>
            </a:r>
            <a:r>
              <a:rPr lang="cs-CZ" sz="2000" dirty="0"/>
              <a:t>a podílí se také na rozvoji různých </a:t>
            </a:r>
            <a:r>
              <a:rPr lang="cs-CZ" sz="2000" b="1" dirty="0"/>
              <a:t>fyzických obtíží</a:t>
            </a:r>
            <a:r>
              <a:rPr lang="cs-CZ" sz="2000" dirty="0"/>
              <a:t>. K nejčastějším patří například vysoký krevní tlak, infarkt, bolesti hlavy, bolest pohybového ústrojí, zvýšená náchylnost k infekcím apod. V rámci psychiky stres způsobuje problémy s pamětí, deprese, úzkosti apod. (</a:t>
            </a:r>
            <a:r>
              <a:rPr lang="cs-CZ" sz="2000" dirty="0" err="1"/>
              <a:t>Bryce</a:t>
            </a:r>
            <a:r>
              <a:rPr lang="cs-CZ" sz="2000" dirty="0"/>
              <a:t>, 2001)</a:t>
            </a:r>
          </a:p>
          <a:p>
            <a:r>
              <a:rPr lang="cs-CZ" sz="2000" dirty="0"/>
              <a:t>Stres může být i </a:t>
            </a:r>
            <a:r>
              <a:rPr lang="cs-CZ" sz="2000" b="1" dirty="0"/>
              <a:t>pozitivní</a:t>
            </a:r>
            <a:r>
              <a:rPr lang="cs-CZ" sz="2000" dirty="0"/>
              <a:t> – motivuje nás vydat ze sebe to nejlepší, hledali nová řešení a rozšiřovali své znalosti a dovednosti (</a:t>
            </a:r>
            <a:r>
              <a:rPr lang="cs-CZ" sz="2000" dirty="0" err="1"/>
              <a:t>Smetáčková</a:t>
            </a:r>
            <a:r>
              <a:rPr lang="cs-CZ" sz="2000" dirty="0"/>
              <a:t> a kol. 2020)</a:t>
            </a:r>
          </a:p>
        </p:txBody>
      </p:sp>
    </p:spTree>
    <p:extLst>
      <p:ext uri="{BB962C8B-B14F-4D97-AF65-F5344CB8AC3E}">
        <p14:creationId xmlns:p14="http://schemas.microsoft.com/office/powerpoint/2010/main" val="7233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156" y="287370"/>
            <a:ext cx="8911687" cy="1280890"/>
          </a:xfrm>
        </p:spPr>
        <p:txBody>
          <a:bodyPr/>
          <a:lstStyle/>
          <a:p>
            <a:pPr algn="ctr"/>
            <a:r>
              <a:rPr lang="cs-CZ" dirty="0"/>
              <a:t>Různá pojetí stresu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0649" y="1200151"/>
            <a:ext cx="8450700" cy="42134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Stres = vnější příčiny (stresory) 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Schreiber (1992, s. 12): stres jako „jakýkoli vliv životního prostředí (fyzikální, chemický, sociální, politický), který ohrožuje zdraví“</a:t>
            </a:r>
            <a:endParaRPr lang="cs-CZ" dirty="0"/>
          </a:p>
          <a:p>
            <a:r>
              <a:rPr lang="cs-CZ" dirty="0"/>
              <a:t>Stres = reakce na stresor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stav, který vzniká v důsledku působení zátěžových faktorů, a to jako komplexní odpověď zahrnující fyzické i psychické projevy</a:t>
            </a:r>
            <a:r>
              <a:rPr lang="cs-CZ" dirty="0"/>
              <a:t> </a:t>
            </a:r>
          </a:p>
          <a:p>
            <a:r>
              <a:rPr lang="cs-CZ" dirty="0"/>
              <a:t>Stres = vzájemná interakce mezi prostředím a jedincem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důsledek nesouladu mezi vnějšími požadavky a možnostmi jedince 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Lazarus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Folkman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1984), potřeba adaptace, transakční pojetí</a:t>
            </a:r>
            <a:endParaRPr lang="cs-CZ" dirty="0"/>
          </a:p>
          <a:p>
            <a:endParaRPr lang="cs-CZ" dirty="0"/>
          </a:p>
          <a:p>
            <a:r>
              <a:rPr lang="cs-CZ" dirty="0"/>
              <a:t>Velké rozdíly v tom, co na nás působí jako stresor, jak na to reagujeme, jak moc nás to vychýlí z rovnováhy</a:t>
            </a:r>
          </a:p>
          <a:p>
            <a:r>
              <a:rPr lang="cs-CZ" b="1" i="1" dirty="0"/>
              <a:t>Co jsou stresory? Jaké vás napadnou? </a:t>
            </a:r>
            <a:r>
              <a:rPr lang="cs-CZ" dirty="0"/>
              <a:t>Jsou to podněty, které vyvolávají stresovou reakci (</a:t>
            </a:r>
            <a:r>
              <a:rPr lang="cs-CZ" dirty="0" err="1"/>
              <a:t>Bryce</a:t>
            </a:r>
            <a:r>
              <a:rPr lang="cs-CZ" dirty="0"/>
              <a:t>, 2001):</a:t>
            </a:r>
          </a:p>
          <a:p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45B110-2433-44F8-A45B-D28044DE7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8697"/>
              </p:ext>
            </p:extLst>
          </p:nvPr>
        </p:nvGraphicFramePr>
        <p:xfrm>
          <a:off x="2197918" y="5255004"/>
          <a:ext cx="779616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C31DE-6609-4E25-A5B6-D1859DBC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34C31DE-6609-4E25-A5B6-D1859DBCD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53A3A-340E-47CA-BE08-65767BF9E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00353A3A-340E-47CA-BE08-65767BF9E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B0E0C-C727-4156-A278-F4FBB9FFE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27DB0E0C-C727-4156-A278-F4FBB9FFE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C79B18-3526-4493-909C-AAA044AD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C9C79B18-3526-4493-909C-AAA044AD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9CA45-1179-4D3F-9831-2CACE9976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DD09CA45-1179-4D3F-9831-2CACE9976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C7F5C53-48A1-417A-B81C-E2D682CF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C29991-FF48-43E5-8184-78083CE3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Stresová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– </a:t>
            </a:r>
            <a:r>
              <a:rPr lang="en-US" dirty="0" err="1"/>
              <a:t>útok</a:t>
            </a:r>
            <a:r>
              <a:rPr lang="en-US" dirty="0"/>
              <a:t>/</a:t>
            </a:r>
            <a:r>
              <a:rPr lang="en-US" dirty="0" err="1"/>
              <a:t>útěk</a:t>
            </a:r>
            <a:r>
              <a:rPr lang="cs-CZ" dirty="0"/>
              <a:t>/zamrznutí</a:t>
            </a:r>
            <a:r>
              <a:rPr lang="en-US" dirty="0"/>
              <a:t>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1B47D7B-FBC1-451A-9EB3-ADA2ABB9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5FBAC2-CFD4-4631-B518-B30DB5E31C0C}"/>
              </a:ext>
            </a:extLst>
          </p:cNvPr>
          <p:cNvSpPr txBox="1"/>
          <p:nvPr/>
        </p:nvSpPr>
        <p:spPr>
          <a:xfrm>
            <a:off x="649225" y="2133600"/>
            <a:ext cx="5122652" cy="431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Amygdala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vyšle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signál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velící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centrum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tělem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pomocí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autonomního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nervového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systému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mimovolní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těla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Sympatikus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Parasympatikus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deaktivuje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rychlejší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vizuálně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zaregistrujeme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Uteč/bojuj/zamrzni: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https://www.youtube.com/watch?v=5ARntIfLhHA&amp;t=2s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514559-5419-4790-807B-388546653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2" b="3979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D290F82B-4A61-479E-9EDF-E52FA9D9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81CF4-9C6E-332D-5B67-FFA3ACE8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Liší se stres od úzkosti? (Smith,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EAE03-7EFF-2544-BBD9-AEA20036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138" y="1635394"/>
            <a:ext cx="9596062" cy="51455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Prožitek, který označujeme za stres, je vytvářen prostřednictvím stejného mechanismu v mozku jako emoce (</a:t>
            </a:r>
            <a:r>
              <a:rPr lang="cs-CZ" dirty="0" err="1"/>
              <a:t>Feldman</a:t>
            </a:r>
            <a:r>
              <a:rPr lang="cs-CZ" dirty="0"/>
              <a:t> </a:t>
            </a:r>
            <a:r>
              <a:rPr lang="cs-CZ" dirty="0" err="1"/>
              <a:t>Barrett</a:t>
            </a:r>
            <a:r>
              <a:rPr lang="cs-CZ" dirty="0"/>
              <a:t>, 2017)</a:t>
            </a:r>
          </a:p>
          <a:p>
            <a:r>
              <a:rPr lang="cs-CZ" dirty="0"/>
              <a:t>Stres i úzkost jsou spojované se stavy pohotovosti </a:t>
            </a:r>
          </a:p>
          <a:p>
            <a:r>
              <a:rPr lang="cs-CZ" dirty="0"/>
              <a:t>Úzkost je spojována s pocitem strachu a přehnaných znepokojivých myšlenek, které se ke stresujícímu prožitku vážou, a předpověďmi, že se nám může přihodit něco ohrožujícího či nebezpečného (souvisí s předběžným stresem – stresová reakce spouštěna z psychologických důvodů)</a:t>
            </a:r>
          </a:p>
          <a:p>
            <a:r>
              <a:rPr lang="cs-CZ" dirty="0"/>
              <a:t>Stres cítíme, když nás náš mozek na něco připravuje (např. na ranní vstávání, pracovní prezentaci, jízdu autem) – mozek vynakládá energii, aby navýšil naši připravenost reagovat na prostředí – na základě informací od těla o požadavcích vnějšího světa se snaží přijít na to, kolik energie je třeba vynaložit, a pokouší se uvolnit přesné množství energie, jaké je okolním světem vyžadováno</a:t>
            </a:r>
          </a:p>
          <a:p>
            <a:r>
              <a:rPr lang="cs-CZ" dirty="0"/>
              <a:t>Kortizol (stresový hormon) umožňuje rychlé uvolnění energie (glukózy) do oběhového systému, čímž nám dodá palivo – plíce a srdce začnou pracovat rychleji, aby přenesly nezbytnou energii z kyslíku a cukru do hlavních svalů a mozku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dirty="0"/>
              <a:t>adrenalin + kortizol svalům pomohou energii co nejefektivněji využít = cítíme se nabití a připravení čelit jakékoli výzvě (tělo podává vrcholný výkon, smysly se zostří, mozek zpracovává informace rychleji) = </a:t>
            </a:r>
            <a:r>
              <a:rPr lang="cs-CZ" b="1" dirty="0"/>
              <a:t>výzvová reakce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57FB277-1200-B971-D2C3-905C8E1D91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42419" y="979714"/>
            <a:ext cx="8879176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Pár informací o mně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26021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7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DDBBA-C0DE-414C-B71C-AECB11F3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DDDBBA-C0DE-414C-B71C-AECB11F3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C1075-E4E5-4D5B-B168-F1A3C75A4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1C1075-E4E5-4D5B-B168-F1A3C75A4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AB981-BA1B-4E26-B1E1-FF5B18AFE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AAB981-BA1B-4E26-B1E1-FF5B18AFE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764E9-2861-4E9A-9A8F-9DB17F679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7E764E9-2861-4E9A-9A8F-9DB17F679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D524AD-3E33-3CE6-E822-0C0F43DB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03" y="549728"/>
            <a:ext cx="9338178" cy="57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3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8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4" name="Group 22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2852FF2-F486-4EEC-8C4F-38380F3F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Picture 4" descr="Otazníky v řadě a jeden otazník je osvětlen">
            <a:extLst>
              <a:ext uri="{FF2B5EF4-FFF2-40B4-BE49-F238E27FC236}">
                <a16:creationId xmlns:a16="http://schemas.microsoft.com/office/drawing/2014/main" id="{DEF64884-1436-0D8A-D53E-44D505E7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" r="53174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6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551" y="963147"/>
            <a:ext cx="7145866" cy="7789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EFFFF"/>
                </a:solidFill>
              </a:rPr>
              <a:t>Hobfoll</a:t>
            </a:r>
            <a:r>
              <a:rPr lang="en-US" sz="2800" b="1" dirty="0">
                <a:solidFill>
                  <a:srgbClr val="FEFFFF"/>
                </a:solidFill>
              </a:rPr>
              <a:t> (2002)</a:t>
            </a:r>
            <a:br>
              <a:rPr lang="en-US" sz="2800" b="1" dirty="0">
                <a:solidFill>
                  <a:srgbClr val="FEFFFF"/>
                </a:solidFill>
              </a:rPr>
            </a:br>
            <a:r>
              <a:rPr lang="en-US" sz="2800" b="1" dirty="0">
                <a:solidFill>
                  <a:srgbClr val="FEFFFF"/>
                </a:solidFill>
              </a:rPr>
              <a:t>TEORIE ZACHOVÁNÍ ZDROJŮ </a:t>
            </a:r>
            <a:br>
              <a:rPr lang="cs-CZ" sz="2800" b="1" dirty="0">
                <a:solidFill>
                  <a:srgbClr val="FEFFFF"/>
                </a:solidFill>
              </a:rPr>
            </a:br>
            <a:endParaRPr lang="en-US" sz="32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1866" y="2032000"/>
            <a:ext cx="7145867" cy="473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člověk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dlouhodobě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vydává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velké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množství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energie</a:t>
            </a:r>
            <a:r>
              <a:rPr lang="en-US" dirty="0">
                <a:solidFill>
                  <a:srgbClr val="FEFFFF"/>
                </a:solidFill>
              </a:rPr>
              <a:t>, ale </a:t>
            </a:r>
            <a:r>
              <a:rPr lang="en-US" dirty="0" err="1">
                <a:solidFill>
                  <a:srgbClr val="FEFFFF"/>
                </a:solidFill>
              </a:rPr>
              <a:t>přijímá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příliš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málo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energie</a:t>
            </a:r>
            <a:endParaRPr lang="cs-CZ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rgbClr val="FEFFFF"/>
                </a:solidFill>
              </a:rPr>
              <a:t>rovnováha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ekvilibrium</a:t>
            </a:r>
            <a:endParaRPr lang="cs-CZ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rgbClr val="FEFFFF"/>
                </a:solidFill>
              </a:rPr>
              <a:t>STRES = </a:t>
            </a:r>
            <a:r>
              <a:rPr lang="en-US" b="1" dirty="0" err="1">
                <a:solidFill>
                  <a:srgbClr val="FEFFFF"/>
                </a:solidFill>
              </a:rPr>
              <a:t>důsledek</a:t>
            </a:r>
            <a:r>
              <a:rPr lang="en-US" b="1" dirty="0">
                <a:solidFill>
                  <a:srgbClr val="FEFFFF"/>
                </a:solidFill>
              </a:rPr>
              <a:t> </a:t>
            </a:r>
            <a:r>
              <a:rPr lang="en-US" b="1" dirty="0" err="1">
                <a:solidFill>
                  <a:srgbClr val="FEFFFF"/>
                </a:solidFill>
              </a:rPr>
              <a:t>nerovnováhy</a:t>
            </a:r>
            <a:endParaRPr lang="cs-CZ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rgbClr val="FEFFFF"/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cs-CZ" dirty="0">
                <a:solidFill>
                  <a:srgbClr val="FEFFFF"/>
                </a:solidFill>
              </a:rPr>
              <a:t>Mozek za svou službu očekává něco na oplátku v podobě živin, jinak nastane deficit – pokud je opakovaný, nedojde k doplnění zdrojů těla a bude se prohlubovat (Smith, 2023)</a:t>
            </a:r>
            <a:endParaRPr lang="en-US" dirty="0">
              <a:solidFill>
                <a:srgbClr val="FE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C24D2C-1F9D-4B71-8733-D8322BB6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Kumulativní stres</a:t>
            </a:r>
            <a:br>
              <a:rPr lang="cs-CZ" dirty="0"/>
            </a:br>
            <a:r>
              <a:rPr lang="cs-CZ" dirty="0"/>
              <a:t>= stres, který se pomalu hromadí v průběhu času – probíhá ve třech fázích:</a:t>
            </a: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87845D8C-A4CA-4512-EC42-9430AF239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988326"/>
              </p:ext>
            </p:extLst>
          </p:nvPr>
        </p:nvGraphicFramePr>
        <p:xfrm>
          <a:off x="28045" y="2314575"/>
          <a:ext cx="12135909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6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7F9FC-AB1A-47F6-BD16-2C655216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je syndrom vyhoření?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15BD8AC-6BF4-432B-B0B8-92FBC89ED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301" y="1681716"/>
            <a:ext cx="6068934" cy="40386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1444739-7006-C0F7-2414-09B453D6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52" y="1474897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4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336" name="Rectangle 335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424" r="32909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340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Syndrom vyhoření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41866" y="2031999"/>
            <a:ext cx="7145867" cy="4821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1700" dirty="0">
                <a:solidFill>
                  <a:schemeClr val="accent1"/>
                </a:solidFill>
              </a:rPr>
              <a:t> </a:t>
            </a:r>
            <a:r>
              <a:rPr lang="cs-CZ" sz="1700" b="1" cap="all" dirty="0">
                <a:solidFill>
                  <a:schemeClr val="accent1"/>
                </a:solidFill>
              </a:rPr>
              <a:t>Syndrom vyhoření</a:t>
            </a:r>
            <a:r>
              <a:rPr lang="cs-CZ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subjektivní pocit dlouhodobé pracovní nepohody, který se vyznačuje totálním nedostatkem energie a zájmu a přináší negativní dopady do fyzické, kognitivní </a:t>
            </a:r>
            <a:b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socio-emoční oblasti</a:t>
            </a:r>
            <a:endParaRPr lang="cs-CZ" sz="1700" dirty="0">
              <a:solidFill>
                <a:srgbClr val="FEFFFF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Zařazen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mezi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tzv</a:t>
            </a:r>
            <a:r>
              <a:rPr lang="en-US" sz="1700" dirty="0">
                <a:solidFill>
                  <a:srgbClr val="FEFFFF"/>
                </a:solidFill>
              </a:rPr>
              <a:t>. </a:t>
            </a:r>
            <a:r>
              <a:rPr lang="en-US" sz="1700" dirty="0" err="1">
                <a:solidFill>
                  <a:srgbClr val="FEFFFF"/>
                </a:solidFill>
              </a:rPr>
              <a:t>pracovní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fenomény</a:t>
            </a:r>
            <a:r>
              <a:rPr lang="en-US" sz="1700" dirty="0">
                <a:solidFill>
                  <a:srgbClr val="FEFFFF"/>
                </a:solidFill>
              </a:rPr>
              <a:t> a je </a:t>
            </a:r>
            <a:r>
              <a:rPr lang="en-US" sz="1700" dirty="0" err="1">
                <a:solidFill>
                  <a:srgbClr val="FEFFFF"/>
                </a:solidFill>
              </a:rPr>
              <a:t>definován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jako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syndrom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v</a:t>
            </a:r>
            <a:r>
              <a:rPr lang="en-US" sz="1700" i="1" dirty="0" err="1">
                <a:solidFill>
                  <a:srgbClr val="FEFFFF"/>
                </a:solidFill>
              </a:rPr>
              <a:t>ycházející</a:t>
            </a:r>
            <a:r>
              <a:rPr lang="en-US" sz="1700" i="1" dirty="0">
                <a:solidFill>
                  <a:srgbClr val="FEFFFF"/>
                </a:solidFill>
              </a:rPr>
              <a:t> z </a:t>
            </a:r>
            <a:r>
              <a:rPr lang="en-US" sz="1700" i="1" dirty="0" err="1">
                <a:solidFill>
                  <a:srgbClr val="FEFFFF"/>
                </a:solidFill>
              </a:rPr>
              <a:t>chronického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pracovního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stresu</a:t>
            </a:r>
            <a:r>
              <a:rPr lang="en-US" sz="1700" i="1" dirty="0">
                <a:solidFill>
                  <a:srgbClr val="FEFFFF"/>
                </a:solidFill>
              </a:rPr>
              <a:t>, </a:t>
            </a:r>
            <a:r>
              <a:rPr lang="en-US" sz="1700" i="1" dirty="0" err="1">
                <a:solidFill>
                  <a:srgbClr val="FEFFFF"/>
                </a:solidFill>
              </a:rPr>
              <a:t>který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nebyl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úspěšně</a:t>
            </a:r>
            <a:r>
              <a:rPr lang="en-US" sz="1700" i="1" dirty="0">
                <a:solidFill>
                  <a:srgbClr val="FEFFFF"/>
                </a:solidFill>
              </a:rPr>
              <a:t> </a:t>
            </a:r>
            <a:r>
              <a:rPr lang="en-US" sz="1700" i="1" dirty="0" err="1">
                <a:solidFill>
                  <a:srgbClr val="FEFFFF"/>
                </a:solidFill>
              </a:rPr>
              <a:t>zvládnutý</a:t>
            </a:r>
            <a:r>
              <a:rPr lang="en-US" sz="1700" i="1" dirty="0">
                <a:solidFill>
                  <a:srgbClr val="FEFFFF"/>
                </a:solidFill>
              </a:rPr>
              <a:t>.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</a:p>
          <a:p>
            <a:pPr>
              <a:buFont typeface="Wingdings 3" charset="2"/>
              <a:buChar char=""/>
            </a:pPr>
            <a:r>
              <a:rPr lang="en-US" sz="1700" b="1" dirty="0" err="1">
                <a:solidFill>
                  <a:srgbClr val="FEFFFF"/>
                </a:solidFill>
              </a:rPr>
              <a:t>Vyznačuje</a:t>
            </a:r>
            <a:r>
              <a:rPr lang="en-US" sz="1700" b="1" dirty="0">
                <a:solidFill>
                  <a:srgbClr val="FEFFFF"/>
                </a:solidFill>
              </a:rPr>
              <a:t> se: </a:t>
            </a: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pocity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vyčerpání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energie</a:t>
            </a:r>
            <a:endParaRPr lang="en-US" sz="1700" dirty="0">
              <a:solidFill>
                <a:srgbClr val="FEFFFF"/>
              </a:solidFill>
            </a:endParaRP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zvýšením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psychické</a:t>
            </a:r>
            <a:r>
              <a:rPr lang="en-US" sz="1700" dirty="0">
                <a:solidFill>
                  <a:srgbClr val="FEFFFF"/>
                </a:solidFill>
              </a:rPr>
              <a:t> distance od </a:t>
            </a:r>
            <a:r>
              <a:rPr lang="en-US" sz="1700" dirty="0" err="1">
                <a:solidFill>
                  <a:srgbClr val="FEFFFF"/>
                </a:solidFill>
              </a:rPr>
              <a:t>práce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nebo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pocity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negativismu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či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cynismu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související</a:t>
            </a:r>
            <a:r>
              <a:rPr lang="cs-CZ" sz="1700" dirty="0">
                <a:solidFill>
                  <a:srgbClr val="FEFFFF"/>
                </a:solidFill>
              </a:rPr>
              <a:t>mi</a:t>
            </a:r>
            <a:r>
              <a:rPr lang="en-US" sz="1700" dirty="0">
                <a:solidFill>
                  <a:srgbClr val="FEFFFF"/>
                </a:solidFill>
              </a:rPr>
              <a:t> s </a:t>
            </a:r>
            <a:r>
              <a:rPr lang="en-US" sz="1700" dirty="0" err="1">
                <a:solidFill>
                  <a:srgbClr val="FEFFFF"/>
                </a:solidFill>
              </a:rPr>
              <a:t>prací</a:t>
            </a:r>
            <a:endParaRPr lang="en-US" sz="1700" dirty="0">
              <a:solidFill>
                <a:srgbClr val="FEFFFF"/>
              </a:solidFill>
            </a:endParaRPr>
          </a:p>
          <a:p>
            <a:pPr marL="228600" indent="-228600">
              <a:buFont typeface="Wingdings 3" charset="2"/>
              <a:buChar char=""/>
            </a:pPr>
            <a:r>
              <a:rPr lang="en-US" sz="1700" dirty="0" err="1">
                <a:solidFill>
                  <a:srgbClr val="FEFFFF"/>
                </a:solidFill>
              </a:rPr>
              <a:t>sníženou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pracovní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efektivitou</a:t>
            </a:r>
          </a:p>
          <a:p>
            <a:pPr>
              <a:buFont typeface="Wingdings 3" charset="2"/>
              <a:buChar char=""/>
            </a:pPr>
            <a:r>
              <a:rPr lang="en-US" sz="1700" dirty="0">
                <a:solidFill>
                  <a:srgbClr val="FEFFFF"/>
                </a:solidFill>
              </a:rPr>
              <a:t>(11. </a:t>
            </a:r>
            <a:r>
              <a:rPr lang="en-US" sz="1700" dirty="0" err="1">
                <a:solidFill>
                  <a:srgbClr val="FEFFFF"/>
                </a:solidFill>
              </a:rPr>
              <a:t>verze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Mezinárodní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klasifikace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nemocí</a:t>
            </a:r>
            <a:r>
              <a:rPr lang="en-US" sz="1700" dirty="0">
                <a:solidFill>
                  <a:srgbClr val="FEFFFF"/>
                </a:solidFill>
              </a:rPr>
              <a:t>, </a:t>
            </a:r>
            <a:r>
              <a:rPr lang="en-US" sz="1700" dirty="0" err="1">
                <a:solidFill>
                  <a:srgbClr val="FEFFFF"/>
                </a:solidFill>
              </a:rPr>
              <a:t>která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byla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přijata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Světovou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zdravotnickou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organizací</a:t>
            </a:r>
            <a:r>
              <a:rPr lang="en-US" sz="1700" dirty="0">
                <a:solidFill>
                  <a:srgbClr val="FEFFFF"/>
                </a:solidFill>
              </a:rPr>
              <a:t> v </a:t>
            </a:r>
            <a:r>
              <a:rPr lang="en-US" sz="1700" dirty="0" err="1">
                <a:solidFill>
                  <a:srgbClr val="FEFFFF"/>
                </a:solidFill>
              </a:rPr>
              <a:t>roce</a:t>
            </a:r>
            <a:r>
              <a:rPr lang="en-US" sz="1700" dirty="0">
                <a:solidFill>
                  <a:srgbClr val="FEFFFF"/>
                </a:solidFill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3634202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Picture 7" descr="Žárovka na žlutém pozadí s načrtnutými paprsky světla a kabelem">
            <a:extLst>
              <a:ext uri="{FF2B5EF4-FFF2-40B4-BE49-F238E27FC236}">
                <a16:creationId xmlns:a16="http://schemas.microsoft.com/office/drawing/2014/main" id="{2D8E5129-1BC3-3907-F85A-51404F86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2" r="10104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EFFFF"/>
                </a:solidFill>
              </a:rPr>
              <a:t>Proč a jak?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1866" y="2031999"/>
            <a:ext cx="7240059" cy="4826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Vyhoření nastává v důsledku silného a neustálého stresu.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Během chronického stresu člověk dlouhodobě vydává velké množství energie, ale přitom přijímá příliš málo energie. Pokud se v práci dostáváme příliš často do stresu, který nám bere síly, musíme je někde opět načerpávat – a to buď v práci, nebo v soukromém životě, když se tak neděje, začínáme jet na dluh.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Vyhoření se projevuje ve třech oblastech: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Ve fyzické oblasti: tělesné vyčerpání, pocit nedostatku energie, nechutenství, nevolnost při příchodu do práce či různé druhy chronických bolestí (zad, hlavy apod.)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 kognitivní oblasti: nezájem o nové podněty a témata, obtíže v koncentraci pozornosti, zpomalené myšlení či výpadky paměti, nízká kreativita, duševní vyčerpanost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solidFill>
                  <a:srgbClr val="FEFFFF"/>
                </a:solidFill>
              </a:rPr>
              <a:t>V emoční oblasti: nezájem o druhé osoby, necitlivost k potřebám druhých, podrážděné a nevstřícné chování, cynismus, konflikty, malá trpělivost a empatie, negativismus, sebelítost, smutek, frustrace, beznaděj, pasivita, apatie</a:t>
            </a:r>
          </a:p>
        </p:txBody>
      </p:sp>
    </p:spTree>
    <p:extLst>
      <p:ext uri="{BB962C8B-B14F-4D97-AF65-F5344CB8AC3E}">
        <p14:creationId xmlns:p14="http://schemas.microsoft.com/office/powerpoint/2010/main" val="335092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1" y="188640"/>
            <a:ext cx="8707569" cy="6393135"/>
          </a:xfrm>
        </p:spPr>
        <p:txBody>
          <a:bodyPr>
            <a:noAutofit/>
          </a:bodyPr>
          <a:lstStyle/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Periodizace vyhoření 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idealistické nadšení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stagnace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frustrace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apatie 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1800" dirty="0"/>
              <a:t>							(</a:t>
            </a:r>
            <a:r>
              <a:rPr lang="cs-CZ" sz="1800" dirty="0" err="1"/>
              <a:t>Stock</a:t>
            </a:r>
            <a:r>
              <a:rPr lang="cs-CZ" sz="1800" dirty="0"/>
              <a:t>, 2010)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SzPct val="150000"/>
            </a:pPr>
            <a:endParaRPr lang="cs-CZ" sz="3200" dirty="0"/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počáteční fáze - dlouhodobý stres 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střední fáze - emoční napětí a vyčerpání, první negativní fyzické projevy</a:t>
            </a:r>
          </a:p>
          <a:p>
            <a:pPr marL="800100" lvl="1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závěrečná fáze - změněné postoje a chování</a:t>
            </a:r>
          </a:p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2000" dirty="0"/>
              <a:t>						(</a:t>
            </a:r>
            <a:r>
              <a:rPr lang="cs-CZ" sz="2000" dirty="0" err="1"/>
              <a:t>Schaufeli</a:t>
            </a:r>
            <a:r>
              <a:rPr lang="cs-CZ" sz="2000" dirty="0"/>
              <a:t> &amp; </a:t>
            </a:r>
            <a:r>
              <a:rPr lang="cs-CZ" sz="2000" dirty="0" err="1"/>
              <a:t>Enzmann</a:t>
            </a:r>
            <a:r>
              <a:rPr lang="cs-CZ" sz="2000" dirty="0"/>
              <a:t>, 1998)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1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121CBAF-8363-4E49-B7B0-966E8510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634" y="1939777"/>
            <a:ext cx="3266982" cy="21938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5319AC-C878-453A-A668-D39CFFE9E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841" y="4406659"/>
            <a:ext cx="3086568" cy="2050265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E7F72DD-B572-489B-8E98-56A37286426E}"/>
              </a:ext>
            </a:extLst>
          </p:cNvPr>
          <p:cNvSpPr txBox="1">
            <a:spLocks/>
          </p:cNvSpPr>
          <p:nvPr/>
        </p:nvSpPr>
        <p:spPr>
          <a:xfrm>
            <a:off x="1910012" y="641648"/>
            <a:ext cx="4707535" cy="479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vyhoření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UČITELE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problémy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Psychická nepohoda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potíže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Socio-emoční potíže</a:t>
            </a: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OSTATNÍ 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Nekvalitní výuka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Špatné vztahy se žáky</a:t>
            </a:r>
          </a:p>
          <a:p>
            <a:pPr>
              <a:spcBef>
                <a:spcPts val="450"/>
              </a:spcBef>
              <a:buClr>
                <a:schemeClr val="accent6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Nemocnost, odchody</a:t>
            </a:r>
          </a:p>
          <a:p>
            <a:pPr>
              <a:buFontTx/>
              <a:buChar char="-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2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9516" y="0"/>
            <a:ext cx="8712968" cy="1617037"/>
          </a:xfrm>
        </p:spPr>
        <p:txBody>
          <a:bodyPr>
            <a:noAutofit/>
          </a:bodyPr>
          <a:lstStyle/>
          <a:p>
            <a:pPr algn="l"/>
            <a:br>
              <a:rPr lang="cs-CZ" sz="24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Míra projevů vyhoření mezi učitelkami a učiteli ZŠ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Výzkumná studie „Učitelské vyhoření“ </a:t>
            </a:r>
            <a:b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Grantová agentura ČR, GA16-21302S,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n=2394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55721"/>
              </p:ext>
            </p:extLst>
          </p:nvPr>
        </p:nvGraphicFramePr>
        <p:xfrm>
          <a:off x="1703512" y="2348880"/>
          <a:ext cx="53506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0F1504CF-11A4-461D-A9B4-594531652909}"/>
              </a:ext>
            </a:extLst>
          </p:cNvPr>
          <p:cNvSpPr txBox="1"/>
          <p:nvPr/>
        </p:nvSpPr>
        <p:spPr>
          <a:xfrm>
            <a:off x="6707424" y="2780928"/>
            <a:ext cx="35643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s rozvíjejícím a rozvinutým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ohrožení vznikem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65 %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bez projevů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16 %</a:t>
            </a: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609946" y="5157192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59B8DFE-805D-43BD-8717-5237513CC92E}"/>
              </a:ext>
            </a:extLst>
          </p:cNvPr>
          <p:cNvCxnSpPr>
            <a:cxnSpLocks/>
          </p:cNvCxnSpPr>
          <p:nvPr/>
        </p:nvCxnSpPr>
        <p:spPr>
          <a:xfrm>
            <a:off x="5609946" y="4005064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1548384" y="1916832"/>
          <a:ext cx="6707857" cy="443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1703512" y="336227"/>
            <a:ext cx="75819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"/>
            <a:r>
              <a:rPr lang="cs-CZ" sz="3600" b="1" dirty="0">
                <a:solidFill>
                  <a:schemeClr val="accent1"/>
                </a:solidFill>
              </a:rPr>
              <a:t>Míra vyhoření mezi učitelkami MŠ</a:t>
            </a:r>
          </a:p>
          <a:p>
            <a:pPr marR="450"/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PedF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UK Praha +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Edulab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450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= 868</a:t>
            </a:r>
          </a:p>
          <a:p>
            <a:pPr marR="450"/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1504CF-11A4-461D-A9B4-594531652909}"/>
              </a:ext>
            </a:extLst>
          </p:cNvPr>
          <p:cNvSpPr txBox="1"/>
          <p:nvPr/>
        </p:nvSpPr>
        <p:spPr>
          <a:xfrm>
            <a:off x="7032104" y="2564904"/>
            <a:ext cx="35643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s rozvíjejícím a rozvinutým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ohrožení vznikem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61 %</a:t>
            </a: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Vyučující bez projevů vyhoření =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21 %</a:t>
            </a: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951984" y="5157192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64ADEE2-162A-4232-B603-255387634A36}"/>
              </a:ext>
            </a:extLst>
          </p:cNvPr>
          <p:cNvCxnSpPr>
            <a:cxnSpLocks/>
          </p:cNvCxnSpPr>
          <p:nvPr/>
        </p:nvCxnSpPr>
        <p:spPr>
          <a:xfrm>
            <a:off x="5951984" y="3789040"/>
            <a:ext cx="391505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59F03-69D6-4FE0-AD49-8691A21A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Průběh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FFB04-2CB5-4705-919F-2D9A8437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účast na seminářích – očekává se diskuse a zapojení </a:t>
            </a:r>
          </a:p>
          <a:p>
            <a:r>
              <a:rPr lang="cs-CZ" dirty="0"/>
              <a:t>1 tolerovaná absence (případně náhradní úkol)</a:t>
            </a:r>
          </a:p>
          <a:p>
            <a:r>
              <a:rPr lang="cs-CZ" dirty="0"/>
              <a:t>Povinné plnění úkolů mezi setkáními (odevzdávání na email, ne do </a:t>
            </a:r>
            <a:r>
              <a:rPr lang="cs-CZ" dirty="0" err="1"/>
              <a:t>Moodlu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i="1" dirty="0"/>
              <a:t>K čemu tenhle předmět bude? </a:t>
            </a:r>
          </a:p>
          <a:p>
            <a:r>
              <a:rPr lang="cs-CZ" b="1" i="1" dirty="0"/>
              <a:t>Co od něj očekáváte? Co byste chtěli? </a:t>
            </a:r>
          </a:p>
          <a:p>
            <a:r>
              <a:rPr lang="cs-CZ" b="1" i="1" dirty="0"/>
              <a:t>Co byste nechtěli?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215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3AD9D-A9F6-4785-B8B4-9323CACE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Mohou i studující zažít syndrom vyhoření?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FACBDAF-DAC9-4B2B-93EF-C61CD13BE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79" y="2110740"/>
            <a:ext cx="568157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0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EDC3B-AA04-4666-83E4-577056BE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42183C2-CEFE-4856-8D88-4E18821C5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520" y="1905000"/>
            <a:ext cx="540649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C6DB6-E140-1032-DDAA-EFB23004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4131" cy="3804052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 byste si rádi z kurzu odnesli? Jak očekáváte, že by pro vás mohl být užitečný? Proč jste si ho zapsali?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15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941A7-362A-E1CE-53D9-F3F49A72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41FC7-BF2C-5E37-96EF-CAC3CEFB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0"/>
            <a:ext cx="10491107" cy="685799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/>
              <a:t>Dozvědět se více o tom, </a:t>
            </a:r>
            <a:r>
              <a:rPr lang="cs-CZ" sz="1600" b="1" dirty="0"/>
              <a:t>co stres je, co obnáší a jak se s ním lépe vypořádat</a:t>
            </a:r>
            <a:endParaRPr lang="cs-CZ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…jak se mu například </a:t>
            </a:r>
            <a:r>
              <a:rPr lang="cs-CZ" sz="1600" b="1" dirty="0"/>
              <a:t>vyhnout (i když to asi není úplně možné :D)</a:t>
            </a:r>
            <a:endParaRPr lang="cs-CZ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…jak efektivně se stresem </a:t>
            </a:r>
            <a:r>
              <a:rPr lang="cs-CZ" sz="1600" b="1" dirty="0"/>
              <a:t>bojovat, nebo mu předcházet</a:t>
            </a:r>
            <a:r>
              <a:rPr lang="cs-CZ" sz="1600" dirty="0"/>
              <a:t>.</a:t>
            </a:r>
            <a:r>
              <a:rPr lang="cs-CZ" sz="1600" dirty="0">
                <a:latin typeface="+mj-lt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…</a:t>
            </a:r>
            <a:r>
              <a:rPr lang="cs-CZ" sz="1600" b="1" dirty="0">
                <a:latin typeface="+mj-lt"/>
              </a:rPr>
              <a:t>jak stres vlastně vzniká a jak to s ním u nás v mozku funguje</a:t>
            </a:r>
            <a:r>
              <a:rPr lang="cs-CZ" sz="1600" dirty="0">
                <a:latin typeface="+mj-lt"/>
              </a:rPr>
              <a:t>, co se tam zhruba děje, když jsme ve stresu a proč v tom stresu vlastně proboha jsme.</a:t>
            </a:r>
            <a:r>
              <a:rPr lang="nl-NL" sz="1600" dirty="0">
                <a:latin typeface="+mj-lt"/>
              </a:rPr>
              <a:t> 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…co stres je a jak s ním pracovat. Přijde mi to jako užitečné, jelikož se </a:t>
            </a:r>
            <a:r>
              <a:rPr lang="cs-CZ" sz="1600" b="1" dirty="0"/>
              <a:t>se stresem setkáváme</a:t>
            </a:r>
            <a:r>
              <a:rPr lang="cs-CZ" sz="1600" dirty="0"/>
              <a:t> téměř </a:t>
            </a:r>
            <a:r>
              <a:rPr lang="cs-CZ" sz="1600" b="1" dirty="0"/>
              <a:t>každý.</a:t>
            </a:r>
            <a:endParaRPr lang="pl-PL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b="1" dirty="0"/>
              <a:t>…strategie fyzické i mentální</a:t>
            </a:r>
            <a:r>
              <a:rPr lang="cs-CZ" sz="1600" dirty="0"/>
              <a:t>, jak nejlépe zvládat nepříjemné situace, zapsal jsem si ho protože velmi často se dostávám do nepříjemných situací</a:t>
            </a:r>
            <a:r>
              <a:rPr lang="cs-CZ" sz="1600" dirty="0">
                <a:latin typeface="+mj-lt"/>
              </a:rPr>
              <a:t>.</a:t>
            </a:r>
            <a:endParaRPr lang="cs-CZ" sz="1600" b="1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Očekávám, že bych </a:t>
            </a:r>
            <a:r>
              <a:rPr lang="cs-CZ" sz="1600" b="1" dirty="0"/>
              <a:t>po nových zkušenostech mohl být méně nervózní</a:t>
            </a:r>
            <a:r>
              <a:rPr lang="cs-CZ" sz="1600" dirty="0"/>
              <a:t>, když mě něco čeká.</a:t>
            </a:r>
            <a:endParaRPr lang="cs-CZ" sz="16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…</a:t>
            </a:r>
            <a:r>
              <a:rPr lang="cs-CZ" sz="1600" b="1" dirty="0">
                <a:latin typeface="+mj-lt"/>
              </a:rPr>
              <a:t>praktické rady a triky jak stresu předejít </a:t>
            </a:r>
            <a:r>
              <a:rPr lang="cs-CZ" sz="1600" dirty="0">
                <a:latin typeface="+mj-lt"/>
              </a:rPr>
              <a:t>nebo jak ho </a:t>
            </a:r>
            <a:r>
              <a:rPr lang="cs-CZ" sz="1600" b="1" dirty="0">
                <a:latin typeface="+mj-lt"/>
              </a:rPr>
              <a:t>nevyvolat u budoucích dětí</a:t>
            </a:r>
            <a:r>
              <a:rPr lang="cs-CZ" sz="16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latin typeface="+mj-lt"/>
              </a:rPr>
              <a:t>Moc dobře neumím pracovat s </a:t>
            </a:r>
            <a:r>
              <a:rPr lang="cs-CZ" sz="1600" b="1" dirty="0">
                <a:latin typeface="+mj-lt"/>
              </a:rPr>
              <a:t>distresem</a:t>
            </a:r>
            <a:r>
              <a:rPr lang="cs-CZ" sz="1600" dirty="0">
                <a:latin typeface="+mj-lt"/>
              </a:rPr>
              <a:t>, i když vím, že je pro mě </a:t>
            </a:r>
            <a:r>
              <a:rPr lang="cs-CZ" sz="1600" b="1" dirty="0">
                <a:latin typeface="+mj-lt"/>
              </a:rPr>
              <a:t>nezdravý</a:t>
            </a:r>
            <a:r>
              <a:rPr lang="cs-CZ" sz="1600" dirty="0">
                <a:latin typeface="+mj-lt"/>
              </a:rPr>
              <a:t>. Ráda bych se naučila nějaké </a:t>
            </a:r>
            <a:r>
              <a:rPr lang="cs-CZ" sz="1600" b="1" dirty="0">
                <a:latin typeface="+mj-lt"/>
              </a:rPr>
              <a:t>techniky nebo vychytávky, které by mi pomohly začít se postupně zbavovat stresu a být ve větší psychické pohodě.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Vím, že neumím moc dobře zvládat stres a doufám, že mi s tím tento kurz pomůže. </a:t>
            </a:r>
            <a:r>
              <a:rPr lang="cs-CZ" sz="1600" b="1" dirty="0"/>
              <a:t>Stres je v dnešní době poměrně rozlehlý problém</a:t>
            </a:r>
            <a:r>
              <a:rPr lang="cs-CZ" sz="1600" dirty="0">
                <a:latin typeface="+mj-lt"/>
              </a:rPr>
              <a:t>…</a:t>
            </a:r>
            <a:endParaRPr lang="cs-CZ" sz="1600" b="1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Myslím, že </a:t>
            </a:r>
            <a:r>
              <a:rPr lang="cs-CZ" sz="1600" b="1" dirty="0"/>
              <a:t>lepší zvládání stresu </a:t>
            </a:r>
            <a:r>
              <a:rPr lang="cs-CZ" sz="1600" dirty="0"/>
              <a:t>nám může v mnoha směrech </a:t>
            </a:r>
            <a:r>
              <a:rPr lang="cs-CZ" sz="1600" b="1" dirty="0"/>
              <a:t>zlepšit a zjednodušit život</a:t>
            </a:r>
            <a:r>
              <a:rPr lang="cs-CZ" sz="16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b="1" dirty="0"/>
              <a:t>Jak se vyrovnávat se stresem jakožto student, ale i budoucí učitel </a:t>
            </a:r>
            <a:r>
              <a:rPr lang="cs-CZ" sz="1600" dirty="0"/>
              <a:t>a nezhroutit se pod nátlakem</a:t>
            </a:r>
            <a:r>
              <a:rPr lang="cs-CZ" sz="16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sz="1600" b="1" dirty="0"/>
              <a:t>Škola pro mě vždy byla stresorem </a:t>
            </a:r>
            <a:r>
              <a:rPr lang="cs-CZ" sz="1600" dirty="0"/>
              <a:t>a tak se </a:t>
            </a:r>
            <a:r>
              <a:rPr lang="cs-CZ" sz="1600" b="1" dirty="0"/>
              <a:t>chci naučit nějaké techniky pro mě i mé žáky.</a:t>
            </a:r>
            <a:endParaRPr lang="cs-CZ" sz="1600" b="1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600" dirty="0"/>
              <a:t>Chtěla bych se naučit svůj stres ovládat, protože vím, že mě někdy velmi ovlivňuje a pak má </a:t>
            </a:r>
            <a:r>
              <a:rPr lang="cs-CZ" sz="1600" b="1" dirty="0"/>
              <a:t>negativní následky na moje úspěchy </a:t>
            </a:r>
            <a:r>
              <a:rPr lang="cs-CZ" sz="1600" dirty="0"/>
              <a:t>- hlavně ve škole.</a:t>
            </a:r>
          </a:p>
        </p:txBody>
      </p:sp>
    </p:spTree>
    <p:extLst>
      <p:ext uri="{BB962C8B-B14F-4D97-AF65-F5344CB8AC3E}">
        <p14:creationId xmlns:p14="http://schemas.microsoft.com/office/powerpoint/2010/main" val="25805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9D33C-206E-AE09-278B-C187CBB5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 nechcete na kurzu zažít?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C6EB-EB4D-AFA0-9DD7-BC25E0E98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EAF9F-C303-D8E7-D1AE-8DCC18A8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5" y="712381"/>
            <a:ext cx="10344150" cy="614561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</a:rPr>
              <a:t>Stres </a:t>
            </a:r>
            <a:r>
              <a:rPr lang="cs-CZ" sz="2200" dirty="0">
                <a:latin typeface="+mj-lt"/>
                <a:sym typeface="Wingdings" panose="05000000000000000000" pitchFamily="2" charset="2"/>
              </a:rPr>
              <a:t></a:t>
            </a:r>
            <a:endParaRPr lang="cs-CZ" sz="22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Nepříjemnou, negativní atmosféru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 nějakou potupu za hloupou otázku, to je vždycky můj velký strach</a:t>
            </a:r>
          </a:p>
          <a:p>
            <a:pPr>
              <a:buFont typeface="+mj-lt"/>
              <a:buAutoNum type="arabicPeriod"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Nucení do aktivit, které by mi byli nepříjemné a stresující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Nechtěla bych před všemi sama něco prezentovat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Nemám moc ráda mluvení před svými vrstevníky, ale tomu se nevyhnu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Nějaké moc osobní vyjadřování před ostatními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Vyvolat si nějaké trauma, nebo někomu ho vyvolat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…soudě podle hodin na střední škole, bych nerad zažil to, že učitel přijde do hodiny, převypráví poznámky z papíru, co má dvacet let schované ve stole a tím to končí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Nudu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/>
              <a:t>Nátlak. Křik. Neuctivé chování</a:t>
            </a:r>
            <a:endParaRPr lang="cs-CZ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C8C9F670-D457-4F9E-BDA1-B6468C77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AB7233-EF1B-486C-8559-45BA82F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/>
              <a:t>Témata setkání :</a:t>
            </a:r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240E2333-C7BB-42CB-A674-0BE0C8ED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6CADF7DA-72EF-4990-9F27-D443BAF7D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F88B16C-9D52-4099-ACC3-CD54CD126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5936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3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ED6EAD-3167-4A90-B9A9-C9FB21B9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94C66CD-7854-4ED1-B57F-5EB14FC9E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7FA3AC4-9B3C-4106-AC0F-EE03FB70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20FF0D9-FAED-4568-80E5-781EF0E2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BD4B20F-1C9E-4E85-92B9-A2CF5623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7C818C8-F2EC-43A9-9AA4-E720362B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4F050-5D24-402B-B891-5867AA2E5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584F050-5D24-402B-B891-5867AA2E5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584F050-5D24-402B-B891-5867AA2E5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 odpovědí Formulářů. Název otázky: Jak moc se aktuálně cítíte ve stresu? &#10;. Počet odpovědí: 46 odpovědí.">
            <a:extLst>
              <a:ext uri="{FF2B5EF4-FFF2-40B4-BE49-F238E27FC236}">
                <a16:creationId xmlns:a16="http://schemas.microsoft.com/office/drawing/2014/main" id="{1C9D1B38-FDAB-9FB0-1E3C-836BA7BD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00" y="1201617"/>
            <a:ext cx="9383600" cy="44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882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1499</TotalTime>
  <Words>2133</Words>
  <Application>Microsoft Office PowerPoint</Application>
  <PresentationFormat>Širokoúhlá obrazovka</PresentationFormat>
  <Paragraphs>205</Paragraphs>
  <Slides>31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Century Gothic</vt:lpstr>
      <vt:lpstr>Roboto</vt:lpstr>
      <vt:lpstr>Wingdings</vt:lpstr>
      <vt:lpstr>Wingdings 3</vt:lpstr>
      <vt:lpstr>Stébla</vt:lpstr>
      <vt:lpstr>Stébla</vt:lpstr>
      <vt:lpstr>Stres – Úvodní setkání</vt:lpstr>
      <vt:lpstr>Pár informací o mně</vt:lpstr>
      <vt:lpstr>Průběh kurzu</vt:lpstr>
      <vt:lpstr>Co byste si rádi z kurzu odnesli? Jak očekáváte, že by pro vás mohl být užitečný? Proč jste si ho zapsali?</vt:lpstr>
      <vt:lpstr>Prezentace aplikace PowerPoint</vt:lpstr>
      <vt:lpstr>Co nechcete na kurzu zažít?</vt:lpstr>
      <vt:lpstr>Prezentace aplikace PowerPoint</vt:lpstr>
      <vt:lpstr>Témata setkání :</vt:lpstr>
      <vt:lpstr>Prezentace aplikace PowerPoint</vt:lpstr>
      <vt:lpstr>Prezentace aplikace PowerPoint</vt:lpstr>
      <vt:lpstr>Co je stres?</vt:lpstr>
      <vt:lpstr>Co je stres? </vt:lpstr>
      <vt:lpstr>Stres </vt:lpstr>
      <vt:lpstr>Stres</vt:lpstr>
      <vt:lpstr>Stres</vt:lpstr>
      <vt:lpstr>Různá pojetí stresu </vt:lpstr>
      <vt:lpstr>Stresová reakce – útok/útěk/zamrznutí </vt:lpstr>
      <vt:lpstr>Liší se stres od úzkosti? (Smith, 2023)</vt:lpstr>
      <vt:lpstr>Prezentace aplikace PowerPoint</vt:lpstr>
      <vt:lpstr>Prezentace aplikace PowerPoint</vt:lpstr>
      <vt:lpstr> Hobfoll (2002) TEORIE ZACHOVÁNÍ ZDROJŮ  </vt:lpstr>
      <vt:lpstr>Kumulativní stres = stres, který se pomalu hromadí v průběhu času – probíhá ve třech fázích:</vt:lpstr>
      <vt:lpstr>Co je syndrom vyhoření? </vt:lpstr>
      <vt:lpstr>Syndrom vyhoření </vt:lpstr>
      <vt:lpstr>Proč a jak? </vt:lpstr>
      <vt:lpstr>Prezentace aplikace PowerPoint</vt:lpstr>
      <vt:lpstr>Prezentace aplikace PowerPoint</vt:lpstr>
      <vt:lpstr> Míra projevů vyhoření mezi učitelkami a učiteli ZŠ Zdroj: Výzkumná studie „Učitelské vyhoření“  Grantová agentura ČR, GA16-21302S, PedF UK n=2394 </vt:lpstr>
      <vt:lpstr>Prezentace aplikace PowerPoint</vt:lpstr>
      <vt:lpstr>Mohou i studující zažít syndrom vyhoření? 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 – Úvodní setkání</dc:title>
  <dc:creator>Anna Vozková</dc:creator>
  <cp:lastModifiedBy>tanaskander@seznam.cz</cp:lastModifiedBy>
  <cp:revision>5</cp:revision>
  <dcterms:created xsi:type="dcterms:W3CDTF">2021-10-21T17:00:01Z</dcterms:created>
  <dcterms:modified xsi:type="dcterms:W3CDTF">2024-10-09T08:46:17Z</dcterms:modified>
</cp:coreProperties>
</file>