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67" r:id="rId4"/>
    <p:sldId id="259" r:id="rId5"/>
    <p:sldId id="263" r:id="rId6"/>
    <p:sldId id="257" r:id="rId7"/>
    <p:sldId id="272" r:id="rId8"/>
    <p:sldId id="269" r:id="rId9"/>
    <p:sldId id="274" r:id="rId10"/>
    <p:sldId id="276" r:id="rId11"/>
    <p:sldId id="264" r:id="rId12"/>
    <p:sldId id="265" r:id="rId13"/>
    <p:sldId id="268" r:id="rId14"/>
    <p:sldId id="273" r:id="rId15"/>
    <p:sldId id="277" r:id="rId16"/>
    <p:sldId id="278" r:id="rId17"/>
    <p:sldId id="279" r:id="rId18"/>
    <p:sldId id="282" r:id="rId19"/>
    <p:sldId id="280" r:id="rId20"/>
    <p:sldId id="281" r:id="rId21"/>
    <p:sldId id="283" r:id="rId22"/>
    <p:sldId id="284" r:id="rId23"/>
    <p:sldId id="285"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0"/>
  </p:normalViewPr>
  <p:slideViewPr>
    <p:cSldViewPr snapToGrid="0">
      <p:cViewPr varScale="1">
        <p:scale>
          <a:sx n="55" d="100"/>
          <a:sy n="55" d="100"/>
        </p:scale>
        <p:origin x="121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Páchová" userId="d64c79f6-3d40-4eac-b98e-0b7d2610d260" providerId="ADAL" clId="{110BD501-A9EA-4748-AD38-32E6AC390AEC}"/>
    <pc:docChg chg="delSld">
      <pc:chgData name="Anna Páchová" userId="d64c79f6-3d40-4eac-b98e-0b7d2610d260" providerId="ADAL" clId="{110BD501-A9EA-4748-AD38-32E6AC390AEC}" dt="2023-09-24T20:32:39.985" v="0" actId="2696"/>
      <pc:docMkLst>
        <pc:docMk/>
      </pc:docMkLst>
      <pc:sldChg chg="del">
        <pc:chgData name="Anna Páchová" userId="d64c79f6-3d40-4eac-b98e-0b7d2610d260" providerId="ADAL" clId="{110BD501-A9EA-4748-AD38-32E6AC390AEC}" dt="2023-09-24T20:32:39.985" v="0" actId="2696"/>
        <pc:sldMkLst>
          <pc:docMk/>
          <pc:sldMk cId="2765787105" sldId="287"/>
        </pc:sldMkLst>
      </pc:sldChg>
    </pc:docChg>
  </pc:docChgLst>
  <pc:docChgLst>
    <pc:chgData name="Anna" userId="b964343a-ff32-4531-99a7-aaa754b435c8" providerId="ADAL" clId="{FBE77684-C137-4F5B-8C4F-EF2BB6788115}"/>
    <pc:docChg chg="undo custSel addSld delSld modSld sldOrd">
      <pc:chgData name="Anna" userId="b964343a-ff32-4531-99a7-aaa754b435c8" providerId="ADAL" clId="{FBE77684-C137-4F5B-8C4F-EF2BB6788115}" dt="2021-10-13T20:13:54.977" v="258"/>
      <pc:docMkLst>
        <pc:docMk/>
      </pc:docMkLst>
      <pc:sldChg chg="modSp mod">
        <pc:chgData name="Anna" userId="b964343a-ff32-4531-99a7-aaa754b435c8" providerId="ADAL" clId="{FBE77684-C137-4F5B-8C4F-EF2BB6788115}" dt="2021-09-22T10:44:46.649" v="16" actId="20577"/>
        <pc:sldMkLst>
          <pc:docMk/>
          <pc:sldMk cId="4122642166" sldId="257"/>
        </pc:sldMkLst>
        <pc:spChg chg="mod">
          <ac:chgData name="Anna" userId="b964343a-ff32-4531-99a7-aaa754b435c8" providerId="ADAL" clId="{FBE77684-C137-4F5B-8C4F-EF2BB6788115}" dt="2021-09-22T10:44:46.649" v="16" actId="20577"/>
          <ac:spMkLst>
            <pc:docMk/>
            <pc:sldMk cId="4122642166" sldId="257"/>
            <ac:spMk id="2" creationId="{7559D62A-0B7F-4116-87BC-5712221761A5}"/>
          </ac:spMkLst>
        </pc:spChg>
      </pc:sldChg>
      <pc:sldChg chg="ord">
        <pc:chgData name="Anna" userId="b964343a-ff32-4531-99a7-aaa754b435c8" providerId="ADAL" clId="{FBE77684-C137-4F5B-8C4F-EF2BB6788115}" dt="2021-10-13T20:13:54.977" v="258"/>
        <pc:sldMkLst>
          <pc:docMk/>
          <pc:sldMk cId="3412188154" sldId="259"/>
        </pc:sldMkLst>
      </pc:sldChg>
      <pc:sldChg chg="addSp delSp modSp del mod">
        <pc:chgData name="Anna" userId="b964343a-ff32-4531-99a7-aaa754b435c8" providerId="ADAL" clId="{FBE77684-C137-4F5B-8C4F-EF2BB6788115}" dt="2021-10-10T09:18:33.059" v="135" actId="2696"/>
        <pc:sldMkLst>
          <pc:docMk/>
          <pc:sldMk cId="1745886994" sldId="260"/>
        </pc:sldMkLst>
        <pc:spChg chg="mod">
          <ac:chgData name="Anna" userId="b964343a-ff32-4531-99a7-aaa754b435c8" providerId="ADAL" clId="{FBE77684-C137-4F5B-8C4F-EF2BB6788115}" dt="2021-10-10T09:16:56.908" v="78" actId="20577"/>
          <ac:spMkLst>
            <pc:docMk/>
            <pc:sldMk cId="1745886994" sldId="260"/>
            <ac:spMk id="2" creationId="{FC9E9FAC-5257-4EFE-ABB3-515D43EB7ECE}"/>
          </ac:spMkLst>
        </pc:spChg>
        <pc:spChg chg="add del mod">
          <ac:chgData name="Anna" userId="b964343a-ff32-4531-99a7-aaa754b435c8" providerId="ADAL" clId="{FBE77684-C137-4F5B-8C4F-EF2BB6788115}" dt="2021-10-10T09:17:08.624" v="80" actId="478"/>
          <ac:spMkLst>
            <pc:docMk/>
            <pc:sldMk cId="1745886994" sldId="260"/>
            <ac:spMk id="4" creationId="{EE66405C-2115-456E-ABCB-BE6CEF17994B}"/>
          </ac:spMkLst>
        </pc:spChg>
        <pc:spChg chg="del">
          <ac:chgData name="Anna" userId="b964343a-ff32-4531-99a7-aaa754b435c8" providerId="ADAL" clId="{FBE77684-C137-4F5B-8C4F-EF2BB6788115}" dt="2021-10-10T09:17:12.225" v="81" actId="478"/>
          <ac:spMkLst>
            <pc:docMk/>
            <pc:sldMk cId="1745886994" sldId="260"/>
            <ac:spMk id="6" creationId="{269B1FBB-8F27-4326-8EDA-43B80D992713}"/>
          </ac:spMkLst>
        </pc:spChg>
        <pc:spChg chg="mod">
          <ac:chgData name="Anna" userId="b964343a-ff32-4531-99a7-aaa754b435c8" providerId="ADAL" clId="{FBE77684-C137-4F5B-8C4F-EF2BB6788115}" dt="2021-10-10T09:17:18.340" v="83" actId="14100"/>
          <ac:spMkLst>
            <pc:docMk/>
            <pc:sldMk cId="1745886994" sldId="260"/>
            <ac:spMk id="7" creationId="{814EC769-52D1-44EB-9124-2FFAF00060CF}"/>
          </ac:spMkLst>
        </pc:spChg>
        <pc:picChg chg="del">
          <ac:chgData name="Anna" userId="b964343a-ff32-4531-99a7-aaa754b435c8" providerId="ADAL" clId="{FBE77684-C137-4F5B-8C4F-EF2BB6788115}" dt="2021-10-10T09:17:05.947" v="79" actId="478"/>
          <ac:picMkLst>
            <pc:docMk/>
            <pc:sldMk cId="1745886994" sldId="260"/>
            <ac:picMk id="5" creationId="{4C2BDA0E-A085-4C67-8C2A-AE380CFDAB70}"/>
          </ac:picMkLst>
        </pc:picChg>
      </pc:sldChg>
      <pc:sldChg chg="del">
        <pc:chgData name="Anna" userId="b964343a-ff32-4531-99a7-aaa754b435c8" providerId="ADAL" clId="{FBE77684-C137-4F5B-8C4F-EF2BB6788115}" dt="2021-10-10T09:18:42.340" v="136" actId="2696"/>
        <pc:sldMkLst>
          <pc:docMk/>
          <pc:sldMk cId="1630131394" sldId="262"/>
        </pc:sldMkLst>
      </pc:sldChg>
      <pc:sldChg chg="modSp mod ord">
        <pc:chgData name="Anna" userId="b964343a-ff32-4531-99a7-aaa754b435c8" providerId="ADAL" clId="{FBE77684-C137-4F5B-8C4F-EF2BB6788115}" dt="2021-10-10T09:31:19.494" v="163" actId="207"/>
        <pc:sldMkLst>
          <pc:docMk/>
          <pc:sldMk cId="2855831558" sldId="263"/>
        </pc:sldMkLst>
        <pc:spChg chg="mod">
          <ac:chgData name="Anna" userId="b964343a-ff32-4531-99a7-aaa754b435c8" providerId="ADAL" clId="{FBE77684-C137-4F5B-8C4F-EF2BB6788115}" dt="2021-10-10T09:18:15.091" v="132" actId="20577"/>
          <ac:spMkLst>
            <pc:docMk/>
            <pc:sldMk cId="2855831558" sldId="263"/>
            <ac:spMk id="2" creationId="{76FB1953-F745-4B24-BFC0-6745792C1419}"/>
          </ac:spMkLst>
        </pc:spChg>
        <pc:spChg chg="mod">
          <ac:chgData name="Anna" userId="b964343a-ff32-4531-99a7-aaa754b435c8" providerId="ADAL" clId="{FBE77684-C137-4F5B-8C4F-EF2BB6788115}" dt="2021-10-10T09:18:20.646" v="133" actId="20577"/>
          <ac:spMkLst>
            <pc:docMk/>
            <pc:sldMk cId="2855831558" sldId="263"/>
            <ac:spMk id="3" creationId="{B25F1598-8341-4AD9-BF54-B9C9834D19F8}"/>
          </ac:spMkLst>
        </pc:spChg>
        <pc:spChg chg="mod">
          <ac:chgData name="Anna" userId="b964343a-ff32-4531-99a7-aaa754b435c8" providerId="ADAL" clId="{FBE77684-C137-4F5B-8C4F-EF2BB6788115}" dt="2021-10-10T09:31:19.494" v="163" actId="207"/>
          <ac:spMkLst>
            <pc:docMk/>
            <pc:sldMk cId="2855831558" sldId="263"/>
            <ac:spMk id="4" creationId="{46ACBC92-7B6A-4123-878D-C6D3DFFC4821}"/>
          </ac:spMkLst>
        </pc:spChg>
      </pc:sldChg>
      <pc:sldChg chg="modSp mod">
        <pc:chgData name="Anna" userId="b964343a-ff32-4531-99a7-aaa754b435c8" providerId="ADAL" clId="{FBE77684-C137-4F5B-8C4F-EF2BB6788115}" dt="2021-10-10T09:31:40.643" v="165" actId="207"/>
        <pc:sldMkLst>
          <pc:docMk/>
          <pc:sldMk cId="3632402470" sldId="264"/>
        </pc:sldMkLst>
        <pc:spChg chg="mod">
          <ac:chgData name="Anna" userId="b964343a-ff32-4531-99a7-aaa754b435c8" providerId="ADAL" clId="{FBE77684-C137-4F5B-8C4F-EF2BB6788115}" dt="2021-10-10T09:31:40.643" v="165" actId="207"/>
          <ac:spMkLst>
            <pc:docMk/>
            <pc:sldMk cId="3632402470" sldId="264"/>
            <ac:spMk id="7" creationId="{C1098B32-F8A5-417F-82FF-853B9E17EE7C}"/>
          </ac:spMkLst>
        </pc:spChg>
        <pc:spChg chg="mod">
          <ac:chgData name="Anna" userId="b964343a-ff32-4531-99a7-aaa754b435c8" providerId="ADAL" clId="{FBE77684-C137-4F5B-8C4F-EF2BB6788115}" dt="2021-10-10T09:31:30.914" v="164" actId="207"/>
          <ac:spMkLst>
            <pc:docMk/>
            <pc:sldMk cId="3632402470" sldId="264"/>
            <ac:spMk id="8" creationId="{5722BED9-833B-48B5-98DB-BC942961BA58}"/>
          </ac:spMkLst>
        </pc:spChg>
      </pc:sldChg>
      <pc:sldChg chg="modSp del mod">
        <pc:chgData name="Anna" userId="b964343a-ff32-4531-99a7-aaa754b435c8" providerId="ADAL" clId="{FBE77684-C137-4F5B-8C4F-EF2BB6788115}" dt="2021-10-10T09:36:57.767" v="239" actId="2696"/>
        <pc:sldMkLst>
          <pc:docMk/>
          <pc:sldMk cId="575130763" sldId="266"/>
        </pc:sldMkLst>
        <pc:spChg chg="mod">
          <ac:chgData name="Anna" userId="b964343a-ff32-4531-99a7-aaa754b435c8" providerId="ADAL" clId="{FBE77684-C137-4F5B-8C4F-EF2BB6788115}" dt="2021-10-10T09:27:32.285" v="144" actId="20577"/>
          <ac:spMkLst>
            <pc:docMk/>
            <pc:sldMk cId="575130763" sldId="266"/>
            <ac:spMk id="3" creationId="{D7F19542-8852-4F87-B306-32E44DE967DF}"/>
          </ac:spMkLst>
        </pc:spChg>
      </pc:sldChg>
      <pc:sldChg chg="add del">
        <pc:chgData name="Anna" userId="b964343a-ff32-4531-99a7-aaa754b435c8" providerId="ADAL" clId="{FBE77684-C137-4F5B-8C4F-EF2BB6788115}" dt="2021-10-10T09:39:00.708" v="253" actId="2696"/>
        <pc:sldMkLst>
          <pc:docMk/>
          <pc:sldMk cId="3982078000" sldId="266"/>
        </pc:sldMkLst>
      </pc:sldChg>
      <pc:sldChg chg="modSp new mod">
        <pc:chgData name="Anna" userId="b964343a-ff32-4531-99a7-aaa754b435c8" providerId="ADAL" clId="{FBE77684-C137-4F5B-8C4F-EF2BB6788115}" dt="2021-10-10T09:40:28.813" v="256" actId="113"/>
        <pc:sldMkLst>
          <pc:docMk/>
          <pc:sldMk cId="1289579754" sldId="267"/>
        </pc:sldMkLst>
        <pc:spChg chg="mod">
          <ac:chgData name="Anna" userId="b964343a-ff32-4531-99a7-aaa754b435c8" providerId="ADAL" clId="{FBE77684-C137-4F5B-8C4F-EF2BB6788115}" dt="2021-10-10T09:15:17.499" v="49" actId="20577"/>
          <ac:spMkLst>
            <pc:docMk/>
            <pc:sldMk cId="1289579754" sldId="267"/>
            <ac:spMk id="2" creationId="{339F9BA9-5D33-48AA-BD59-C97395E09B55}"/>
          </ac:spMkLst>
        </pc:spChg>
        <pc:spChg chg="mod">
          <ac:chgData name="Anna" userId="b964343a-ff32-4531-99a7-aaa754b435c8" providerId="ADAL" clId="{FBE77684-C137-4F5B-8C4F-EF2BB6788115}" dt="2021-10-10T09:40:28.813" v="256" actId="113"/>
          <ac:spMkLst>
            <pc:docMk/>
            <pc:sldMk cId="1289579754" sldId="267"/>
            <ac:spMk id="3" creationId="{AD49C7B1-40A3-4754-BC70-6023944941F5}"/>
          </ac:spMkLst>
        </pc:spChg>
      </pc:sldChg>
      <pc:sldChg chg="new del">
        <pc:chgData name="Anna" userId="b964343a-ff32-4531-99a7-aaa754b435c8" providerId="ADAL" clId="{FBE77684-C137-4F5B-8C4F-EF2BB6788115}" dt="2021-10-10T09:14:59.731" v="18" actId="680"/>
        <pc:sldMkLst>
          <pc:docMk/>
          <pc:sldMk cId="3902614147" sldId="267"/>
        </pc:sldMkLst>
      </pc:sldChg>
      <pc:sldChg chg="addSp delSp modSp new mod ord">
        <pc:chgData name="Anna" userId="b964343a-ff32-4531-99a7-aaa754b435c8" providerId="ADAL" clId="{FBE77684-C137-4F5B-8C4F-EF2BB6788115}" dt="2021-10-10T09:38:44.110" v="251" actId="14100"/>
        <pc:sldMkLst>
          <pc:docMk/>
          <pc:sldMk cId="1278428054" sldId="268"/>
        </pc:sldMkLst>
        <pc:spChg chg="mod">
          <ac:chgData name="Anna" userId="b964343a-ff32-4531-99a7-aaa754b435c8" providerId="ADAL" clId="{FBE77684-C137-4F5B-8C4F-EF2BB6788115}" dt="2021-10-10T09:36:52.755" v="238" actId="20577"/>
          <ac:spMkLst>
            <pc:docMk/>
            <pc:sldMk cId="1278428054" sldId="268"/>
            <ac:spMk id="2" creationId="{B93C53E7-E608-490A-9343-8B6D473B7B4C}"/>
          </ac:spMkLst>
        </pc:spChg>
        <pc:spChg chg="del">
          <ac:chgData name="Anna" userId="b964343a-ff32-4531-99a7-aaa754b435c8" providerId="ADAL" clId="{FBE77684-C137-4F5B-8C4F-EF2BB6788115}" dt="2021-10-10T09:23:52.498" v="138"/>
          <ac:spMkLst>
            <pc:docMk/>
            <pc:sldMk cId="1278428054" sldId="268"/>
            <ac:spMk id="3" creationId="{CE7F0115-DB64-4E9B-8224-E9D21292757C}"/>
          </ac:spMkLst>
        </pc:spChg>
        <pc:spChg chg="add mod">
          <ac:chgData name="Anna" userId="b964343a-ff32-4531-99a7-aaa754b435c8" providerId="ADAL" clId="{FBE77684-C137-4F5B-8C4F-EF2BB6788115}" dt="2021-10-10T09:37:54.124" v="241" actId="13926"/>
          <ac:spMkLst>
            <pc:docMk/>
            <pc:sldMk cId="1278428054" sldId="268"/>
            <ac:spMk id="4" creationId="{66BB03D8-8849-4991-BDAD-8B28453F0A8C}"/>
          </ac:spMkLst>
        </pc:spChg>
        <pc:spChg chg="add mod">
          <ac:chgData name="Anna" userId="b964343a-ff32-4531-99a7-aaa754b435c8" providerId="ADAL" clId="{FBE77684-C137-4F5B-8C4F-EF2BB6788115}" dt="2021-10-10T09:31:59.821" v="167" actId="207"/>
          <ac:spMkLst>
            <pc:docMk/>
            <pc:sldMk cId="1278428054" sldId="268"/>
            <ac:spMk id="5" creationId="{9F73B33D-76AE-440B-B865-2F8627885A79}"/>
          </ac:spMkLst>
        </pc:spChg>
        <pc:spChg chg="add mod">
          <ac:chgData name="Anna" userId="b964343a-ff32-4531-99a7-aaa754b435c8" providerId="ADAL" clId="{FBE77684-C137-4F5B-8C4F-EF2BB6788115}" dt="2021-10-10T09:36:04.478" v="215" actId="14100"/>
          <ac:spMkLst>
            <pc:docMk/>
            <pc:sldMk cId="1278428054" sldId="268"/>
            <ac:spMk id="6" creationId="{CB149881-6D95-42A8-9E6E-6464314BD277}"/>
          </ac:spMkLst>
        </pc:spChg>
        <pc:spChg chg="add mod">
          <ac:chgData name="Anna" userId="b964343a-ff32-4531-99a7-aaa754b435c8" providerId="ADAL" clId="{FBE77684-C137-4F5B-8C4F-EF2BB6788115}" dt="2021-10-10T09:35:56.852" v="213" actId="14100"/>
          <ac:spMkLst>
            <pc:docMk/>
            <pc:sldMk cId="1278428054" sldId="268"/>
            <ac:spMk id="7" creationId="{2CE7F957-B1BF-4975-A369-92E41AD26416}"/>
          </ac:spMkLst>
        </pc:spChg>
        <pc:spChg chg="add mod">
          <ac:chgData name="Anna" userId="b964343a-ff32-4531-99a7-aaa754b435c8" providerId="ADAL" clId="{FBE77684-C137-4F5B-8C4F-EF2BB6788115}" dt="2021-10-10T09:34:48.878" v="207" actId="20577"/>
          <ac:spMkLst>
            <pc:docMk/>
            <pc:sldMk cId="1278428054" sldId="268"/>
            <ac:spMk id="8" creationId="{D0731E48-4583-4CE9-80A2-316AB2DFA965}"/>
          </ac:spMkLst>
        </pc:spChg>
        <pc:spChg chg="add mod">
          <ac:chgData name="Anna" userId="b964343a-ff32-4531-99a7-aaa754b435c8" providerId="ADAL" clId="{FBE77684-C137-4F5B-8C4F-EF2BB6788115}" dt="2021-10-10T09:38:44.110" v="251" actId="14100"/>
          <ac:spMkLst>
            <pc:docMk/>
            <pc:sldMk cId="1278428054" sldId="268"/>
            <ac:spMk id="9" creationId="{21E31E29-549F-4EDB-B7AB-A8E05C3D1750}"/>
          </ac:spMkLst>
        </pc:spChg>
        <pc:spChg chg="add mod">
          <ac:chgData name="Anna" userId="b964343a-ff32-4531-99a7-aaa754b435c8" providerId="ADAL" clId="{FBE77684-C137-4F5B-8C4F-EF2BB6788115}" dt="2021-10-10T09:38:15.432" v="246" actId="14100"/>
          <ac:spMkLst>
            <pc:docMk/>
            <pc:sldMk cId="1278428054" sldId="268"/>
            <ac:spMk id="10" creationId="{02066802-99DE-46D4-AFCF-B48EE0467686}"/>
          </ac:spMkLst>
        </pc:spChg>
        <pc:spChg chg="add mod">
          <ac:chgData name="Anna" userId="b964343a-ff32-4531-99a7-aaa754b435c8" providerId="ADAL" clId="{FBE77684-C137-4F5B-8C4F-EF2BB6788115}" dt="2021-10-10T09:38:32.043" v="249" actId="14100"/>
          <ac:spMkLst>
            <pc:docMk/>
            <pc:sldMk cId="1278428054" sldId="268"/>
            <ac:spMk id="11" creationId="{A273224E-3965-4179-8BEF-3A5A4E194B56}"/>
          </ac:spMkLst>
        </pc:spChg>
      </pc:sldChg>
      <pc:sldChg chg="new del">
        <pc:chgData name="Anna" userId="b964343a-ff32-4531-99a7-aaa754b435c8" providerId="ADAL" clId="{FBE77684-C137-4F5B-8C4F-EF2BB6788115}" dt="2021-10-10T09:18:27.239" v="134" actId="2696"/>
        <pc:sldMkLst>
          <pc:docMk/>
          <pc:sldMk cId="3574059788" sldId="268"/>
        </pc:sldMkLst>
      </pc:sldChg>
      <pc:sldChg chg="add del">
        <pc:chgData name="Anna" userId="b964343a-ff32-4531-99a7-aaa754b435c8" providerId="ADAL" clId="{FBE77684-C137-4F5B-8C4F-EF2BB6788115}" dt="2021-10-10T09:38:56.805" v="252" actId="2696"/>
        <pc:sldMkLst>
          <pc:docMk/>
          <pc:sldMk cId="1908133379" sldId="269"/>
        </pc:sldMkLst>
      </pc:sldChg>
    </pc:docChg>
  </pc:docChgLst>
  <pc:docChgLst>
    <pc:chgData name="Anna Páchová" userId="b964343a-ff32-4531-99a7-aaa754b435c8" providerId="ADAL" clId="{1A14815F-0CE4-476E-8715-7AB473CE4E1E}"/>
    <pc:docChg chg="custSel addSld delSld modSld sldOrd">
      <pc:chgData name="Anna Páchová" userId="b964343a-ff32-4531-99a7-aaa754b435c8" providerId="ADAL" clId="{1A14815F-0CE4-476E-8715-7AB473CE4E1E}" dt="2023-03-27T10:33:29.452" v="174" actId="20577"/>
      <pc:docMkLst>
        <pc:docMk/>
      </pc:docMkLst>
      <pc:sldChg chg="ord">
        <pc:chgData name="Anna Páchová" userId="b964343a-ff32-4531-99a7-aaa754b435c8" providerId="ADAL" clId="{1A14815F-0CE4-476E-8715-7AB473CE4E1E}" dt="2023-03-27T09:21:44.193" v="1"/>
        <pc:sldMkLst>
          <pc:docMk/>
          <pc:sldMk cId="4122642166" sldId="257"/>
        </pc:sldMkLst>
      </pc:sldChg>
      <pc:sldChg chg="modSp mod">
        <pc:chgData name="Anna Páchová" userId="b964343a-ff32-4531-99a7-aaa754b435c8" providerId="ADAL" clId="{1A14815F-0CE4-476E-8715-7AB473CE4E1E}" dt="2023-03-27T09:22:34.137" v="5" actId="1036"/>
        <pc:sldMkLst>
          <pc:docMk/>
          <pc:sldMk cId="2167589363" sldId="269"/>
        </pc:sldMkLst>
        <pc:spChg chg="mod">
          <ac:chgData name="Anna Páchová" userId="b964343a-ff32-4531-99a7-aaa754b435c8" providerId="ADAL" clId="{1A14815F-0CE4-476E-8715-7AB473CE4E1E}" dt="2023-03-27T09:22:34.137" v="5" actId="1036"/>
          <ac:spMkLst>
            <pc:docMk/>
            <pc:sldMk cId="2167589363" sldId="269"/>
            <ac:spMk id="3" creationId="{BF07929B-DFED-4AAE-81F1-65F1B80AF71B}"/>
          </ac:spMkLst>
        </pc:spChg>
      </pc:sldChg>
      <pc:sldChg chg="del">
        <pc:chgData name="Anna Páchová" userId="b964343a-ff32-4531-99a7-aaa754b435c8" providerId="ADAL" clId="{1A14815F-0CE4-476E-8715-7AB473CE4E1E}" dt="2023-03-27T09:23:56.150" v="6" actId="2696"/>
        <pc:sldMkLst>
          <pc:docMk/>
          <pc:sldMk cId="513078752" sldId="274"/>
        </pc:sldMkLst>
      </pc:sldChg>
      <pc:sldChg chg="add">
        <pc:chgData name="Anna Páchová" userId="b964343a-ff32-4531-99a7-aaa754b435c8" providerId="ADAL" clId="{1A14815F-0CE4-476E-8715-7AB473CE4E1E}" dt="2023-03-27T09:24:03.378" v="7"/>
        <pc:sldMkLst>
          <pc:docMk/>
          <pc:sldMk cId="796489945" sldId="274"/>
        </pc:sldMkLst>
      </pc:sldChg>
      <pc:sldChg chg="add">
        <pc:chgData name="Anna Páchová" userId="b964343a-ff32-4531-99a7-aaa754b435c8" providerId="ADAL" clId="{1A14815F-0CE4-476E-8715-7AB473CE4E1E}" dt="2023-03-27T09:24:03.378" v="7"/>
        <pc:sldMkLst>
          <pc:docMk/>
          <pc:sldMk cId="978038905" sldId="276"/>
        </pc:sldMkLst>
      </pc:sldChg>
      <pc:sldChg chg="del">
        <pc:chgData name="Anna Páchová" userId="b964343a-ff32-4531-99a7-aaa754b435c8" providerId="ADAL" clId="{1A14815F-0CE4-476E-8715-7AB473CE4E1E}" dt="2023-03-27T09:23:56.150" v="6" actId="2696"/>
        <pc:sldMkLst>
          <pc:docMk/>
          <pc:sldMk cId="2357442541" sldId="276"/>
        </pc:sldMkLst>
      </pc:sldChg>
      <pc:sldChg chg="modSp new mod">
        <pc:chgData name="Anna Páchová" userId="b964343a-ff32-4531-99a7-aaa754b435c8" providerId="ADAL" clId="{1A14815F-0CE4-476E-8715-7AB473CE4E1E}" dt="2023-03-27T10:33:29.452" v="174" actId="20577"/>
        <pc:sldMkLst>
          <pc:docMk/>
          <pc:sldMk cId="2765787105" sldId="287"/>
        </pc:sldMkLst>
        <pc:spChg chg="mod">
          <ac:chgData name="Anna Páchová" userId="b964343a-ff32-4531-99a7-aaa754b435c8" providerId="ADAL" clId="{1A14815F-0CE4-476E-8715-7AB473CE4E1E}" dt="2023-03-27T10:32:33.135" v="29" actId="20577"/>
          <ac:spMkLst>
            <pc:docMk/>
            <pc:sldMk cId="2765787105" sldId="287"/>
            <ac:spMk id="2" creationId="{EC55A9C2-9C9C-5BFD-C9C8-89B4B2E25EC5}"/>
          </ac:spMkLst>
        </pc:spChg>
        <pc:spChg chg="mod">
          <ac:chgData name="Anna Páchová" userId="b964343a-ff32-4531-99a7-aaa754b435c8" providerId="ADAL" clId="{1A14815F-0CE4-476E-8715-7AB473CE4E1E}" dt="2023-03-27T10:33:29.452" v="174" actId="20577"/>
          <ac:spMkLst>
            <pc:docMk/>
            <pc:sldMk cId="2765787105" sldId="287"/>
            <ac:spMk id="3" creationId="{2A9E04C3-06F4-03E2-93E0-15CB211DF5C7}"/>
          </ac:spMkLst>
        </pc:spChg>
      </pc:sldChg>
    </pc:docChg>
  </pc:docChgLst>
  <pc:docChgLst>
    <pc:chgData name="anna pachova" userId="5263d5a54e499787" providerId="LiveId" clId="{5C616F70-3AD3-4771-9587-A16D3902DD4D}"/>
    <pc:docChg chg="undo custSel addSld modSld sldOrd">
      <pc:chgData name="anna pachova" userId="5263d5a54e499787" providerId="LiveId" clId="{5C616F70-3AD3-4771-9587-A16D3902DD4D}" dt="2022-04-07T13:49:16.756" v="1190"/>
      <pc:docMkLst>
        <pc:docMk/>
      </pc:docMkLst>
      <pc:sldChg chg="addSp delSp modSp mod">
        <pc:chgData name="anna pachova" userId="5263d5a54e499787" providerId="LiveId" clId="{5C616F70-3AD3-4771-9587-A16D3902DD4D}" dt="2022-04-07T13:34:20.335" v="1110" actId="20577"/>
        <pc:sldMkLst>
          <pc:docMk/>
          <pc:sldMk cId="4122642166" sldId="257"/>
        </pc:sldMkLst>
        <pc:spChg chg="mod">
          <ac:chgData name="anna pachova" userId="5263d5a54e499787" providerId="LiveId" clId="{5C616F70-3AD3-4771-9587-A16D3902DD4D}" dt="2022-04-07T13:32:56.098" v="833" actId="14100"/>
          <ac:spMkLst>
            <pc:docMk/>
            <pc:sldMk cId="4122642166" sldId="257"/>
            <ac:spMk id="2" creationId="{7559D62A-0B7F-4116-87BC-5712221761A5}"/>
          </ac:spMkLst>
        </pc:spChg>
        <pc:spChg chg="add del mod">
          <ac:chgData name="anna pachova" userId="5263d5a54e499787" providerId="LiveId" clId="{5C616F70-3AD3-4771-9587-A16D3902DD4D}" dt="2022-04-05T21:24:21.307" v="255" actId="767"/>
          <ac:spMkLst>
            <pc:docMk/>
            <pc:sldMk cId="4122642166" sldId="257"/>
            <ac:spMk id="3" creationId="{BA0CE54A-156F-4C63-874A-92CA5B20B20B}"/>
          </ac:spMkLst>
        </pc:spChg>
        <pc:spChg chg="add mod">
          <ac:chgData name="anna pachova" userId="5263d5a54e499787" providerId="LiveId" clId="{5C616F70-3AD3-4771-9587-A16D3902DD4D}" dt="2022-04-07T13:34:20.335" v="1110" actId="20577"/>
          <ac:spMkLst>
            <pc:docMk/>
            <pc:sldMk cId="4122642166" sldId="257"/>
            <ac:spMk id="4" creationId="{DCE9E900-5786-468E-A44D-1A936D088889}"/>
          </ac:spMkLst>
        </pc:spChg>
      </pc:sldChg>
      <pc:sldChg chg="ord">
        <pc:chgData name="anna pachova" userId="5263d5a54e499787" providerId="LiveId" clId="{5C616F70-3AD3-4771-9587-A16D3902DD4D}" dt="2022-03-22T19:07:43.881" v="1"/>
        <pc:sldMkLst>
          <pc:docMk/>
          <pc:sldMk cId="1278428054" sldId="268"/>
        </pc:sldMkLst>
      </pc:sldChg>
      <pc:sldChg chg="modSp mod">
        <pc:chgData name="anna pachova" userId="5263d5a54e499787" providerId="LiveId" clId="{5C616F70-3AD3-4771-9587-A16D3902DD4D}" dt="2022-03-22T19:14:19.562" v="84" actId="20577"/>
        <pc:sldMkLst>
          <pc:docMk/>
          <pc:sldMk cId="2167589363" sldId="269"/>
        </pc:sldMkLst>
        <pc:spChg chg="mod">
          <ac:chgData name="anna pachova" userId="5263d5a54e499787" providerId="LiveId" clId="{5C616F70-3AD3-4771-9587-A16D3902DD4D}" dt="2022-03-22T19:14:19.562" v="84" actId="20577"/>
          <ac:spMkLst>
            <pc:docMk/>
            <pc:sldMk cId="2167589363" sldId="269"/>
            <ac:spMk id="3" creationId="{BF07929B-DFED-4AAE-81F1-65F1B80AF71B}"/>
          </ac:spMkLst>
        </pc:spChg>
      </pc:sldChg>
      <pc:sldChg chg="modSp new mod">
        <pc:chgData name="anna pachova" userId="5263d5a54e499787" providerId="LiveId" clId="{5C616F70-3AD3-4771-9587-A16D3902DD4D}" dt="2022-04-05T21:26:55.687" v="383" actId="113"/>
        <pc:sldMkLst>
          <pc:docMk/>
          <pc:sldMk cId="3492288192" sldId="277"/>
        </pc:sldMkLst>
        <pc:spChg chg="mod">
          <ac:chgData name="anna pachova" userId="5263d5a54e499787" providerId="LiveId" clId="{5C616F70-3AD3-4771-9587-A16D3902DD4D}" dt="2022-04-05T21:25:40.532" v="316" actId="20577"/>
          <ac:spMkLst>
            <pc:docMk/>
            <pc:sldMk cId="3492288192" sldId="277"/>
            <ac:spMk id="2" creationId="{47585EB9-B63A-4F49-A361-0410B3185243}"/>
          </ac:spMkLst>
        </pc:spChg>
        <pc:spChg chg="mod">
          <ac:chgData name="anna pachova" userId="5263d5a54e499787" providerId="LiveId" clId="{5C616F70-3AD3-4771-9587-A16D3902DD4D}" dt="2022-04-05T21:26:55.687" v="383" actId="113"/>
          <ac:spMkLst>
            <pc:docMk/>
            <pc:sldMk cId="3492288192" sldId="277"/>
            <ac:spMk id="3" creationId="{3305C254-15CE-45B9-9354-DA709D30703E}"/>
          </ac:spMkLst>
        </pc:spChg>
      </pc:sldChg>
      <pc:sldChg chg="modSp new mod">
        <pc:chgData name="anna pachova" userId="5263d5a54e499787" providerId="LiveId" clId="{5C616F70-3AD3-4771-9587-A16D3902DD4D}" dt="2022-04-05T21:27:29.311" v="397" actId="20577"/>
        <pc:sldMkLst>
          <pc:docMk/>
          <pc:sldMk cId="899256945" sldId="278"/>
        </pc:sldMkLst>
        <pc:spChg chg="mod">
          <ac:chgData name="anna pachova" userId="5263d5a54e499787" providerId="LiveId" clId="{5C616F70-3AD3-4771-9587-A16D3902DD4D}" dt="2022-04-05T21:27:02.952" v="390" actId="20577"/>
          <ac:spMkLst>
            <pc:docMk/>
            <pc:sldMk cId="899256945" sldId="278"/>
            <ac:spMk id="2" creationId="{A3355134-D80B-4AA3-90B3-15F641C2FA9C}"/>
          </ac:spMkLst>
        </pc:spChg>
        <pc:spChg chg="mod">
          <ac:chgData name="anna pachova" userId="5263d5a54e499787" providerId="LiveId" clId="{5C616F70-3AD3-4771-9587-A16D3902DD4D}" dt="2022-04-05T21:27:29.311" v="397" actId="20577"/>
          <ac:spMkLst>
            <pc:docMk/>
            <pc:sldMk cId="899256945" sldId="278"/>
            <ac:spMk id="3" creationId="{8AE17D75-9C84-4671-9792-E9D1A088C7C2}"/>
          </ac:spMkLst>
        </pc:spChg>
      </pc:sldChg>
      <pc:sldChg chg="addSp delSp modSp new mod">
        <pc:chgData name="anna pachova" userId="5263d5a54e499787" providerId="LiveId" clId="{5C616F70-3AD3-4771-9587-A16D3902DD4D}" dt="2022-04-07T13:38:51.030" v="1145" actId="13926"/>
        <pc:sldMkLst>
          <pc:docMk/>
          <pc:sldMk cId="8728652" sldId="279"/>
        </pc:sldMkLst>
        <pc:spChg chg="mod">
          <ac:chgData name="anna pachova" userId="5263d5a54e499787" providerId="LiveId" clId="{5C616F70-3AD3-4771-9587-A16D3902DD4D}" dt="2022-04-05T21:30:10.344" v="457" actId="1076"/>
          <ac:spMkLst>
            <pc:docMk/>
            <pc:sldMk cId="8728652" sldId="279"/>
            <ac:spMk id="2" creationId="{63A60225-06A6-49F3-9AFC-DA55244468D5}"/>
          </ac:spMkLst>
        </pc:spChg>
        <pc:spChg chg="mod">
          <ac:chgData name="anna pachova" userId="5263d5a54e499787" providerId="LiveId" clId="{5C616F70-3AD3-4771-9587-A16D3902DD4D}" dt="2022-04-05T21:29:41.038" v="450" actId="14100"/>
          <ac:spMkLst>
            <pc:docMk/>
            <pc:sldMk cId="8728652" sldId="279"/>
            <ac:spMk id="3" creationId="{95AF48F3-26D4-4C66-AB8F-C02C82B951AC}"/>
          </ac:spMkLst>
        </pc:spChg>
        <pc:spChg chg="add del">
          <ac:chgData name="anna pachova" userId="5263d5a54e499787" providerId="LiveId" clId="{5C616F70-3AD3-4771-9587-A16D3902DD4D}" dt="2022-04-05T21:29:16.470" v="438"/>
          <ac:spMkLst>
            <pc:docMk/>
            <pc:sldMk cId="8728652" sldId="279"/>
            <ac:spMk id="4" creationId="{99CA845C-0B68-4057-A838-1758A47A3251}"/>
          </ac:spMkLst>
        </pc:spChg>
        <pc:spChg chg="add del">
          <ac:chgData name="anna pachova" userId="5263d5a54e499787" providerId="LiveId" clId="{5C616F70-3AD3-4771-9587-A16D3902DD4D}" dt="2022-04-05T21:29:27.147" v="440"/>
          <ac:spMkLst>
            <pc:docMk/>
            <pc:sldMk cId="8728652" sldId="279"/>
            <ac:spMk id="5" creationId="{9B0DC5FE-F224-43FB-8CAC-13B3B170FAE2}"/>
          </ac:spMkLst>
        </pc:spChg>
        <pc:spChg chg="add del">
          <ac:chgData name="anna pachova" userId="5263d5a54e499787" providerId="LiveId" clId="{5C616F70-3AD3-4771-9587-A16D3902DD4D}" dt="2022-04-05T21:29:35.617" v="445"/>
          <ac:spMkLst>
            <pc:docMk/>
            <pc:sldMk cId="8728652" sldId="279"/>
            <ac:spMk id="6" creationId="{F8786AEC-708A-4451-92DC-79D5CCBA1F24}"/>
          </ac:spMkLst>
        </pc:spChg>
        <pc:spChg chg="add del mod">
          <ac:chgData name="anna pachova" userId="5263d5a54e499787" providerId="LiveId" clId="{5C616F70-3AD3-4771-9587-A16D3902DD4D}" dt="2022-04-07T13:38:51.030" v="1145" actId="13926"/>
          <ac:spMkLst>
            <pc:docMk/>
            <pc:sldMk cId="8728652" sldId="279"/>
            <ac:spMk id="7" creationId="{A66E272C-84BC-474B-A279-59B683521297}"/>
          </ac:spMkLst>
        </pc:spChg>
        <pc:spChg chg="add del">
          <ac:chgData name="anna pachova" userId="5263d5a54e499787" providerId="LiveId" clId="{5C616F70-3AD3-4771-9587-A16D3902DD4D}" dt="2022-04-05T21:30:11.539" v="458"/>
          <ac:spMkLst>
            <pc:docMk/>
            <pc:sldMk cId="8728652" sldId="279"/>
            <ac:spMk id="8" creationId="{4C69789B-126F-4174-8B80-1357C52A371D}"/>
          </ac:spMkLst>
        </pc:spChg>
      </pc:sldChg>
      <pc:sldChg chg="modSp new mod">
        <pc:chgData name="anna pachova" userId="5263d5a54e499787" providerId="LiveId" clId="{5C616F70-3AD3-4771-9587-A16D3902DD4D}" dt="2022-04-05T21:31:47.347" v="480" actId="255"/>
        <pc:sldMkLst>
          <pc:docMk/>
          <pc:sldMk cId="153624654" sldId="280"/>
        </pc:sldMkLst>
        <pc:spChg chg="mod">
          <ac:chgData name="anna pachova" userId="5263d5a54e499787" providerId="LiveId" clId="{5C616F70-3AD3-4771-9587-A16D3902DD4D}" dt="2022-04-05T21:31:13.188" v="472" actId="20577"/>
          <ac:spMkLst>
            <pc:docMk/>
            <pc:sldMk cId="153624654" sldId="280"/>
            <ac:spMk id="2" creationId="{8EE351A8-DD3E-49CF-970E-994CB35085FE}"/>
          </ac:spMkLst>
        </pc:spChg>
        <pc:spChg chg="mod">
          <ac:chgData name="anna pachova" userId="5263d5a54e499787" providerId="LiveId" clId="{5C616F70-3AD3-4771-9587-A16D3902DD4D}" dt="2022-04-05T21:31:47.347" v="480" actId="255"/>
          <ac:spMkLst>
            <pc:docMk/>
            <pc:sldMk cId="153624654" sldId="280"/>
            <ac:spMk id="3" creationId="{0AAA3BD6-C703-4457-B1C3-7FC9095A8F1D}"/>
          </ac:spMkLst>
        </pc:spChg>
      </pc:sldChg>
      <pc:sldChg chg="modSp new mod">
        <pc:chgData name="anna pachova" userId="5263d5a54e499787" providerId="LiveId" clId="{5C616F70-3AD3-4771-9587-A16D3902DD4D}" dt="2022-04-05T21:37:09.088" v="832" actId="20577"/>
        <pc:sldMkLst>
          <pc:docMk/>
          <pc:sldMk cId="3315956925" sldId="281"/>
        </pc:sldMkLst>
        <pc:spChg chg="mod">
          <ac:chgData name="anna pachova" userId="5263d5a54e499787" providerId="LiveId" clId="{5C616F70-3AD3-4771-9587-A16D3902DD4D}" dt="2022-04-05T21:31:58.215" v="498" actId="20577"/>
          <ac:spMkLst>
            <pc:docMk/>
            <pc:sldMk cId="3315956925" sldId="281"/>
            <ac:spMk id="2" creationId="{08516F7A-FB80-4297-ABCC-97CF11DF73E5}"/>
          </ac:spMkLst>
        </pc:spChg>
        <pc:spChg chg="mod">
          <ac:chgData name="anna pachova" userId="5263d5a54e499787" providerId="LiveId" clId="{5C616F70-3AD3-4771-9587-A16D3902DD4D}" dt="2022-04-05T21:37:09.088" v="832" actId="20577"/>
          <ac:spMkLst>
            <pc:docMk/>
            <pc:sldMk cId="3315956925" sldId="281"/>
            <ac:spMk id="3" creationId="{E74E0B86-7210-415F-8C09-C9FCDC53D0F5}"/>
          </ac:spMkLst>
        </pc:spChg>
      </pc:sldChg>
      <pc:sldChg chg="modSp new mod">
        <pc:chgData name="anna pachova" userId="5263d5a54e499787" providerId="LiveId" clId="{5C616F70-3AD3-4771-9587-A16D3902DD4D}" dt="2022-04-07T13:42:30.380" v="1174" actId="20577"/>
        <pc:sldMkLst>
          <pc:docMk/>
          <pc:sldMk cId="446544423" sldId="282"/>
        </pc:sldMkLst>
        <pc:spChg chg="mod">
          <ac:chgData name="anna pachova" userId="5263d5a54e499787" providerId="LiveId" clId="{5C616F70-3AD3-4771-9587-A16D3902DD4D}" dt="2022-04-07T13:38:14.547" v="1138" actId="20577"/>
          <ac:spMkLst>
            <pc:docMk/>
            <pc:sldMk cId="446544423" sldId="282"/>
            <ac:spMk id="2" creationId="{24513C93-BAB5-4370-8E30-45C538607EB0}"/>
          </ac:spMkLst>
        </pc:spChg>
        <pc:spChg chg="mod">
          <ac:chgData name="anna pachova" userId="5263d5a54e499787" providerId="LiveId" clId="{5C616F70-3AD3-4771-9587-A16D3902DD4D}" dt="2022-04-07T13:42:30.380" v="1174" actId="20577"/>
          <ac:spMkLst>
            <pc:docMk/>
            <pc:sldMk cId="446544423" sldId="282"/>
            <ac:spMk id="3" creationId="{66DE4F74-AEFA-4100-A04C-04E10B00B5C3}"/>
          </ac:spMkLst>
        </pc:spChg>
      </pc:sldChg>
      <pc:sldChg chg="addSp delSp modSp new">
        <pc:chgData name="anna pachova" userId="5263d5a54e499787" providerId="LiveId" clId="{5C616F70-3AD3-4771-9587-A16D3902DD4D}" dt="2022-04-07T13:46:38.741" v="1184" actId="14100"/>
        <pc:sldMkLst>
          <pc:docMk/>
          <pc:sldMk cId="1040487530" sldId="283"/>
        </pc:sldMkLst>
        <pc:spChg chg="del">
          <ac:chgData name="anna pachova" userId="5263d5a54e499787" providerId="LiveId" clId="{5C616F70-3AD3-4771-9587-A16D3902DD4D}" dt="2022-04-07T13:44:44.982" v="1176"/>
          <ac:spMkLst>
            <pc:docMk/>
            <pc:sldMk cId="1040487530" sldId="283"/>
            <ac:spMk id="3" creationId="{F1E84508-561D-4A3B-BC25-69DED543D0E1}"/>
          </ac:spMkLst>
        </pc:spChg>
        <pc:spChg chg="add mod">
          <ac:chgData name="anna pachova" userId="5263d5a54e499787" providerId="LiveId" clId="{5C616F70-3AD3-4771-9587-A16D3902DD4D}" dt="2022-04-07T13:44:46.987" v="1177" actId="478"/>
          <ac:spMkLst>
            <pc:docMk/>
            <pc:sldMk cId="1040487530" sldId="283"/>
            <ac:spMk id="4" creationId="{D8D61C34-C4CC-447A-99F8-2DA7B8CEAC2B}"/>
          </ac:spMkLst>
        </pc:spChg>
        <pc:picChg chg="add del mod">
          <ac:chgData name="anna pachova" userId="5263d5a54e499787" providerId="LiveId" clId="{5C616F70-3AD3-4771-9587-A16D3902DD4D}" dt="2022-04-07T13:44:46.987" v="1177" actId="478"/>
          <ac:picMkLst>
            <pc:docMk/>
            <pc:sldMk cId="1040487530" sldId="283"/>
            <ac:picMk id="2050" creationId="{5A309C9F-5A3B-45AB-8A9D-8E8CEE6779BD}"/>
          </ac:picMkLst>
        </pc:picChg>
        <pc:picChg chg="add mod">
          <ac:chgData name="anna pachova" userId="5263d5a54e499787" providerId="LiveId" clId="{5C616F70-3AD3-4771-9587-A16D3902DD4D}" dt="2022-04-07T13:46:38.741" v="1184" actId="14100"/>
          <ac:picMkLst>
            <pc:docMk/>
            <pc:sldMk cId="1040487530" sldId="283"/>
            <ac:picMk id="2052" creationId="{2FB203EA-0A45-434F-84AF-8E555591FEF0}"/>
          </ac:picMkLst>
        </pc:picChg>
      </pc:sldChg>
      <pc:sldChg chg="addSp delSp new">
        <pc:chgData name="anna pachova" userId="5263d5a54e499787" providerId="LiveId" clId="{5C616F70-3AD3-4771-9587-A16D3902DD4D}" dt="2022-04-07T13:46:20.408" v="1182"/>
        <pc:sldMkLst>
          <pc:docMk/>
          <pc:sldMk cId="4134711490" sldId="284"/>
        </pc:sldMkLst>
        <pc:picChg chg="add del">
          <ac:chgData name="anna pachova" userId="5263d5a54e499787" providerId="LiveId" clId="{5C616F70-3AD3-4771-9587-A16D3902DD4D}" dt="2022-04-07T13:46:05.344" v="1181"/>
          <ac:picMkLst>
            <pc:docMk/>
            <pc:sldMk cId="4134711490" sldId="284"/>
            <ac:picMk id="3074" creationId="{185D3716-724C-4021-98BA-DE62D13FDECF}"/>
          </ac:picMkLst>
        </pc:picChg>
        <pc:picChg chg="add">
          <ac:chgData name="anna pachova" userId="5263d5a54e499787" providerId="LiveId" clId="{5C616F70-3AD3-4771-9587-A16D3902DD4D}" dt="2022-04-07T13:46:20.408" v="1182"/>
          <ac:picMkLst>
            <pc:docMk/>
            <pc:sldMk cId="4134711490" sldId="284"/>
            <ac:picMk id="3076" creationId="{642F186D-696E-4B7C-9F15-D1A23CD5E101}"/>
          </ac:picMkLst>
        </pc:picChg>
      </pc:sldChg>
      <pc:sldChg chg="addSp modSp new">
        <pc:chgData name="anna pachova" userId="5263d5a54e499787" providerId="LiveId" clId="{5C616F70-3AD3-4771-9587-A16D3902DD4D}" dt="2022-04-07T13:47:45.673" v="1188" actId="14100"/>
        <pc:sldMkLst>
          <pc:docMk/>
          <pc:sldMk cId="2907282373" sldId="285"/>
        </pc:sldMkLst>
        <pc:picChg chg="add mod">
          <ac:chgData name="anna pachova" userId="5263d5a54e499787" providerId="LiveId" clId="{5C616F70-3AD3-4771-9587-A16D3902DD4D}" dt="2022-04-07T13:47:45.673" v="1188" actId="14100"/>
          <ac:picMkLst>
            <pc:docMk/>
            <pc:sldMk cId="2907282373" sldId="285"/>
            <ac:picMk id="4098" creationId="{E591CFF9-FD73-4C59-964F-BFBBA5789E08}"/>
          </ac:picMkLst>
        </pc:picChg>
      </pc:sldChg>
      <pc:sldChg chg="addSp new">
        <pc:chgData name="anna pachova" userId="5263d5a54e499787" providerId="LiveId" clId="{5C616F70-3AD3-4771-9587-A16D3902DD4D}" dt="2022-04-07T13:49:16.756" v="1190"/>
        <pc:sldMkLst>
          <pc:docMk/>
          <pc:sldMk cId="3243950370" sldId="286"/>
        </pc:sldMkLst>
        <pc:picChg chg="add">
          <ac:chgData name="anna pachova" userId="5263d5a54e499787" providerId="LiveId" clId="{5C616F70-3AD3-4771-9587-A16D3902DD4D}" dt="2022-04-07T13:49:16.756" v="1190"/>
          <ac:picMkLst>
            <pc:docMk/>
            <pc:sldMk cId="3243950370" sldId="286"/>
            <ac:picMk id="5122" creationId="{1605D03E-17A9-4D90-B4B8-F685938DE7E0}"/>
          </ac:picMkLst>
        </pc:picChg>
      </pc:sldChg>
    </pc:docChg>
  </pc:docChgLst>
  <pc:docChgLst>
    <pc:chgData name="anna pachova" userId="5263d5a54e499787" providerId="LiveId" clId="{FBE77684-C137-4F5B-8C4F-EF2BB6788115}"/>
    <pc:docChg chg="undo custSel addSld delSld modSld sldOrd">
      <pc:chgData name="anna pachova" userId="5263d5a54e499787" providerId="LiveId" clId="{FBE77684-C137-4F5B-8C4F-EF2BB6788115}" dt="2021-11-02T20:22:22.074" v="397"/>
      <pc:docMkLst>
        <pc:docMk/>
      </pc:docMkLst>
      <pc:sldChg chg="modSp mod">
        <pc:chgData name="anna pachova" userId="5263d5a54e499787" providerId="LiveId" clId="{FBE77684-C137-4F5B-8C4F-EF2BB6788115}" dt="2021-11-02T20:06:35.166" v="199" actId="20577"/>
        <pc:sldMkLst>
          <pc:docMk/>
          <pc:sldMk cId="2134658710" sldId="258"/>
        </pc:sldMkLst>
        <pc:spChg chg="mod">
          <ac:chgData name="anna pachova" userId="5263d5a54e499787" providerId="LiveId" clId="{FBE77684-C137-4F5B-8C4F-EF2BB6788115}" dt="2021-11-02T20:06:35.166" v="199" actId="20577"/>
          <ac:spMkLst>
            <pc:docMk/>
            <pc:sldMk cId="2134658710" sldId="258"/>
            <ac:spMk id="3" creationId="{5253C711-359C-42D4-9554-97B0FD652307}"/>
          </ac:spMkLst>
        </pc:spChg>
      </pc:sldChg>
      <pc:sldChg chg="modSp mod">
        <pc:chgData name="anna pachova" userId="5263d5a54e499787" providerId="LiveId" clId="{FBE77684-C137-4F5B-8C4F-EF2BB6788115}" dt="2021-10-24T21:24:14.881" v="142" actId="14100"/>
        <pc:sldMkLst>
          <pc:docMk/>
          <pc:sldMk cId="2855831558" sldId="263"/>
        </pc:sldMkLst>
        <pc:spChg chg="mod">
          <ac:chgData name="anna pachova" userId="5263d5a54e499787" providerId="LiveId" clId="{FBE77684-C137-4F5B-8C4F-EF2BB6788115}" dt="2021-10-24T21:24:02.824" v="139" actId="14100"/>
          <ac:spMkLst>
            <pc:docMk/>
            <pc:sldMk cId="2855831558" sldId="263"/>
            <ac:spMk id="2" creationId="{76FB1953-F745-4B24-BFC0-6745792C1419}"/>
          </ac:spMkLst>
        </pc:spChg>
        <pc:spChg chg="mod">
          <ac:chgData name="anna pachova" userId="5263d5a54e499787" providerId="LiveId" clId="{FBE77684-C137-4F5B-8C4F-EF2BB6788115}" dt="2021-10-24T21:24:11.406" v="141" actId="14100"/>
          <ac:spMkLst>
            <pc:docMk/>
            <pc:sldMk cId="2855831558" sldId="263"/>
            <ac:spMk id="4" creationId="{46ACBC92-7B6A-4123-878D-C6D3DFFC4821}"/>
          </ac:spMkLst>
        </pc:spChg>
        <pc:spChg chg="mod">
          <ac:chgData name="anna pachova" userId="5263d5a54e499787" providerId="LiveId" clId="{FBE77684-C137-4F5B-8C4F-EF2BB6788115}" dt="2021-10-24T21:24:14.881" v="142" actId="14100"/>
          <ac:spMkLst>
            <pc:docMk/>
            <pc:sldMk cId="2855831558" sldId="263"/>
            <ac:spMk id="5" creationId="{0BEA77DF-BCDB-48F4-8D1E-CE4A8798F224}"/>
          </ac:spMkLst>
        </pc:spChg>
      </pc:sldChg>
      <pc:sldChg chg="modSp mod">
        <pc:chgData name="anna pachova" userId="5263d5a54e499787" providerId="LiveId" clId="{FBE77684-C137-4F5B-8C4F-EF2BB6788115}" dt="2021-10-24T21:25:37.175" v="148" actId="1076"/>
        <pc:sldMkLst>
          <pc:docMk/>
          <pc:sldMk cId="3632402470" sldId="264"/>
        </pc:sldMkLst>
        <pc:spChg chg="mod">
          <ac:chgData name="anna pachova" userId="5263d5a54e499787" providerId="LiveId" clId="{FBE77684-C137-4F5B-8C4F-EF2BB6788115}" dt="2021-10-24T21:25:30.774" v="147" actId="1076"/>
          <ac:spMkLst>
            <pc:docMk/>
            <pc:sldMk cId="3632402470" sldId="264"/>
            <ac:spMk id="6" creationId="{56C5F20F-5441-4734-8A42-091499DAC259}"/>
          </ac:spMkLst>
        </pc:spChg>
        <pc:spChg chg="mod">
          <ac:chgData name="anna pachova" userId="5263d5a54e499787" providerId="LiveId" clId="{FBE77684-C137-4F5B-8C4F-EF2BB6788115}" dt="2021-10-24T21:25:37.175" v="148" actId="1076"/>
          <ac:spMkLst>
            <pc:docMk/>
            <pc:sldMk cId="3632402470" sldId="264"/>
            <ac:spMk id="9" creationId="{1EC42938-2F84-4AFA-A008-CF814F1E9E6A}"/>
          </ac:spMkLst>
        </pc:spChg>
      </pc:sldChg>
      <pc:sldChg chg="modSp mod">
        <pc:chgData name="anna pachova" userId="5263d5a54e499787" providerId="LiveId" clId="{FBE77684-C137-4F5B-8C4F-EF2BB6788115}" dt="2021-10-24T21:22:14.570" v="103" actId="20577"/>
        <pc:sldMkLst>
          <pc:docMk/>
          <pc:sldMk cId="1289579754" sldId="267"/>
        </pc:sldMkLst>
        <pc:spChg chg="mod">
          <ac:chgData name="anna pachova" userId="5263d5a54e499787" providerId="LiveId" clId="{FBE77684-C137-4F5B-8C4F-EF2BB6788115}" dt="2021-10-24T21:22:14.570" v="103" actId="20577"/>
          <ac:spMkLst>
            <pc:docMk/>
            <pc:sldMk cId="1289579754" sldId="267"/>
            <ac:spMk id="2" creationId="{339F9BA9-5D33-48AA-BD59-C97395E09B55}"/>
          </ac:spMkLst>
        </pc:spChg>
      </pc:sldChg>
      <pc:sldChg chg="modSp add mod">
        <pc:chgData name="anna pachova" userId="5263d5a54e499787" providerId="LiveId" clId="{FBE77684-C137-4F5B-8C4F-EF2BB6788115}" dt="2021-10-24T21:23:17.168" v="136"/>
        <pc:sldMkLst>
          <pc:docMk/>
          <pc:sldMk cId="2167589363" sldId="269"/>
        </pc:sldMkLst>
        <pc:spChg chg="mod">
          <ac:chgData name="anna pachova" userId="5263d5a54e499787" providerId="LiveId" clId="{FBE77684-C137-4F5B-8C4F-EF2BB6788115}" dt="2021-10-24T21:23:17.168" v="136"/>
          <ac:spMkLst>
            <pc:docMk/>
            <pc:sldMk cId="2167589363" sldId="269"/>
            <ac:spMk id="2" creationId="{A175315F-0894-443C-833C-35825B044DBE}"/>
          </ac:spMkLst>
        </pc:spChg>
      </pc:sldChg>
      <pc:sldChg chg="addSp delSp modSp new del mod">
        <pc:chgData name="anna pachova" userId="5263d5a54e499787" providerId="LiveId" clId="{FBE77684-C137-4F5B-8C4F-EF2BB6788115}" dt="2021-10-24T21:21:57.525" v="101" actId="2696"/>
        <pc:sldMkLst>
          <pc:docMk/>
          <pc:sldMk cId="2620564410" sldId="269"/>
        </pc:sldMkLst>
        <pc:spChg chg="mod">
          <ac:chgData name="anna pachova" userId="5263d5a54e499787" providerId="LiveId" clId="{FBE77684-C137-4F5B-8C4F-EF2BB6788115}" dt="2021-10-24T21:17:36.043" v="39" actId="1076"/>
          <ac:spMkLst>
            <pc:docMk/>
            <pc:sldMk cId="2620564410" sldId="269"/>
            <ac:spMk id="2" creationId="{A175315F-0894-443C-833C-35825B044DBE}"/>
          </ac:spMkLst>
        </pc:spChg>
        <pc:spChg chg="mod">
          <ac:chgData name="anna pachova" userId="5263d5a54e499787" providerId="LiveId" clId="{FBE77684-C137-4F5B-8C4F-EF2BB6788115}" dt="2021-10-24T21:21:07.161" v="89" actId="207"/>
          <ac:spMkLst>
            <pc:docMk/>
            <pc:sldMk cId="2620564410" sldId="269"/>
            <ac:spMk id="3" creationId="{BF07929B-DFED-4AAE-81F1-65F1B80AF71B}"/>
          </ac:spMkLst>
        </pc:spChg>
        <pc:spChg chg="add del mod">
          <ac:chgData name="anna pachova" userId="5263d5a54e499787" providerId="LiveId" clId="{FBE77684-C137-4F5B-8C4F-EF2BB6788115}" dt="2021-10-24T21:19:12.311" v="61" actId="11529"/>
          <ac:spMkLst>
            <pc:docMk/>
            <pc:sldMk cId="2620564410" sldId="269"/>
            <ac:spMk id="4" creationId="{A0C14AD5-CC9A-4104-8271-7C13C7E4B125}"/>
          </ac:spMkLst>
        </pc:spChg>
      </pc:sldChg>
      <pc:sldChg chg="new del">
        <pc:chgData name="anna pachova" userId="5263d5a54e499787" providerId="LiveId" clId="{FBE77684-C137-4F5B-8C4F-EF2BB6788115}" dt="2021-10-24T21:22:25.629" v="105" actId="680"/>
        <pc:sldMkLst>
          <pc:docMk/>
          <pc:sldMk cId="3105892382" sldId="269"/>
        </pc:sldMkLst>
      </pc:sldChg>
      <pc:sldChg chg="new del">
        <pc:chgData name="anna pachova" userId="5263d5a54e499787" providerId="LiveId" clId="{FBE77684-C137-4F5B-8C4F-EF2BB6788115}" dt="2021-10-24T21:17:57.804" v="42" actId="2696"/>
        <pc:sldMkLst>
          <pc:docMk/>
          <pc:sldMk cId="2988555626" sldId="270"/>
        </pc:sldMkLst>
      </pc:sldChg>
      <pc:sldChg chg="add del">
        <pc:chgData name="anna pachova" userId="5263d5a54e499787" providerId="LiveId" clId="{FBE77684-C137-4F5B-8C4F-EF2BB6788115}" dt="2021-10-24T21:21:50.878" v="100" actId="2696"/>
        <pc:sldMkLst>
          <pc:docMk/>
          <pc:sldMk cId="2473204845" sldId="271"/>
        </pc:sldMkLst>
      </pc:sldChg>
      <pc:sldChg chg="modSp add del mod">
        <pc:chgData name="anna pachova" userId="5263d5a54e499787" providerId="LiveId" clId="{FBE77684-C137-4F5B-8C4F-EF2BB6788115}" dt="2021-10-24T21:21:57.525" v="101" actId="2696"/>
        <pc:sldMkLst>
          <pc:docMk/>
          <pc:sldMk cId="2477713805" sldId="272"/>
        </pc:sldMkLst>
        <pc:spChg chg="mod">
          <ac:chgData name="anna pachova" userId="5263d5a54e499787" providerId="LiveId" clId="{FBE77684-C137-4F5B-8C4F-EF2BB6788115}" dt="2021-10-24T21:21:38.423" v="97" actId="20577"/>
          <ac:spMkLst>
            <pc:docMk/>
            <pc:sldMk cId="2477713805" sldId="272"/>
            <ac:spMk id="3" creationId="{BF07929B-DFED-4AAE-81F1-65F1B80AF71B}"/>
          </ac:spMkLst>
        </pc:spChg>
      </pc:sldChg>
      <pc:sldChg chg="modSp add mod modNotesTx">
        <pc:chgData name="anna pachova" userId="5263d5a54e499787" providerId="LiveId" clId="{FBE77684-C137-4F5B-8C4F-EF2BB6788115}" dt="2021-11-02T20:14:22.310" v="396" actId="20577"/>
        <pc:sldMkLst>
          <pc:docMk/>
          <pc:sldMk cId="3422845035" sldId="272"/>
        </pc:sldMkLst>
        <pc:spChg chg="mod">
          <ac:chgData name="anna pachova" userId="5263d5a54e499787" providerId="LiveId" clId="{FBE77684-C137-4F5B-8C4F-EF2BB6788115}" dt="2021-10-24T21:23:22.584" v="137"/>
          <ac:spMkLst>
            <pc:docMk/>
            <pc:sldMk cId="3422845035" sldId="272"/>
            <ac:spMk id="2" creationId="{A175315F-0894-443C-833C-35825B044DBE}"/>
          </ac:spMkLst>
        </pc:spChg>
      </pc:sldChg>
      <pc:sldChg chg="new del">
        <pc:chgData name="anna pachova" userId="5263d5a54e499787" providerId="LiveId" clId="{FBE77684-C137-4F5B-8C4F-EF2BB6788115}" dt="2021-10-24T21:21:44.481" v="99" actId="2696"/>
        <pc:sldMkLst>
          <pc:docMk/>
          <pc:sldMk cId="1288933958" sldId="273"/>
        </pc:sldMkLst>
      </pc:sldChg>
      <pc:sldChg chg="modSp new mod">
        <pc:chgData name="anna pachova" userId="5263d5a54e499787" providerId="LiveId" clId="{FBE77684-C137-4F5B-8C4F-EF2BB6788115}" dt="2021-11-02T20:22:22.074" v="397"/>
        <pc:sldMkLst>
          <pc:docMk/>
          <pc:sldMk cId="3772436016" sldId="273"/>
        </pc:sldMkLst>
        <pc:spChg chg="mod">
          <ac:chgData name="anna pachova" userId="5263d5a54e499787" providerId="LiveId" clId="{FBE77684-C137-4F5B-8C4F-EF2BB6788115}" dt="2021-10-24T21:58:34.546" v="185" actId="20577"/>
          <ac:spMkLst>
            <pc:docMk/>
            <pc:sldMk cId="3772436016" sldId="273"/>
            <ac:spMk id="2" creationId="{0BFC973F-BEF9-4A89-A4C9-C382E650D98D}"/>
          </ac:spMkLst>
        </pc:spChg>
        <pc:spChg chg="mod">
          <ac:chgData name="anna pachova" userId="5263d5a54e499787" providerId="LiveId" clId="{FBE77684-C137-4F5B-8C4F-EF2BB6788115}" dt="2021-11-02T20:22:22.074" v="397"/>
          <ac:spMkLst>
            <pc:docMk/>
            <pc:sldMk cId="3772436016" sldId="273"/>
            <ac:spMk id="3" creationId="{D59B7568-D9DC-4FEE-AE61-00110694CB6C}"/>
          </ac:spMkLst>
        </pc:spChg>
      </pc:sldChg>
      <pc:sldChg chg="addSp delSp modSp new mod setBg">
        <pc:chgData name="anna pachova" userId="5263d5a54e499787" providerId="LiveId" clId="{FBE77684-C137-4F5B-8C4F-EF2BB6788115}" dt="2021-11-02T20:11:49.031" v="323" actId="20577"/>
        <pc:sldMkLst>
          <pc:docMk/>
          <pc:sldMk cId="513078752" sldId="274"/>
        </pc:sldMkLst>
        <pc:spChg chg="mod">
          <ac:chgData name="anna pachova" userId="5263d5a54e499787" providerId="LiveId" clId="{FBE77684-C137-4F5B-8C4F-EF2BB6788115}" dt="2021-11-02T20:10:35.877" v="273" actId="26606"/>
          <ac:spMkLst>
            <pc:docMk/>
            <pc:sldMk cId="513078752" sldId="274"/>
            <ac:spMk id="2" creationId="{76E9FE01-4B12-463D-A31B-173D693D3240}"/>
          </ac:spMkLst>
        </pc:spChg>
        <pc:spChg chg="del mod">
          <ac:chgData name="anna pachova" userId="5263d5a54e499787" providerId="LiveId" clId="{FBE77684-C137-4F5B-8C4F-EF2BB6788115}" dt="2021-11-02T20:10:06.164" v="255"/>
          <ac:spMkLst>
            <pc:docMk/>
            <pc:sldMk cId="513078752" sldId="274"/>
            <ac:spMk id="3" creationId="{89D7437A-19F8-4D17-9D4C-DAE85972D40A}"/>
          </ac:spMkLst>
        </pc:spChg>
        <pc:spChg chg="add del mod">
          <ac:chgData name="anna pachova" userId="5263d5a54e499787" providerId="LiveId" clId="{FBE77684-C137-4F5B-8C4F-EF2BB6788115}" dt="2021-11-02T20:11:20.713" v="297" actId="478"/>
          <ac:spMkLst>
            <pc:docMk/>
            <pc:sldMk cId="513078752" sldId="274"/>
            <ac:spMk id="4" creationId="{7CBFB85B-8A0B-474C-9177-896155F115D5}"/>
          </ac:spMkLst>
        </pc:spChg>
        <pc:spChg chg="add mod">
          <ac:chgData name="anna pachova" userId="5263d5a54e499787" providerId="LiveId" clId="{FBE77684-C137-4F5B-8C4F-EF2BB6788115}" dt="2021-11-02T20:11:49.031" v="323" actId="20577"/>
          <ac:spMkLst>
            <pc:docMk/>
            <pc:sldMk cId="513078752" sldId="274"/>
            <ac:spMk id="15" creationId="{33AA5B59-5F4E-4B25-8E9A-C33E7B5F2687}"/>
          </ac:spMkLst>
        </pc:spChg>
        <pc:spChg chg="add del">
          <ac:chgData name="anna pachova" userId="5263d5a54e499787" providerId="LiveId" clId="{FBE77684-C137-4F5B-8C4F-EF2BB6788115}" dt="2021-11-02T20:10:28.970" v="271" actId="26606"/>
          <ac:spMkLst>
            <pc:docMk/>
            <pc:sldMk cId="513078752" sldId="274"/>
            <ac:spMk id="73" creationId="{2D6CE9D5-28BB-4329-B5E2-B06131F27F5B}"/>
          </ac:spMkLst>
        </pc:spChg>
        <pc:spChg chg="add del">
          <ac:chgData name="anna pachova" userId="5263d5a54e499787" providerId="LiveId" clId="{FBE77684-C137-4F5B-8C4F-EF2BB6788115}" dt="2021-11-02T20:10:28.970" v="271" actId="26606"/>
          <ac:spMkLst>
            <pc:docMk/>
            <pc:sldMk cId="513078752" sldId="274"/>
            <ac:spMk id="75" creationId="{8D9F7D40-5D59-4F59-A331-D8F7710AC903}"/>
          </ac:spMkLst>
        </pc:spChg>
        <pc:spChg chg="add del">
          <ac:chgData name="anna pachova" userId="5263d5a54e499787" providerId="LiveId" clId="{FBE77684-C137-4F5B-8C4F-EF2BB6788115}" dt="2021-11-02T20:10:28.970" v="271" actId="26606"/>
          <ac:spMkLst>
            <pc:docMk/>
            <pc:sldMk cId="513078752" sldId="274"/>
            <ac:spMk id="77" creationId="{E2B1BC2F-AEBF-4990-A7F9-197AAF28BC7A}"/>
          </ac:spMkLst>
        </pc:spChg>
        <pc:spChg chg="add del">
          <ac:chgData name="anna pachova" userId="5263d5a54e499787" providerId="LiveId" clId="{FBE77684-C137-4F5B-8C4F-EF2BB6788115}" dt="2021-11-02T20:10:28.970" v="271" actId="26606"/>
          <ac:spMkLst>
            <pc:docMk/>
            <pc:sldMk cId="513078752" sldId="274"/>
            <ac:spMk id="1030" creationId="{345254D9-C17D-4BDB-9A99-F5E1090888C0}"/>
          </ac:spMkLst>
        </pc:spChg>
        <pc:spChg chg="add del">
          <ac:chgData name="anna pachova" userId="5263d5a54e499787" providerId="LiveId" clId="{FBE77684-C137-4F5B-8C4F-EF2BB6788115}" dt="2021-11-02T20:10:35.877" v="273" actId="26606"/>
          <ac:spMkLst>
            <pc:docMk/>
            <pc:sldMk cId="513078752" sldId="274"/>
            <ac:spMk id="1032" creationId="{93B3D315-2706-4149-873C-331EDFAFEF5A}"/>
          </ac:spMkLst>
        </pc:spChg>
        <pc:spChg chg="add del">
          <ac:chgData name="anna pachova" userId="5263d5a54e499787" providerId="LiveId" clId="{FBE77684-C137-4F5B-8C4F-EF2BB6788115}" dt="2021-11-02T20:10:35.877" v="273" actId="26606"/>
          <ac:spMkLst>
            <pc:docMk/>
            <pc:sldMk cId="513078752" sldId="274"/>
            <ac:spMk id="1033" creationId="{8D04E398-086D-467C-B390-9F9079FA7ABA}"/>
          </ac:spMkLst>
        </pc:spChg>
        <pc:spChg chg="add del">
          <ac:chgData name="anna pachova" userId="5263d5a54e499787" providerId="LiveId" clId="{FBE77684-C137-4F5B-8C4F-EF2BB6788115}" dt="2021-11-02T20:10:35.877" v="273" actId="26606"/>
          <ac:spMkLst>
            <pc:docMk/>
            <pc:sldMk cId="513078752" sldId="274"/>
            <ac:spMk id="1034" creationId="{B04B0E4F-4D48-4DCA-AFAD-7C7D2EE7F854}"/>
          </ac:spMkLst>
        </pc:spChg>
        <pc:spChg chg="add del">
          <ac:chgData name="anna pachova" userId="5263d5a54e499787" providerId="LiveId" clId="{FBE77684-C137-4F5B-8C4F-EF2BB6788115}" dt="2021-11-02T20:10:35.877" v="273" actId="26606"/>
          <ac:spMkLst>
            <pc:docMk/>
            <pc:sldMk cId="513078752" sldId="274"/>
            <ac:spMk id="1035" creationId="{20E344BB-E23E-4198-B2C7-8E752C6A956A}"/>
          </ac:spMkLst>
        </pc:spChg>
        <pc:picChg chg="add mod">
          <ac:chgData name="anna pachova" userId="5263d5a54e499787" providerId="LiveId" clId="{FBE77684-C137-4F5B-8C4F-EF2BB6788115}" dt="2021-11-02T20:10:35.877" v="273" actId="26606"/>
          <ac:picMkLst>
            <pc:docMk/>
            <pc:sldMk cId="513078752" sldId="274"/>
            <ac:picMk id="1026" creationId="{9AF9EDD0-2FDC-4CA7-9DF5-D653015946A8}"/>
          </ac:picMkLst>
        </pc:picChg>
        <pc:picChg chg="add del">
          <ac:chgData name="anna pachova" userId="5263d5a54e499787" providerId="LiveId" clId="{FBE77684-C137-4F5B-8C4F-EF2BB6788115}" dt="2021-11-02T20:11:22.373" v="298"/>
          <ac:picMkLst>
            <pc:docMk/>
            <pc:sldMk cId="513078752" sldId="274"/>
            <ac:picMk id="1028" creationId="{8481E907-E1E6-4100-A514-50F368FBE20A}"/>
          </ac:picMkLst>
        </pc:picChg>
      </pc:sldChg>
      <pc:sldChg chg="addSp delSp modSp add del mod">
        <pc:chgData name="anna pachova" userId="5263d5a54e499787" providerId="LiveId" clId="{FBE77684-C137-4F5B-8C4F-EF2BB6788115}" dt="2021-11-02T20:13:04.155" v="332" actId="2696"/>
        <pc:sldMkLst>
          <pc:docMk/>
          <pc:sldMk cId="2345020625" sldId="275"/>
        </pc:sldMkLst>
        <pc:spChg chg="del mod">
          <ac:chgData name="anna pachova" userId="5263d5a54e499787" providerId="LiveId" clId="{FBE77684-C137-4F5B-8C4F-EF2BB6788115}" dt="2021-11-02T20:12:48.003" v="328" actId="478"/>
          <ac:spMkLst>
            <pc:docMk/>
            <pc:sldMk cId="2345020625" sldId="275"/>
            <ac:spMk id="15" creationId="{33AA5B59-5F4E-4B25-8E9A-C33E7B5F2687}"/>
          </ac:spMkLst>
        </pc:spChg>
        <pc:picChg chg="add del mod">
          <ac:chgData name="anna pachova" userId="5263d5a54e499787" providerId="LiveId" clId="{FBE77684-C137-4F5B-8C4F-EF2BB6788115}" dt="2021-11-02T20:12:48.003" v="328" actId="478"/>
          <ac:picMkLst>
            <pc:docMk/>
            <pc:sldMk cId="2345020625" sldId="275"/>
            <ac:picMk id="2050" creationId="{89A9EA63-3F9D-4938-847E-911930629AE6}"/>
          </ac:picMkLst>
        </pc:picChg>
      </pc:sldChg>
      <pc:sldChg chg="addSp modSp add mod ord">
        <pc:chgData name="anna pachova" userId="5263d5a54e499787" providerId="LiveId" clId="{FBE77684-C137-4F5B-8C4F-EF2BB6788115}" dt="2021-11-02T20:13:46.715" v="336" actId="1076"/>
        <pc:sldMkLst>
          <pc:docMk/>
          <pc:sldMk cId="2357442541" sldId="276"/>
        </pc:sldMkLst>
        <pc:spChg chg="mod">
          <ac:chgData name="anna pachova" userId="5263d5a54e499787" providerId="LiveId" clId="{FBE77684-C137-4F5B-8C4F-EF2BB6788115}" dt="2021-11-02T20:13:08.608" v="333" actId="20577"/>
          <ac:spMkLst>
            <pc:docMk/>
            <pc:sldMk cId="2357442541" sldId="276"/>
            <ac:spMk id="15" creationId="{33AA5B59-5F4E-4B25-8E9A-C33E7B5F2687}"/>
          </ac:spMkLst>
        </pc:spChg>
        <pc:picChg chg="add mod">
          <ac:chgData name="anna pachova" userId="5263d5a54e499787" providerId="LiveId" clId="{FBE77684-C137-4F5B-8C4F-EF2BB6788115}" dt="2021-11-02T20:13:46.715" v="336" actId="1076"/>
          <ac:picMkLst>
            <pc:docMk/>
            <pc:sldMk cId="2357442541" sldId="276"/>
            <ac:picMk id="5" creationId="{A14ECCFF-79BC-484B-A9B4-6DA6AA74E3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70941-222C-4512-8B5E-9BC764F1E57C}" type="datetimeFigureOut">
              <a:rPr lang="cs-CZ" smtClean="0"/>
              <a:t>24.09.2023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89CBD-21BA-4E5E-8EF1-391634282BEA}" type="slidenum">
              <a:rPr lang="cs-CZ" smtClean="0"/>
              <a:t>‹#›</a:t>
            </a:fld>
            <a:endParaRPr lang="cs-CZ"/>
          </a:p>
        </p:txBody>
      </p:sp>
    </p:spTree>
    <p:extLst>
      <p:ext uri="{BB962C8B-B14F-4D97-AF65-F5344CB8AC3E}">
        <p14:creationId xmlns:p14="http://schemas.microsoft.com/office/powerpoint/2010/main" val="372230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Úkol: Jakými otázkami byste u žáků podpořili </a:t>
            </a:r>
            <a:r>
              <a:rPr lang="cs-CZ" dirty="0" err="1"/>
              <a:t>metakognici</a:t>
            </a:r>
            <a:r>
              <a:rPr lang="cs-CZ" dirty="0"/>
              <a:t>. </a:t>
            </a:r>
          </a:p>
        </p:txBody>
      </p:sp>
      <p:sp>
        <p:nvSpPr>
          <p:cNvPr id="4" name="Zástupný symbol pro číslo snímku 3"/>
          <p:cNvSpPr>
            <a:spLocks noGrp="1"/>
          </p:cNvSpPr>
          <p:nvPr>
            <p:ph type="sldNum" sz="quarter" idx="5"/>
          </p:nvPr>
        </p:nvSpPr>
        <p:spPr/>
        <p:txBody>
          <a:bodyPr/>
          <a:lstStyle/>
          <a:p>
            <a:fld id="{16B89CBD-21BA-4E5E-8EF1-391634282BEA}" type="slidenum">
              <a:rPr lang="cs-CZ" smtClean="0"/>
              <a:t>7</a:t>
            </a:fld>
            <a:endParaRPr lang="cs-CZ"/>
          </a:p>
        </p:txBody>
      </p:sp>
    </p:spTree>
    <p:extLst>
      <p:ext uri="{BB962C8B-B14F-4D97-AF65-F5344CB8AC3E}">
        <p14:creationId xmlns:p14="http://schemas.microsoft.com/office/powerpoint/2010/main" val="410645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6FA90180-E65D-497F-A207-9B5D7DF7D717}" type="datetimeFigureOut">
              <a:rPr lang="cs-CZ" smtClean="0"/>
              <a:t>24.09.2023</a:t>
            </a:fld>
            <a:endParaRPr lang="cs-CZ"/>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cs-CZ"/>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9D951BF-DB85-43D5-A1E2-AB3A3E56762A}" type="slidenum">
              <a:rPr lang="cs-CZ" smtClean="0"/>
              <a:t>‹#›</a:t>
            </a:fld>
            <a:endParaRPr lang="cs-CZ"/>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251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FA90180-E65D-497F-A207-9B5D7DF7D717}" type="datetimeFigureOut">
              <a:rPr lang="cs-CZ" smtClean="0"/>
              <a:t>24.09.2023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250499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FA90180-E65D-497F-A207-9B5D7DF7D717}" type="datetimeFigureOut">
              <a:rPr lang="cs-CZ" smtClean="0"/>
              <a:t>24.09.2023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276029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FA90180-E65D-497F-A207-9B5D7DF7D717}" type="datetimeFigureOut">
              <a:rPr lang="cs-CZ" smtClean="0"/>
              <a:t>24.09.2023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348049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6FA90180-E65D-497F-A207-9B5D7DF7D717}" type="datetimeFigureOut">
              <a:rPr lang="cs-CZ" smtClean="0"/>
              <a:t>24.09.2023</a:t>
            </a:fld>
            <a:endParaRPr lang="cs-CZ"/>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cs-CZ"/>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9D951BF-DB85-43D5-A1E2-AB3A3E56762A}" type="slidenum">
              <a:rPr lang="cs-CZ" smtClean="0"/>
              <a:t>‹#›</a:t>
            </a:fld>
            <a:endParaRPr lang="cs-CZ"/>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882460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FA90180-E65D-497F-A207-9B5D7DF7D717}" type="datetimeFigureOut">
              <a:rPr lang="cs-CZ" smtClean="0"/>
              <a:t>24.09.2023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40221403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57300"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633864" y="2909102"/>
            <a:ext cx="4800600" cy="299639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FA90180-E65D-497F-A207-9B5D7DF7D717}" type="datetimeFigureOut">
              <a:rPr lang="cs-CZ" smtClean="0"/>
              <a:t>24.09.2023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21834520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FA90180-E65D-497F-A207-9B5D7DF7D717}" type="datetimeFigureOut">
              <a:rPr lang="cs-CZ" smtClean="0"/>
              <a:t>24.09.2023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177681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90180-E65D-497F-A207-9B5D7DF7D717}" type="datetimeFigureOut">
              <a:rPr lang="cs-CZ" smtClean="0"/>
              <a:t>24.09.2023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130384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051" y="6375679"/>
            <a:ext cx="1233355" cy="348462"/>
          </a:xfrm>
        </p:spPr>
        <p:txBody>
          <a:bodyPr/>
          <a:lstStyle/>
          <a:p>
            <a:fld id="{6FA90180-E65D-497F-A207-9B5D7DF7D717}" type="datetimeFigureOut">
              <a:rPr lang="cs-CZ" smtClean="0"/>
              <a:t>24.09.2023</a:t>
            </a:fld>
            <a:endParaRPr lang="cs-CZ"/>
          </a:p>
        </p:txBody>
      </p:sp>
      <p:sp>
        <p:nvSpPr>
          <p:cNvPr id="6" name="Footer Placeholder 5"/>
          <p:cNvSpPr>
            <a:spLocks noGrp="1"/>
          </p:cNvSpPr>
          <p:nvPr>
            <p:ph type="ftr" sz="quarter" idx="11"/>
          </p:nvPr>
        </p:nvSpPr>
        <p:spPr>
          <a:xfrm>
            <a:off x="2103620" y="6375679"/>
            <a:ext cx="3482179" cy="345796"/>
          </a:xfrm>
        </p:spPr>
        <p:txBody>
          <a:bodyPr/>
          <a:lstStyle/>
          <a:p>
            <a:endParaRPr lang="cs-CZ"/>
          </a:p>
        </p:txBody>
      </p:sp>
      <p:sp>
        <p:nvSpPr>
          <p:cNvPr id="7" name="Slide Number Placeholder 6"/>
          <p:cNvSpPr>
            <a:spLocks noGrp="1"/>
          </p:cNvSpPr>
          <p:nvPr>
            <p:ph type="sldNum" sz="quarter" idx="12"/>
          </p:nvPr>
        </p:nvSpPr>
        <p:spPr>
          <a:xfrm>
            <a:off x="5691014" y="6375679"/>
            <a:ext cx="1232456" cy="345796"/>
          </a:xfrm>
        </p:spPr>
        <p:txBody>
          <a:bodyPr/>
          <a:lstStyle/>
          <a:p>
            <a:fld id="{79D951BF-DB85-43D5-A1E2-AB3A3E56762A}" type="slidenum">
              <a:rPr lang="cs-CZ" smtClean="0"/>
              <a:t>‹#›</a:t>
            </a:fld>
            <a:endParaRPr lang="cs-CZ"/>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6450389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65950" y="6375679"/>
            <a:ext cx="1232456" cy="348462"/>
          </a:xfrm>
        </p:spPr>
        <p:txBody>
          <a:bodyPr/>
          <a:lstStyle/>
          <a:p>
            <a:fld id="{6FA90180-E65D-497F-A207-9B5D7DF7D717}" type="datetimeFigureOut">
              <a:rPr lang="cs-CZ" smtClean="0"/>
              <a:t>24.09.2023</a:t>
            </a:fld>
            <a:endParaRPr lang="cs-CZ"/>
          </a:p>
        </p:txBody>
      </p:sp>
      <p:sp>
        <p:nvSpPr>
          <p:cNvPr id="6" name="Footer Placeholder 5"/>
          <p:cNvSpPr>
            <a:spLocks noGrp="1"/>
          </p:cNvSpPr>
          <p:nvPr>
            <p:ph type="ftr" sz="quarter" idx="11"/>
          </p:nvPr>
        </p:nvSpPr>
        <p:spPr>
          <a:xfrm>
            <a:off x="2103621" y="6375679"/>
            <a:ext cx="3482178" cy="345796"/>
          </a:xfrm>
        </p:spPr>
        <p:txBody>
          <a:bodyPr/>
          <a:lstStyle/>
          <a:p>
            <a:endParaRPr lang="cs-CZ"/>
          </a:p>
        </p:txBody>
      </p:sp>
      <p:sp>
        <p:nvSpPr>
          <p:cNvPr id="7" name="Slide Number Placeholder 6"/>
          <p:cNvSpPr>
            <a:spLocks noGrp="1"/>
          </p:cNvSpPr>
          <p:nvPr>
            <p:ph type="sldNum" sz="quarter" idx="12"/>
          </p:nvPr>
        </p:nvSpPr>
        <p:spPr>
          <a:xfrm>
            <a:off x="5687568" y="6375679"/>
            <a:ext cx="1234440" cy="345796"/>
          </a:xfrm>
        </p:spPr>
        <p:txBody>
          <a:bodyPr/>
          <a:lstStyle/>
          <a:p>
            <a:fld id="{79D951BF-DB85-43D5-A1E2-AB3A3E56762A}" type="slidenum">
              <a:rPr lang="cs-CZ" smtClean="0"/>
              <a:t>‹#›</a:t>
            </a:fld>
            <a:endParaRPr lang="cs-CZ"/>
          </a:p>
        </p:txBody>
      </p:sp>
    </p:spTree>
    <p:extLst>
      <p:ext uri="{BB962C8B-B14F-4D97-AF65-F5344CB8AC3E}">
        <p14:creationId xmlns:p14="http://schemas.microsoft.com/office/powerpoint/2010/main" val="239815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6FA90180-E65D-497F-A207-9B5D7DF7D717}" type="datetimeFigureOut">
              <a:rPr lang="cs-CZ" smtClean="0"/>
              <a:t>24.09.2023</a:t>
            </a:fld>
            <a:endParaRPr lang="cs-CZ"/>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cs-CZ"/>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9D951BF-DB85-43D5-A1E2-AB3A3E56762A}" type="slidenum">
              <a:rPr lang="cs-CZ" smtClean="0"/>
              <a:t>‹#›</a:t>
            </a:fld>
            <a:endParaRPr lang="cs-CZ"/>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673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932E9C-BCE7-4564-84F6-CBA75E8B0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AFC7A8FD-E375-431A-898D-F728F09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F5D4E92-358D-4812-A6B8-9D4E8D5E6AE9}"/>
              </a:ext>
            </a:extLst>
          </p:cNvPr>
          <p:cNvSpPr>
            <a:spLocks noGrp="1"/>
          </p:cNvSpPr>
          <p:nvPr>
            <p:ph type="ctrTitle"/>
          </p:nvPr>
        </p:nvSpPr>
        <p:spPr>
          <a:xfrm>
            <a:off x="729587" y="986216"/>
            <a:ext cx="5235575" cy="4394988"/>
          </a:xfrm>
        </p:spPr>
        <p:txBody>
          <a:bodyPr>
            <a:normAutofit/>
          </a:bodyPr>
          <a:lstStyle/>
          <a:p>
            <a:pPr algn="l"/>
            <a:r>
              <a:rPr lang="cs-CZ" sz="3800"/>
              <a:t>Metakognitivní schopnosti </a:t>
            </a:r>
          </a:p>
        </p:txBody>
      </p:sp>
      <p:sp>
        <p:nvSpPr>
          <p:cNvPr id="14" name="Rectangle 13">
            <a:extLst>
              <a:ext uri="{FF2B5EF4-FFF2-40B4-BE49-F238E27FC236}">
                <a16:creationId xmlns:a16="http://schemas.microsoft.com/office/drawing/2014/main" id="{98C621E2-C9A1-42DB-B77B-FDEC40996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6" name="Freeform 6">
            <a:extLst>
              <a:ext uri="{FF2B5EF4-FFF2-40B4-BE49-F238E27FC236}">
                <a16:creationId xmlns:a16="http://schemas.microsoft.com/office/drawing/2014/main" id="{B85FBED9-5297-4759-B2C0-B6C973023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cs-CZ"/>
          </a:p>
        </p:txBody>
      </p:sp>
      <p:sp>
        <p:nvSpPr>
          <p:cNvPr id="3" name="Podnadpis 2">
            <a:extLst>
              <a:ext uri="{FF2B5EF4-FFF2-40B4-BE49-F238E27FC236}">
                <a16:creationId xmlns:a16="http://schemas.microsoft.com/office/drawing/2014/main" id="{124185B9-5DCD-4D0D-A0A5-618858DB32EA}"/>
              </a:ext>
            </a:extLst>
          </p:cNvPr>
          <p:cNvSpPr>
            <a:spLocks noGrp="1"/>
          </p:cNvSpPr>
          <p:nvPr>
            <p:ph type="subTitle" idx="1"/>
          </p:nvPr>
        </p:nvSpPr>
        <p:spPr>
          <a:xfrm>
            <a:off x="729587" y="5557158"/>
            <a:ext cx="5796399" cy="844530"/>
          </a:xfrm>
        </p:spPr>
        <p:txBody>
          <a:bodyPr>
            <a:normAutofit/>
          </a:bodyPr>
          <a:lstStyle/>
          <a:p>
            <a:pPr algn="l"/>
            <a:r>
              <a:rPr lang="cs-CZ">
                <a:solidFill>
                  <a:srgbClr val="F3F3F2"/>
                </a:solidFill>
              </a:rPr>
              <a:t>Anna Páchová </a:t>
            </a:r>
          </a:p>
        </p:txBody>
      </p:sp>
      <p:pic>
        <p:nvPicPr>
          <p:cNvPr id="7" name="Graphic 6" descr="Head with Gears">
            <a:extLst>
              <a:ext uri="{FF2B5EF4-FFF2-40B4-BE49-F238E27FC236}">
                <a16:creationId xmlns:a16="http://schemas.microsoft.com/office/drawing/2014/main" id="{A280F60D-6194-4605-806F-E82EE53274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31772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E9FE01-4B12-463D-A31B-173D693D3240}"/>
              </a:ext>
            </a:extLst>
          </p:cNvPr>
          <p:cNvSpPr>
            <a:spLocks noGrp="1"/>
          </p:cNvSpPr>
          <p:nvPr>
            <p:ph type="title"/>
          </p:nvPr>
        </p:nvSpPr>
        <p:spPr/>
        <p:txBody>
          <a:bodyPr/>
          <a:lstStyle/>
          <a:p>
            <a:r>
              <a:rPr lang="cs-CZ" dirty="0"/>
              <a:t>Příklad se čtením: aktivace </a:t>
            </a:r>
            <a:r>
              <a:rPr lang="cs-CZ" dirty="0" err="1"/>
              <a:t>metakognice</a:t>
            </a:r>
            <a:r>
              <a:rPr lang="cs-CZ" dirty="0"/>
              <a:t> (dva hlasy)</a:t>
            </a:r>
          </a:p>
        </p:txBody>
      </p:sp>
      <p:pic>
        <p:nvPicPr>
          <p:cNvPr id="1026" name="Picture 2" descr="Knížky pro děti: 13 tipů na super letní čtení! | Ahaonline.cz">
            <a:extLst>
              <a:ext uri="{FF2B5EF4-FFF2-40B4-BE49-F238E27FC236}">
                <a16:creationId xmlns:a16="http://schemas.microsoft.com/office/drawing/2014/main" id="{9AF9EDD0-2FDC-4CA7-9DF5-D65301594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7051" y="2286000"/>
            <a:ext cx="5706847" cy="3594100"/>
          </a:xfrm>
          <a:prstGeom prst="rect">
            <a:avLst/>
          </a:prstGeom>
          <a:noFill/>
          <a:extLst>
            <a:ext uri="{909E8E84-426E-40DD-AFC4-6F175D3DCCD1}">
              <a14:hiddenFill xmlns:a14="http://schemas.microsoft.com/office/drawing/2010/main">
                <a:solidFill>
                  <a:srgbClr val="FFFFFF"/>
                </a:solidFill>
              </a14:hiddenFill>
            </a:ext>
          </a:extLst>
        </p:spPr>
      </p:pic>
      <p:sp>
        <p:nvSpPr>
          <p:cNvPr id="4" name="Myšlenková bublina: obláček 3">
            <a:extLst>
              <a:ext uri="{FF2B5EF4-FFF2-40B4-BE49-F238E27FC236}">
                <a16:creationId xmlns:a16="http://schemas.microsoft.com/office/drawing/2014/main" id="{7CBFB85B-8A0B-474C-9177-896155F115D5}"/>
              </a:ext>
            </a:extLst>
          </p:cNvPr>
          <p:cNvSpPr/>
          <p:nvPr/>
        </p:nvSpPr>
        <p:spPr>
          <a:xfrm>
            <a:off x="1037690" y="1890445"/>
            <a:ext cx="2650732" cy="2044557"/>
          </a:xfrm>
          <a:prstGeom prst="cloudCallout">
            <a:avLst>
              <a:gd name="adj1" fmla="val 110950"/>
              <a:gd name="adj2" fmla="val 48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Zdeněk nemá rád psy</a:t>
            </a:r>
          </a:p>
        </p:txBody>
      </p:sp>
      <p:sp>
        <p:nvSpPr>
          <p:cNvPr id="15" name="Myšlenková bublina: obláček 14">
            <a:extLst>
              <a:ext uri="{FF2B5EF4-FFF2-40B4-BE49-F238E27FC236}">
                <a16:creationId xmlns:a16="http://schemas.microsoft.com/office/drawing/2014/main" id="{33AA5B59-5F4E-4B25-8E9A-C33E7B5F2687}"/>
              </a:ext>
            </a:extLst>
          </p:cNvPr>
          <p:cNvSpPr/>
          <p:nvPr/>
        </p:nvSpPr>
        <p:spPr>
          <a:xfrm>
            <a:off x="8402551" y="1384443"/>
            <a:ext cx="2650732" cy="2044557"/>
          </a:xfrm>
          <a:prstGeom prst="cloudCallout">
            <a:avLst>
              <a:gd name="adj1" fmla="val -72383"/>
              <a:gd name="adj2" fmla="val 72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5" name="Obrázek 4" descr="Bavlna bonbón v kuželi">
            <a:extLst>
              <a:ext uri="{FF2B5EF4-FFF2-40B4-BE49-F238E27FC236}">
                <a16:creationId xmlns:a16="http://schemas.microsoft.com/office/drawing/2014/main" id="{A14ECCFF-79BC-484B-A9B4-6DA6AA74E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2577" y="1839074"/>
            <a:ext cx="1610474" cy="1073649"/>
          </a:xfrm>
          <a:prstGeom prst="rect">
            <a:avLst/>
          </a:prstGeom>
        </p:spPr>
      </p:pic>
    </p:spTree>
    <p:extLst>
      <p:ext uri="{BB962C8B-B14F-4D97-AF65-F5344CB8AC3E}">
        <p14:creationId xmlns:p14="http://schemas.microsoft.com/office/powerpoint/2010/main" val="97803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A7B19A-D8DC-48E1-AA25-3D46DD84C5D7}"/>
              </a:ext>
            </a:extLst>
          </p:cNvPr>
          <p:cNvSpPr>
            <a:spLocks noGrp="1"/>
          </p:cNvSpPr>
          <p:nvPr>
            <p:ph type="title"/>
          </p:nvPr>
        </p:nvSpPr>
        <p:spPr/>
        <p:txBody>
          <a:bodyPr/>
          <a:lstStyle/>
          <a:p>
            <a:r>
              <a:rPr lang="cs-CZ" dirty="0"/>
              <a:t>Vztah kognice a </a:t>
            </a:r>
            <a:r>
              <a:rPr lang="cs-CZ" dirty="0" err="1"/>
              <a:t>metakognice</a:t>
            </a:r>
            <a:endParaRPr lang="cs-CZ" dirty="0"/>
          </a:p>
        </p:txBody>
      </p:sp>
      <p:sp>
        <p:nvSpPr>
          <p:cNvPr id="5" name="Ovál 4">
            <a:extLst>
              <a:ext uri="{FF2B5EF4-FFF2-40B4-BE49-F238E27FC236}">
                <a16:creationId xmlns:a16="http://schemas.microsoft.com/office/drawing/2014/main" id="{3569C1D8-C5D5-4E29-806F-3AB0F1BD2CE1}"/>
              </a:ext>
            </a:extLst>
          </p:cNvPr>
          <p:cNvSpPr/>
          <p:nvPr/>
        </p:nvSpPr>
        <p:spPr>
          <a:xfrm>
            <a:off x="6096000" y="2743200"/>
            <a:ext cx="2111566" cy="198303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a:t>Úloha</a:t>
            </a:r>
          </a:p>
        </p:txBody>
      </p:sp>
      <p:sp>
        <p:nvSpPr>
          <p:cNvPr id="6" name="Obdélník: se zakulacenými rohy 5">
            <a:extLst>
              <a:ext uri="{FF2B5EF4-FFF2-40B4-BE49-F238E27FC236}">
                <a16:creationId xmlns:a16="http://schemas.microsoft.com/office/drawing/2014/main" id="{56C5F20F-5441-4734-8A42-091499DAC259}"/>
              </a:ext>
            </a:extLst>
          </p:cNvPr>
          <p:cNvSpPr/>
          <p:nvPr/>
        </p:nvSpPr>
        <p:spPr>
          <a:xfrm>
            <a:off x="8895185" y="4244155"/>
            <a:ext cx="1990381" cy="881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Metak</a:t>
            </a:r>
            <a:r>
              <a:rPr lang="cs-CZ" dirty="0"/>
              <a:t>. regulace</a:t>
            </a:r>
          </a:p>
          <a:p>
            <a:pPr algn="ctr"/>
            <a:r>
              <a:rPr lang="cs-CZ" dirty="0"/>
              <a:t>Zhodnocení</a:t>
            </a:r>
          </a:p>
        </p:txBody>
      </p:sp>
      <p:sp>
        <p:nvSpPr>
          <p:cNvPr id="7" name="Obdélník: se zakulacenými rohy 6">
            <a:extLst>
              <a:ext uri="{FF2B5EF4-FFF2-40B4-BE49-F238E27FC236}">
                <a16:creationId xmlns:a16="http://schemas.microsoft.com/office/drawing/2014/main" id="{C1098B32-F8A5-417F-82FF-853B9E17EE7C}"/>
              </a:ext>
            </a:extLst>
          </p:cNvPr>
          <p:cNvSpPr/>
          <p:nvPr/>
        </p:nvSpPr>
        <p:spPr>
          <a:xfrm>
            <a:off x="6248400" y="5132024"/>
            <a:ext cx="1990381" cy="88134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Kognice</a:t>
            </a:r>
          </a:p>
        </p:txBody>
      </p:sp>
      <p:sp>
        <p:nvSpPr>
          <p:cNvPr id="8" name="Obdélník: se zakulacenými rohy 7">
            <a:extLst>
              <a:ext uri="{FF2B5EF4-FFF2-40B4-BE49-F238E27FC236}">
                <a16:creationId xmlns:a16="http://schemas.microsoft.com/office/drawing/2014/main" id="{5722BED9-833B-48B5-98DB-BC942961BA58}"/>
              </a:ext>
            </a:extLst>
          </p:cNvPr>
          <p:cNvSpPr/>
          <p:nvPr/>
        </p:nvSpPr>
        <p:spPr>
          <a:xfrm>
            <a:off x="6248400" y="1749846"/>
            <a:ext cx="1990381" cy="88134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Metakognitivní</a:t>
            </a:r>
            <a:r>
              <a:rPr lang="cs-CZ" dirty="0"/>
              <a:t> znalosti </a:t>
            </a:r>
          </a:p>
        </p:txBody>
      </p:sp>
      <p:sp>
        <p:nvSpPr>
          <p:cNvPr id="9" name="Obdélník: se zakulacenými rohy 8">
            <a:extLst>
              <a:ext uri="{FF2B5EF4-FFF2-40B4-BE49-F238E27FC236}">
                <a16:creationId xmlns:a16="http://schemas.microsoft.com/office/drawing/2014/main" id="{1EC42938-2F84-4AFA-A008-CF814F1E9E6A}"/>
              </a:ext>
            </a:extLst>
          </p:cNvPr>
          <p:cNvSpPr/>
          <p:nvPr/>
        </p:nvSpPr>
        <p:spPr>
          <a:xfrm>
            <a:off x="8865813" y="2922131"/>
            <a:ext cx="1990381" cy="881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Metak</a:t>
            </a:r>
            <a:r>
              <a:rPr lang="cs-CZ" dirty="0"/>
              <a:t>. regulace</a:t>
            </a:r>
          </a:p>
          <a:p>
            <a:pPr algn="ctr"/>
            <a:r>
              <a:rPr lang="cs-CZ" dirty="0"/>
              <a:t>Monitorování </a:t>
            </a:r>
          </a:p>
        </p:txBody>
      </p:sp>
      <p:sp>
        <p:nvSpPr>
          <p:cNvPr id="10" name="Obdélník: se zakulacenými rohy 9">
            <a:extLst>
              <a:ext uri="{FF2B5EF4-FFF2-40B4-BE49-F238E27FC236}">
                <a16:creationId xmlns:a16="http://schemas.microsoft.com/office/drawing/2014/main" id="{A95134AA-4998-4EE6-A0F2-05276CEBFE85}"/>
              </a:ext>
            </a:extLst>
          </p:cNvPr>
          <p:cNvSpPr/>
          <p:nvPr/>
        </p:nvSpPr>
        <p:spPr>
          <a:xfrm>
            <a:off x="3507035" y="3362806"/>
            <a:ext cx="1990381" cy="8813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Metak</a:t>
            </a:r>
            <a:r>
              <a:rPr lang="cs-CZ" dirty="0"/>
              <a:t>. regulace</a:t>
            </a:r>
          </a:p>
          <a:p>
            <a:pPr algn="ctr"/>
            <a:r>
              <a:rPr lang="cs-CZ" dirty="0"/>
              <a:t>Plánování </a:t>
            </a:r>
          </a:p>
        </p:txBody>
      </p:sp>
      <p:sp>
        <p:nvSpPr>
          <p:cNvPr id="18" name="Šipka: zahnutá dolů 17">
            <a:extLst>
              <a:ext uri="{FF2B5EF4-FFF2-40B4-BE49-F238E27FC236}">
                <a16:creationId xmlns:a16="http://schemas.microsoft.com/office/drawing/2014/main" id="{83CE3B1F-7AAD-483F-BAB5-C8068FD0D765}"/>
              </a:ext>
            </a:extLst>
          </p:cNvPr>
          <p:cNvSpPr/>
          <p:nvPr/>
        </p:nvSpPr>
        <p:spPr>
          <a:xfrm rot="16200000">
            <a:off x="4707324" y="3594806"/>
            <a:ext cx="2240284" cy="537071"/>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
        <p:nvSpPr>
          <p:cNvPr id="19" name="Šipka: zahnutá dolů 18">
            <a:extLst>
              <a:ext uri="{FF2B5EF4-FFF2-40B4-BE49-F238E27FC236}">
                <a16:creationId xmlns:a16="http://schemas.microsoft.com/office/drawing/2014/main" id="{AB8076F3-5A05-434E-831B-98B3D2589AB3}"/>
              </a:ext>
            </a:extLst>
          </p:cNvPr>
          <p:cNvSpPr/>
          <p:nvPr/>
        </p:nvSpPr>
        <p:spPr>
          <a:xfrm rot="5400000">
            <a:off x="7355956" y="3611237"/>
            <a:ext cx="2240284" cy="537071"/>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363240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13472A-D6C9-4604-93E2-D6E099C84E9D}"/>
              </a:ext>
            </a:extLst>
          </p:cNvPr>
          <p:cNvSpPr>
            <a:spLocks noGrp="1"/>
          </p:cNvSpPr>
          <p:nvPr>
            <p:ph type="title"/>
          </p:nvPr>
        </p:nvSpPr>
        <p:spPr/>
        <p:txBody>
          <a:bodyPr/>
          <a:lstStyle/>
          <a:p>
            <a:r>
              <a:rPr lang="cs-CZ" dirty="0"/>
              <a:t>Co se zde z hlediska kognice a </a:t>
            </a:r>
            <a:r>
              <a:rPr lang="cs-CZ" dirty="0" err="1"/>
              <a:t>metakognice</a:t>
            </a:r>
            <a:r>
              <a:rPr lang="cs-CZ" dirty="0"/>
              <a:t> událo? </a:t>
            </a:r>
          </a:p>
        </p:txBody>
      </p:sp>
      <p:sp>
        <p:nvSpPr>
          <p:cNvPr id="3" name="Zástupný obsah 2">
            <a:extLst>
              <a:ext uri="{FF2B5EF4-FFF2-40B4-BE49-F238E27FC236}">
                <a16:creationId xmlns:a16="http://schemas.microsoft.com/office/drawing/2014/main" id="{309015AA-9222-44BA-B9B2-0238FE26A9D6}"/>
              </a:ext>
            </a:extLst>
          </p:cNvPr>
          <p:cNvSpPr>
            <a:spLocks noGrp="1"/>
          </p:cNvSpPr>
          <p:nvPr>
            <p:ph idx="1"/>
          </p:nvPr>
        </p:nvSpPr>
        <p:spPr/>
        <p:txBody>
          <a:bodyPr>
            <a:normAutofit fontScale="92500" lnSpcReduction="10000"/>
          </a:bodyPr>
          <a:lstStyle/>
          <a:p>
            <a:pPr marL="0" indent="0" fontAlgn="base">
              <a:lnSpc>
                <a:spcPct val="107000"/>
              </a:lnSpc>
              <a:spcAft>
                <a:spcPts val="800"/>
              </a:spcAft>
              <a:buNone/>
            </a:pP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Každé pondělí se v Zuzanině třídě píše písemná práce. Pro Zuzanu je to vždy hodně stresu. Zvlášť teď, když se za několik posledních týdnů její známky výrazně zhoršily. Dnes se ale cítí mnohem lépe. O víkendu se totiž velmi poctivě na dnešní test připravovala.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Corbel" panose="020B0503020204020204" pitchFamily="34" charset="0"/>
              <a:cs typeface="Times New Roman" panose="02020603050405020304" pitchFamily="18" charset="0"/>
            </a:endParaRPr>
          </a:p>
          <a:p>
            <a:pPr marL="0" indent="0" fontAlgn="base">
              <a:lnSpc>
                <a:spcPct val="107000"/>
              </a:lnSpc>
              <a:spcAft>
                <a:spcPts val="800"/>
              </a:spcAft>
              <a:buNone/>
            </a:pP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Zuzana ví, že nejlépe se jí učí ve svém pokoji, kde ji nikdo neruší. Ihned po sobotním obědě tam tedy odešla. Chvíli ležela na posteli a přemýšlela. Uvědomila si, že čtení vyřešených slovních úloh jí v minulosti příliš nepomohlo, a řekla si, že vyzkouší něco nového. Řešení ve školním sešitě si vždy zakryla prázdným papírem a zkusila úlohu vyřešit celou znovu. Přišla na to, že probírané úlohy je možné rozdělit do několika typů, a ty si barevné označila.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Corbel" panose="020B0503020204020204" pitchFamily="34" charset="0"/>
              <a:cs typeface="Times New Roman" panose="02020603050405020304" pitchFamily="18" charset="0"/>
            </a:endParaRPr>
          </a:p>
          <a:p>
            <a:pPr marL="0" indent="0" fontAlgn="base">
              <a:lnSpc>
                <a:spcPct val="107000"/>
              </a:lnSpc>
              <a:spcAft>
                <a:spcPts val="800"/>
              </a:spcAft>
              <a:buNone/>
            </a:pP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Školní test se skládal ze třech úloh. U prvních dvou Zuzaně bylo hned jasné, ke kterému typu je má přiřadit, a nedělalo jí problém je vyřešit. Třetí úloha byla záludnější, ale po dvou úvahách chybným směrem nakonec typ úlohy odhalila a úlohu vyřešila. Tentokrát si byla jistá, že má vše správně. Nový trénink způsobu řešení slovních úloh se jí vyplatil. Na příští pondělní test se bude připravovat stejně.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Corbel" panose="020B050302020402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03870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3C53E7-E608-490A-9343-8B6D473B7B4C}"/>
              </a:ext>
            </a:extLst>
          </p:cNvPr>
          <p:cNvSpPr>
            <a:spLocks noGrp="1"/>
          </p:cNvSpPr>
          <p:nvPr>
            <p:ph type="title"/>
          </p:nvPr>
        </p:nvSpPr>
        <p:spPr/>
        <p:txBody>
          <a:bodyPr/>
          <a:lstStyle/>
          <a:p>
            <a:r>
              <a:rPr lang="cs-CZ" dirty="0"/>
              <a:t>???</a:t>
            </a:r>
          </a:p>
        </p:txBody>
      </p:sp>
      <p:sp>
        <p:nvSpPr>
          <p:cNvPr id="4" name="Zástupný obsah 2">
            <a:extLst>
              <a:ext uri="{FF2B5EF4-FFF2-40B4-BE49-F238E27FC236}">
                <a16:creationId xmlns:a16="http://schemas.microsoft.com/office/drawing/2014/main" id="{66BB03D8-8849-4991-BDAD-8B28453F0A8C}"/>
              </a:ext>
            </a:extLst>
          </p:cNvPr>
          <p:cNvSpPr>
            <a:spLocks noGrp="1"/>
          </p:cNvSpPr>
          <p:nvPr>
            <p:ph idx="1"/>
          </p:nvPr>
        </p:nvSpPr>
        <p:spPr>
          <a:xfrm>
            <a:off x="1250950" y="2286000"/>
            <a:ext cx="10179050" cy="3594100"/>
          </a:xfrm>
        </p:spPr>
        <p:txBody>
          <a:bodyPr>
            <a:normAutofit fontScale="92500" lnSpcReduction="10000"/>
          </a:bodyPr>
          <a:lstStyle/>
          <a:p>
            <a:pPr marL="0" indent="0" fontAlgn="base">
              <a:lnSpc>
                <a:spcPct val="107000"/>
              </a:lnSpc>
              <a:spcAft>
                <a:spcPts val="800"/>
              </a:spcAft>
              <a:buNone/>
            </a:pP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Každé pondělí se v Zuzanině třídě píše písemná práce. Pro Zuzanu je to vždy hodně stresu. Zvlášť teď, když se za několik posledních týdnů její známky výrazně zhoršily. Dnes se ale cítí mnohem lépe. O víkendu se totiž velmi poctivě na dnešní test připravovala.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Corbel" panose="020B0503020204020204" pitchFamily="34" charset="0"/>
              <a:cs typeface="Times New Roman" panose="02020603050405020304" pitchFamily="18" charset="0"/>
            </a:endParaRPr>
          </a:p>
          <a:p>
            <a:pPr marL="0" indent="0" fontAlgn="base">
              <a:lnSpc>
                <a:spcPct val="107000"/>
              </a:lnSpc>
              <a:spcAft>
                <a:spcPts val="800"/>
              </a:spcAft>
              <a:buNone/>
            </a:pP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Zuzana ví, že nejlépe se jí učí ve svém pokoji, </a:t>
            </a: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kde ji nikdo neruší. Ihned po sobotním obědě tam tedy odešla. Chvíli ležela na posteli a přemýšlela. Uvědomila si, že </a:t>
            </a: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čtení vyřešených slovních úloh jí v minulosti příliš nepomohlo</a:t>
            </a: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řekla si, </a:t>
            </a: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že vyzkouší něco nového</a:t>
            </a: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Řešení ve školním sešitě si </a:t>
            </a: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vždy zakryla prázdným papírem a zkusila úlohu vyřešit celou znovu</a:t>
            </a: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Přišla na to, že probírané úlohy je možné rozdělit do několika typů, a ty si barevné označila.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Corbel" panose="020B0503020204020204" pitchFamily="34" charset="0"/>
              <a:cs typeface="Times New Roman" panose="02020603050405020304" pitchFamily="18" charset="0"/>
            </a:endParaRPr>
          </a:p>
          <a:p>
            <a:pPr marL="0" indent="0" fontAlgn="base">
              <a:lnSpc>
                <a:spcPct val="107000"/>
              </a:lnSpc>
              <a:spcAft>
                <a:spcPts val="800"/>
              </a:spcAft>
              <a:buNone/>
            </a:pP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Školní test se skládal ze třech úloh. U prvních dvou Zuzaně bylo hned jasné, ke kterému typu je má přiřadit, a nedělalo jí problém je vyřešit. </a:t>
            </a: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Třetí úloha byla záludnější, ale po dvou úvahách chybným směrem nakonec typ úlohy odhalila a úlohu vyřešila</a:t>
            </a: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Tentokrát si byla jistá, že má </a:t>
            </a: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vše správně</a:t>
            </a:r>
            <a:r>
              <a:rPr lang="cs-CZ"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Nový trénink způsobu řešení slovních úloh se jí vyplatil. Na příští pondělní test se </a:t>
            </a:r>
            <a:r>
              <a:rPr lang="cs-CZ" sz="1800" i="1"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bude připravovat stejně. </a:t>
            </a:r>
            <a:r>
              <a:rPr lang="cs-CZ"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highlight>
                <a:srgbClr val="FFFF00"/>
              </a:highlight>
              <a:latin typeface="Corbel" panose="020B0503020204020204" pitchFamily="34" charset="0"/>
              <a:ea typeface="Corbel" panose="020B0503020204020204" pitchFamily="34" charset="0"/>
              <a:cs typeface="Times New Roman" panose="02020603050405020304" pitchFamily="18" charset="0"/>
            </a:endParaRPr>
          </a:p>
          <a:p>
            <a:endParaRPr lang="cs-CZ" dirty="0"/>
          </a:p>
        </p:txBody>
      </p:sp>
      <p:sp>
        <p:nvSpPr>
          <p:cNvPr id="5" name="Řečová bublina: obdélníkový bublinový popisek 4">
            <a:extLst>
              <a:ext uri="{FF2B5EF4-FFF2-40B4-BE49-F238E27FC236}">
                <a16:creationId xmlns:a16="http://schemas.microsoft.com/office/drawing/2014/main" id="{9F73B33D-76AE-440B-B865-2F8627885A79}"/>
              </a:ext>
            </a:extLst>
          </p:cNvPr>
          <p:cNvSpPr/>
          <p:nvPr/>
        </p:nvSpPr>
        <p:spPr>
          <a:xfrm>
            <a:off x="4633644" y="2876764"/>
            <a:ext cx="1119883" cy="359596"/>
          </a:xfrm>
          <a:prstGeom prst="wedgeRect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Znalosti</a:t>
            </a:r>
          </a:p>
        </p:txBody>
      </p:sp>
      <p:sp>
        <p:nvSpPr>
          <p:cNvPr id="6" name="Řečová bublina: obdélníkový bublinový popisek 5">
            <a:extLst>
              <a:ext uri="{FF2B5EF4-FFF2-40B4-BE49-F238E27FC236}">
                <a16:creationId xmlns:a16="http://schemas.microsoft.com/office/drawing/2014/main" id="{CB149881-6D95-42A8-9E6E-6464314BD277}"/>
              </a:ext>
            </a:extLst>
          </p:cNvPr>
          <p:cNvSpPr/>
          <p:nvPr/>
        </p:nvSpPr>
        <p:spPr>
          <a:xfrm>
            <a:off x="10334077" y="2864305"/>
            <a:ext cx="1213945" cy="359596"/>
          </a:xfrm>
          <a:prstGeom prst="wedgeRectCallout">
            <a:avLst>
              <a:gd name="adj1" fmla="val -39881"/>
              <a:gd name="adj2" fmla="val 135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Hodnocení</a:t>
            </a:r>
          </a:p>
        </p:txBody>
      </p:sp>
      <p:sp>
        <p:nvSpPr>
          <p:cNvPr id="7" name="Řečová bublina: obdélníkový bublinový popisek 6">
            <a:extLst>
              <a:ext uri="{FF2B5EF4-FFF2-40B4-BE49-F238E27FC236}">
                <a16:creationId xmlns:a16="http://schemas.microsoft.com/office/drawing/2014/main" id="{2CE7F957-B1BF-4975-A369-92E41AD26416}"/>
              </a:ext>
            </a:extLst>
          </p:cNvPr>
          <p:cNvSpPr/>
          <p:nvPr/>
        </p:nvSpPr>
        <p:spPr>
          <a:xfrm>
            <a:off x="210207" y="3552497"/>
            <a:ext cx="1041471" cy="399393"/>
          </a:xfrm>
          <a:prstGeom prst="wedgeRectCallout">
            <a:avLst>
              <a:gd name="adj1" fmla="val 130544"/>
              <a:gd name="adj2" fmla="val 256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Regulace</a:t>
            </a:r>
          </a:p>
        </p:txBody>
      </p:sp>
      <p:sp>
        <p:nvSpPr>
          <p:cNvPr id="8" name="Řečová bublina: obdélníkový bublinový popisek 7">
            <a:extLst>
              <a:ext uri="{FF2B5EF4-FFF2-40B4-BE49-F238E27FC236}">
                <a16:creationId xmlns:a16="http://schemas.microsoft.com/office/drawing/2014/main" id="{D0731E48-4583-4CE9-80A2-316AB2DFA965}"/>
              </a:ext>
            </a:extLst>
          </p:cNvPr>
          <p:cNvSpPr/>
          <p:nvPr/>
        </p:nvSpPr>
        <p:spPr>
          <a:xfrm>
            <a:off x="2469931" y="4319752"/>
            <a:ext cx="1282262" cy="210207"/>
          </a:xfrm>
          <a:prstGeom prst="wedgeRectCallout">
            <a:avLst>
              <a:gd name="adj1" fmla="val -55259"/>
              <a:gd name="adj2" fmla="val -9250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Kognit.strat</a:t>
            </a:r>
            <a:endParaRPr lang="cs-CZ" dirty="0"/>
          </a:p>
        </p:txBody>
      </p:sp>
      <p:sp>
        <p:nvSpPr>
          <p:cNvPr id="9" name="Řečová bublina: obdélníkový bublinový popisek 8">
            <a:extLst>
              <a:ext uri="{FF2B5EF4-FFF2-40B4-BE49-F238E27FC236}">
                <a16:creationId xmlns:a16="http://schemas.microsoft.com/office/drawing/2014/main" id="{21E31E29-549F-4EDB-B7AB-A8E05C3D1750}"/>
              </a:ext>
            </a:extLst>
          </p:cNvPr>
          <p:cNvSpPr/>
          <p:nvPr/>
        </p:nvSpPr>
        <p:spPr>
          <a:xfrm>
            <a:off x="418224" y="5700302"/>
            <a:ext cx="1429407" cy="216748"/>
          </a:xfrm>
          <a:prstGeom prst="wedgeRectCallout">
            <a:avLst>
              <a:gd name="adj1" fmla="val 23087"/>
              <a:gd name="adj2" fmla="val -335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Monitorování</a:t>
            </a:r>
          </a:p>
        </p:txBody>
      </p:sp>
      <p:sp>
        <p:nvSpPr>
          <p:cNvPr id="10" name="Řečová bublina: obdélníkový bublinový popisek 9">
            <a:extLst>
              <a:ext uri="{FF2B5EF4-FFF2-40B4-BE49-F238E27FC236}">
                <a16:creationId xmlns:a16="http://schemas.microsoft.com/office/drawing/2014/main" id="{02066802-99DE-46D4-AFCF-B48EE0467686}"/>
              </a:ext>
            </a:extLst>
          </p:cNvPr>
          <p:cNvSpPr/>
          <p:nvPr/>
        </p:nvSpPr>
        <p:spPr>
          <a:xfrm>
            <a:off x="6096000" y="5520504"/>
            <a:ext cx="1119883" cy="359596"/>
          </a:xfrm>
          <a:prstGeom prst="wedgeRectCallout">
            <a:avLst>
              <a:gd name="adj1" fmla="val -94976"/>
              <a:gd name="adj2" fmla="val -5733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Znalosti</a:t>
            </a:r>
          </a:p>
        </p:txBody>
      </p:sp>
      <p:sp>
        <p:nvSpPr>
          <p:cNvPr id="11" name="Řečová bublina: obdélníkový bublinový popisek 10">
            <a:extLst>
              <a:ext uri="{FF2B5EF4-FFF2-40B4-BE49-F238E27FC236}">
                <a16:creationId xmlns:a16="http://schemas.microsoft.com/office/drawing/2014/main" id="{A273224E-3965-4179-8BEF-3A5A4E194B56}"/>
              </a:ext>
            </a:extLst>
          </p:cNvPr>
          <p:cNvSpPr/>
          <p:nvPr/>
        </p:nvSpPr>
        <p:spPr>
          <a:xfrm>
            <a:off x="9120132" y="5340706"/>
            <a:ext cx="1213945" cy="359596"/>
          </a:xfrm>
          <a:prstGeom prst="wedgeRectCallout">
            <a:avLst>
              <a:gd name="adj1" fmla="val -182738"/>
              <a:gd name="adj2" fmla="val -109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Hodnocení</a:t>
            </a:r>
          </a:p>
        </p:txBody>
      </p:sp>
    </p:spTree>
    <p:extLst>
      <p:ext uri="{BB962C8B-B14F-4D97-AF65-F5344CB8AC3E}">
        <p14:creationId xmlns:p14="http://schemas.microsoft.com/office/powerpoint/2010/main" val="127842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C973F-BEF9-4A89-A4C9-C382E650D98D}"/>
              </a:ext>
            </a:extLst>
          </p:cNvPr>
          <p:cNvSpPr>
            <a:spLocks noGrp="1"/>
          </p:cNvSpPr>
          <p:nvPr>
            <p:ph type="title"/>
          </p:nvPr>
        </p:nvSpPr>
        <p:spPr/>
        <p:txBody>
          <a:bodyPr/>
          <a:lstStyle/>
          <a:p>
            <a:r>
              <a:rPr lang="cs-CZ" dirty="0"/>
              <a:t>Jak rozvíjet </a:t>
            </a:r>
            <a:r>
              <a:rPr lang="cs-CZ" dirty="0" err="1"/>
              <a:t>metakognici</a:t>
            </a:r>
            <a:r>
              <a:rPr lang="cs-CZ" dirty="0"/>
              <a:t> ve třídě? </a:t>
            </a:r>
          </a:p>
        </p:txBody>
      </p:sp>
      <p:sp>
        <p:nvSpPr>
          <p:cNvPr id="3" name="Zástupný obsah 2">
            <a:extLst>
              <a:ext uri="{FF2B5EF4-FFF2-40B4-BE49-F238E27FC236}">
                <a16:creationId xmlns:a16="http://schemas.microsoft.com/office/drawing/2014/main" id="{D59B7568-D9DC-4FEE-AE61-00110694CB6C}"/>
              </a:ext>
            </a:extLst>
          </p:cNvPr>
          <p:cNvSpPr>
            <a:spLocks noGrp="1"/>
          </p:cNvSpPr>
          <p:nvPr>
            <p:ph idx="1"/>
          </p:nvPr>
        </p:nvSpPr>
        <p:spPr/>
        <p:txBody>
          <a:bodyPr/>
          <a:lstStyle/>
          <a:p>
            <a:r>
              <a:rPr lang="cs-CZ" dirty="0"/>
              <a:t>https://metacognition.org.uk/planning-1</a:t>
            </a:r>
          </a:p>
        </p:txBody>
      </p:sp>
    </p:spTree>
    <p:extLst>
      <p:ext uri="{BB962C8B-B14F-4D97-AF65-F5344CB8AC3E}">
        <p14:creationId xmlns:p14="http://schemas.microsoft.com/office/powerpoint/2010/main" val="377243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585EB9-B63A-4F49-A361-0410B3185243}"/>
              </a:ext>
            </a:extLst>
          </p:cNvPr>
          <p:cNvSpPr>
            <a:spLocks noGrp="1"/>
          </p:cNvSpPr>
          <p:nvPr>
            <p:ph type="title"/>
          </p:nvPr>
        </p:nvSpPr>
        <p:spPr/>
        <p:txBody>
          <a:bodyPr/>
          <a:lstStyle/>
          <a:p>
            <a:r>
              <a:rPr lang="cs-CZ" dirty="0"/>
              <a:t>Příklad využití rozvíjení </a:t>
            </a:r>
            <a:r>
              <a:rPr lang="cs-CZ" dirty="0" err="1"/>
              <a:t>metakognice</a:t>
            </a:r>
            <a:r>
              <a:rPr lang="cs-CZ" dirty="0"/>
              <a:t> ve školní třídě</a:t>
            </a:r>
          </a:p>
        </p:txBody>
      </p:sp>
      <p:sp>
        <p:nvSpPr>
          <p:cNvPr id="3" name="Zástupný obsah 2">
            <a:extLst>
              <a:ext uri="{FF2B5EF4-FFF2-40B4-BE49-F238E27FC236}">
                <a16:creationId xmlns:a16="http://schemas.microsoft.com/office/drawing/2014/main" id="{3305C254-15CE-45B9-9354-DA709D30703E}"/>
              </a:ext>
            </a:extLst>
          </p:cNvPr>
          <p:cNvSpPr>
            <a:spLocks noGrp="1"/>
          </p:cNvSpPr>
          <p:nvPr>
            <p:ph idx="1"/>
          </p:nvPr>
        </p:nvSpPr>
        <p:spPr/>
        <p:txBody>
          <a:bodyPr/>
          <a:lstStyle/>
          <a:p>
            <a:pPr marL="0" indent="0">
              <a:buNone/>
            </a:pPr>
            <a:r>
              <a:rPr lang="cs-CZ" sz="1800" b="1" i="0" u="none" strike="noStrike" baseline="0" dirty="0" err="1">
                <a:solidFill>
                  <a:srgbClr val="000000"/>
                </a:solidFill>
                <a:latin typeface="Times New Roman" panose="02020603050405020304" pitchFamily="18" charset="0"/>
              </a:rPr>
              <a:t>Reading</a:t>
            </a:r>
            <a:r>
              <a:rPr lang="cs-CZ" sz="1800" b="1" i="0" u="none" strike="noStrike" baseline="0" dirty="0">
                <a:solidFill>
                  <a:srgbClr val="000000"/>
                </a:solidFill>
                <a:latin typeface="Times New Roman" panose="02020603050405020304" pitchFamily="18" charset="0"/>
              </a:rPr>
              <a:t> and </a:t>
            </a:r>
            <a:r>
              <a:rPr lang="cs-CZ" sz="1800" b="1" i="0" u="none" strike="noStrike" baseline="0" dirty="0" err="1">
                <a:solidFill>
                  <a:srgbClr val="000000"/>
                </a:solidFill>
                <a:latin typeface="Times New Roman" panose="02020603050405020304" pitchFamily="18" charset="0"/>
              </a:rPr>
              <a:t>Writing</a:t>
            </a:r>
            <a:r>
              <a:rPr lang="cs-CZ" sz="1800" b="1" i="0" u="none" strike="noStrike" baseline="0" dirty="0">
                <a:solidFill>
                  <a:srgbClr val="000000"/>
                </a:solidFill>
                <a:latin typeface="Times New Roman" panose="02020603050405020304" pitchFamily="18" charset="0"/>
              </a:rPr>
              <a:t> </a:t>
            </a:r>
            <a:r>
              <a:rPr lang="cs-CZ" sz="1800" b="1" i="0" u="none" strike="noStrike" baseline="0" dirty="0" err="1">
                <a:solidFill>
                  <a:srgbClr val="000000"/>
                </a:solidFill>
                <a:latin typeface="Times New Roman" panose="02020603050405020304" pitchFamily="18" charset="0"/>
              </a:rPr>
              <a:t>for</a:t>
            </a:r>
            <a:r>
              <a:rPr lang="cs-CZ" sz="1800" b="1" i="0" u="none" strike="noStrike" baseline="0" dirty="0">
                <a:solidFill>
                  <a:srgbClr val="000000"/>
                </a:solidFill>
                <a:latin typeface="Times New Roman" panose="02020603050405020304" pitchFamily="18" charset="0"/>
              </a:rPr>
              <a:t> </a:t>
            </a:r>
            <a:r>
              <a:rPr lang="cs-CZ" sz="1800" b="1" i="0" u="none" strike="noStrike" baseline="0" dirty="0" err="1">
                <a:solidFill>
                  <a:srgbClr val="000000"/>
                </a:solidFill>
                <a:latin typeface="Times New Roman" panose="02020603050405020304" pitchFamily="18" charset="0"/>
              </a:rPr>
              <a:t>Critical</a:t>
            </a:r>
            <a:r>
              <a:rPr lang="cs-CZ" sz="1800" b="1" i="0" u="none" strike="noStrike" baseline="0" dirty="0">
                <a:solidFill>
                  <a:srgbClr val="000000"/>
                </a:solidFill>
                <a:latin typeface="Times New Roman" panose="02020603050405020304" pitchFamily="18" charset="0"/>
              </a:rPr>
              <a:t> </a:t>
            </a:r>
            <a:r>
              <a:rPr lang="cs-CZ" sz="1800" b="1" i="0" u="none" strike="noStrike" baseline="0" dirty="0" err="1">
                <a:solidFill>
                  <a:srgbClr val="000000"/>
                </a:solidFill>
                <a:latin typeface="Times New Roman" panose="02020603050405020304" pitchFamily="18" charset="0"/>
              </a:rPr>
              <a:t>Thinking</a:t>
            </a:r>
            <a:endParaRPr lang="cs-CZ" sz="1800" b="1" dirty="0">
              <a:solidFill>
                <a:srgbClr val="000000"/>
              </a:solidFill>
              <a:latin typeface="Times New Roman" panose="02020603050405020304" pitchFamily="18" charset="0"/>
            </a:endParaRPr>
          </a:p>
          <a:p>
            <a:pPr marL="0" indent="0">
              <a:buNone/>
            </a:pPr>
            <a:r>
              <a:rPr lang="cs-CZ" sz="1800" i="0" u="none" strike="noStrike" baseline="0" dirty="0">
                <a:solidFill>
                  <a:srgbClr val="000000"/>
                </a:solidFill>
                <a:latin typeface="Times New Roman" panose="02020603050405020304" pitchFamily="18" charset="0"/>
              </a:rPr>
              <a:t>- Rozvoj </a:t>
            </a:r>
            <a:r>
              <a:rPr lang="cs-CZ" sz="1800" i="0" u="none" strike="noStrike" baseline="0" dirty="0" err="1">
                <a:solidFill>
                  <a:srgbClr val="000000"/>
                </a:solidFill>
                <a:latin typeface="Times New Roman" panose="02020603050405020304" pitchFamily="18" charset="0"/>
              </a:rPr>
              <a:t>kriického</a:t>
            </a:r>
            <a:r>
              <a:rPr lang="cs-CZ" sz="1800" i="0" u="none" strike="noStrike" baseline="0" dirty="0">
                <a:solidFill>
                  <a:srgbClr val="000000"/>
                </a:solidFill>
                <a:latin typeface="Times New Roman" panose="02020603050405020304" pitchFamily="18" charset="0"/>
              </a:rPr>
              <a:t> myšlení a </a:t>
            </a:r>
            <a:r>
              <a:rPr lang="cs-CZ" sz="1800" i="0" u="none" strike="noStrike" baseline="0" dirty="0" err="1">
                <a:solidFill>
                  <a:srgbClr val="000000"/>
                </a:solidFill>
                <a:latin typeface="Times New Roman" panose="02020603050405020304" pitchFamily="18" charset="0"/>
              </a:rPr>
              <a:t>metakognice</a:t>
            </a:r>
            <a:endParaRPr lang="cs-CZ" sz="180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Model EUR = Fáze evokace, uvědomění si a reflexe. </a:t>
            </a:r>
          </a:p>
          <a:p>
            <a:r>
              <a:rPr lang="cs-CZ" sz="1800" b="0" i="0" u="none" strike="noStrike" baseline="0" dirty="0">
                <a:solidFill>
                  <a:srgbClr val="000000"/>
                </a:solidFill>
                <a:latin typeface="Times New Roman" panose="02020603050405020304" pitchFamily="18" charset="0"/>
              </a:rPr>
              <a:t>Výše zmíněný třífázový model učení v sobě slučuje dvě úrovně učení: kognitivní – učení se obsahu a </a:t>
            </a:r>
            <a:r>
              <a:rPr lang="cs-CZ" sz="1800" b="0" i="0" u="none" strike="noStrike" baseline="0" dirty="0" err="1">
                <a:solidFill>
                  <a:srgbClr val="000000"/>
                </a:solidFill>
                <a:latin typeface="Times New Roman" panose="02020603050405020304" pitchFamily="18" charset="0"/>
              </a:rPr>
              <a:t>metakognitivní</a:t>
            </a:r>
            <a:r>
              <a:rPr lang="cs-CZ" sz="1800" b="0" i="0" u="none" strike="noStrike" baseline="0" dirty="0">
                <a:solidFill>
                  <a:srgbClr val="000000"/>
                </a:solidFill>
                <a:latin typeface="Times New Roman" panose="02020603050405020304" pitchFamily="18" charset="0"/>
              </a:rPr>
              <a:t> – </a:t>
            </a:r>
            <a:r>
              <a:rPr lang="cs-CZ" sz="1800" b="0" i="0" u="none" strike="noStrike" baseline="0" dirty="0" err="1">
                <a:solidFill>
                  <a:srgbClr val="000000"/>
                </a:solidFill>
                <a:latin typeface="Times New Roman" panose="02020603050405020304" pitchFamily="18" charset="0"/>
              </a:rPr>
              <a:t>metaučení</a:t>
            </a:r>
            <a:r>
              <a:rPr lang="cs-CZ" sz="1800" b="0" i="0" u="none" strike="noStrike" baseline="0" dirty="0">
                <a:solidFill>
                  <a:srgbClr val="000000"/>
                </a:solidFill>
                <a:latin typeface="Times New Roman" panose="02020603050405020304" pitchFamily="18" charset="0"/>
              </a:rPr>
              <a:t>, učení se tomu, jak se učit. Do všech tří fází by měly být rozloženy metody, které podněcují aktivní učení a </a:t>
            </a:r>
            <a:r>
              <a:rPr lang="cs-CZ" sz="1800" b="0" i="0" u="none" strike="noStrike" baseline="0" dirty="0" err="1">
                <a:solidFill>
                  <a:srgbClr val="000000"/>
                </a:solidFill>
                <a:latin typeface="Times New Roman" panose="02020603050405020304" pitchFamily="18" charset="0"/>
              </a:rPr>
              <a:t>metakognitivní</a:t>
            </a:r>
            <a:r>
              <a:rPr lang="cs-CZ" sz="1800" b="0" i="0" u="none" strike="noStrike" baseline="0" dirty="0">
                <a:solidFill>
                  <a:srgbClr val="000000"/>
                </a:solidFill>
                <a:latin typeface="Times New Roman" panose="02020603050405020304" pitchFamily="18" charset="0"/>
              </a:rPr>
              <a:t> myšlení. </a:t>
            </a:r>
            <a:endParaRPr lang="cs-CZ" dirty="0"/>
          </a:p>
        </p:txBody>
      </p:sp>
    </p:spTree>
    <p:extLst>
      <p:ext uri="{BB962C8B-B14F-4D97-AF65-F5344CB8AC3E}">
        <p14:creationId xmlns:p14="http://schemas.microsoft.com/office/powerpoint/2010/main" val="349228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355134-D80B-4AA3-90B3-15F641C2FA9C}"/>
              </a:ext>
            </a:extLst>
          </p:cNvPr>
          <p:cNvSpPr>
            <a:spLocks noGrp="1"/>
          </p:cNvSpPr>
          <p:nvPr>
            <p:ph type="title"/>
          </p:nvPr>
        </p:nvSpPr>
        <p:spPr/>
        <p:txBody>
          <a:bodyPr/>
          <a:lstStyle/>
          <a:p>
            <a:r>
              <a:rPr lang="cs-CZ" dirty="0"/>
              <a:t>evokace</a:t>
            </a:r>
          </a:p>
        </p:txBody>
      </p:sp>
      <p:sp>
        <p:nvSpPr>
          <p:cNvPr id="3" name="Zástupný obsah 2">
            <a:extLst>
              <a:ext uri="{FF2B5EF4-FFF2-40B4-BE49-F238E27FC236}">
                <a16:creationId xmlns:a16="http://schemas.microsoft.com/office/drawing/2014/main" id="{8AE17D75-9C84-4671-9792-E9D1A088C7C2}"/>
              </a:ext>
            </a:extLst>
          </p:cNvPr>
          <p:cNvSpPr>
            <a:spLocks noGrp="1"/>
          </p:cNvSpPr>
          <p:nvPr>
            <p:ph idx="1"/>
          </p:nvPr>
        </p:nvSpPr>
        <p:spPr/>
        <p:txBody>
          <a:bodyPr/>
          <a:lstStyle/>
          <a:p>
            <a:r>
              <a:rPr lang="cs-CZ" sz="1800" b="1" i="0" u="none" strike="noStrike" baseline="0" dirty="0">
                <a:solidFill>
                  <a:srgbClr val="000000"/>
                </a:solidFill>
                <a:latin typeface="Times New Roman" panose="02020603050405020304" pitchFamily="18" charset="0"/>
              </a:rPr>
              <a:t>Brainstorming </a:t>
            </a:r>
          </a:p>
          <a:p>
            <a:r>
              <a:rPr lang="cs-CZ" sz="1800" b="1" i="0" u="none" strike="noStrike" baseline="0" dirty="0">
                <a:solidFill>
                  <a:srgbClr val="000000"/>
                </a:solidFill>
                <a:latin typeface="Times New Roman" panose="02020603050405020304" pitchFamily="18" charset="0"/>
              </a:rPr>
              <a:t>Myšlenková mapa </a:t>
            </a:r>
            <a:endParaRPr lang="cs-CZ" sz="1800" b="1" dirty="0">
              <a:solidFill>
                <a:srgbClr val="000000"/>
              </a:solidFill>
              <a:latin typeface="Times New Roman" panose="02020603050405020304" pitchFamily="18" charset="0"/>
            </a:endParaRPr>
          </a:p>
          <a:p>
            <a:r>
              <a:rPr lang="cs-CZ" sz="1800" b="1" i="0" u="none" strike="noStrike" baseline="0" dirty="0">
                <a:solidFill>
                  <a:srgbClr val="000000"/>
                </a:solidFill>
                <a:latin typeface="Times New Roman" panose="02020603050405020304" pitchFamily="18" charset="0"/>
              </a:rPr>
              <a:t>Volné psaní </a:t>
            </a:r>
          </a:p>
          <a:p>
            <a:r>
              <a:rPr lang="cs-CZ" sz="1800" b="1" i="0" u="none" strike="noStrike" baseline="0" dirty="0">
                <a:solidFill>
                  <a:srgbClr val="000000"/>
                </a:solidFill>
                <a:latin typeface="Times New Roman" panose="02020603050405020304" pitchFamily="18" charset="0"/>
              </a:rPr>
              <a:t>V CH D – Vím – Chci vědět – Dozvěděl jsem se </a:t>
            </a:r>
            <a:endParaRPr lang="cs-CZ" sz="1800" b="1" dirty="0">
              <a:solidFill>
                <a:srgbClr val="000000"/>
              </a:solidFill>
              <a:latin typeface="Times New Roman" panose="02020603050405020304" pitchFamily="18" charset="0"/>
            </a:endParaRPr>
          </a:p>
          <a:p>
            <a:r>
              <a:rPr lang="cs-CZ" sz="1800" b="1" i="0" u="none" strike="noStrike" baseline="0" dirty="0">
                <a:solidFill>
                  <a:srgbClr val="000000"/>
                </a:solidFill>
                <a:latin typeface="Times New Roman" panose="02020603050405020304" pitchFamily="18" charset="0"/>
              </a:rPr>
              <a:t>Klíčová slova</a:t>
            </a:r>
            <a:endParaRPr lang="cs-CZ" dirty="0"/>
          </a:p>
        </p:txBody>
      </p:sp>
    </p:spTree>
    <p:extLst>
      <p:ext uri="{BB962C8B-B14F-4D97-AF65-F5344CB8AC3E}">
        <p14:creationId xmlns:p14="http://schemas.microsoft.com/office/powerpoint/2010/main" val="89925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A60225-06A6-49F3-9AFC-DA55244468D5}"/>
              </a:ext>
            </a:extLst>
          </p:cNvPr>
          <p:cNvSpPr>
            <a:spLocks noGrp="1"/>
          </p:cNvSpPr>
          <p:nvPr>
            <p:ph type="title"/>
          </p:nvPr>
        </p:nvSpPr>
        <p:spPr/>
        <p:txBody>
          <a:bodyPr/>
          <a:lstStyle/>
          <a:p>
            <a:r>
              <a:rPr lang="cs-CZ" dirty="0"/>
              <a:t>Uvědomění si významu informací </a:t>
            </a:r>
          </a:p>
        </p:txBody>
      </p:sp>
      <p:sp>
        <p:nvSpPr>
          <p:cNvPr id="3" name="Zástupný obsah 2">
            <a:extLst>
              <a:ext uri="{FF2B5EF4-FFF2-40B4-BE49-F238E27FC236}">
                <a16:creationId xmlns:a16="http://schemas.microsoft.com/office/drawing/2014/main" id="{95AF48F3-26D4-4C66-AB8F-C02C82B951AC}"/>
              </a:ext>
            </a:extLst>
          </p:cNvPr>
          <p:cNvSpPr>
            <a:spLocks noGrp="1"/>
          </p:cNvSpPr>
          <p:nvPr>
            <p:ph idx="1"/>
          </p:nvPr>
        </p:nvSpPr>
        <p:spPr>
          <a:xfrm>
            <a:off x="1251678" y="2286002"/>
            <a:ext cx="10178322" cy="2242456"/>
          </a:xfrm>
        </p:spPr>
        <p:txBody>
          <a:bodyPr>
            <a:normAutofit/>
          </a:bodyPr>
          <a:lstStyle/>
          <a:p>
            <a:r>
              <a:rPr lang="cs-CZ" sz="1800" b="0" i="0" u="none" strike="noStrike" baseline="0" dirty="0">
                <a:solidFill>
                  <a:srgbClr val="000000"/>
                </a:solidFill>
                <a:latin typeface="Times New Roman" panose="02020603050405020304" pitchFamily="18" charset="0"/>
              </a:rPr>
              <a:t>I.N.S.E.R.T. - </a:t>
            </a:r>
            <a:r>
              <a:rPr lang="cs-CZ" sz="1800" b="0" i="0" u="none" strike="noStrike" baseline="0" dirty="0" err="1">
                <a:solidFill>
                  <a:srgbClr val="000000"/>
                </a:solidFill>
                <a:latin typeface="Times New Roman" panose="02020603050405020304" pitchFamily="18" charset="0"/>
              </a:rPr>
              <a:t>Interactive</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Noting</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System</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for</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Effective</a:t>
            </a:r>
            <a:r>
              <a:rPr lang="cs-CZ" sz="1800" b="0" i="0" u="none" strike="noStrike" baseline="0" dirty="0">
                <a:solidFill>
                  <a:srgbClr val="000000"/>
                </a:solidFill>
                <a:latin typeface="Times New Roman" panose="02020603050405020304" pitchFamily="18" charset="0"/>
              </a:rPr>
              <a:t> </a:t>
            </a:r>
            <a:r>
              <a:rPr lang="cs-CZ" sz="1800" b="0" i="0" u="none" strike="noStrike" baseline="0" dirty="0" err="1">
                <a:solidFill>
                  <a:srgbClr val="000000"/>
                </a:solidFill>
                <a:latin typeface="Times New Roman" panose="02020603050405020304" pitchFamily="18" charset="0"/>
              </a:rPr>
              <a:t>Reading</a:t>
            </a:r>
            <a:r>
              <a:rPr lang="cs-CZ" sz="1800" b="0" i="0" u="none" strike="noStrike" baseline="0" dirty="0">
                <a:solidFill>
                  <a:srgbClr val="000000"/>
                </a:solidFill>
                <a:latin typeface="Times New Roman" panose="02020603050405020304" pitchFamily="18" charset="0"/>
              </a:rPr>
              <a:t> and </a:t>
            </a:r>
            <a:r>
              <a:rPr lang="cs-CZ" sz="1800" b="0" i="0" u="none" strike="noStrike" baseline="0" dirty="0" err="1">
                <a:solidFill>
                  <a:srgbClr val="000000"/>
                </a:solidFill>
                <a:latin typeface="Times New Roman" panose="02020603050405020304" pitchFamily="18" charset="0"/>
              </a:rPr>
              <a:t>Thinking</a:t>
            </a:r>
            <a:r>
              <a:rPr lang="cs-CZ" sz="1800" b="0" i="0" u="none" strike="noStrike" baseline="0" dirty="0">
                <a:solidFill>
                  <a:srgbClr val="000000"/>
                </a:solidFill>
                <a:latin typeface="Times New Roman" panose="02020603050405020304" pitchFamily="18" charset="0"/>
              </a:rPr>
              <a:t> učí žáky soustředěně pracovat s odborným textem: </a:t>
            </a:r>
            <a:r>
              <a:rPr lang="cs-CZ" sz="1800" b="0" i="1" u="none" strike="noStrike" baseline="0" dirty="0">
                <a:solidFill>
                  <a:srgbClr val="000000"/>
                </a:solidFill>
                <a:latin typeface="Times New Roman" panose="02020603050405020304" pitchFamily="18" charset="0"/>
              </a:rPr>
              <a:t>Rozvíjí kritické myšlení tím, že nutí žáky porovnávat to, co už ví, s novými informacemi a nutí je se rozhodovat, čemu věří a čemu ne. Žáci si v průběhu čtení textu na konci řádku zapisují značky, podle toho jsou-li informace známé, nové, nejasné, nebo v rozporu s tím, co si myslí, že vědí. Značky si mohou zvolit podle své potřeby. Děti v primární škole mohu třídit barevným podtrháváním. Texty, s kterými děti pracují, by měly být přiměřeně dlouhé a náročné, rozdělené na části. To, že děti jsou nucené porovnávat, co už věděly, s tím, co se z textu dozvídají, rozvíjí</a:t>
            </a:r>
          </a:p>
          <a:p>
            <a:pPr marL="0" indent="0">
              <a:buNone/>
            </a:pPr>
            <a:endParaRPr lang="cs-CZ" sz="1800" b="0" i="1" u="none" strike="noStrike" baseline="0" dirty="0">
              <a:solidFill>
                <a:srgbClr val="000000"/>
              </a:solidFill>
              <a:latin typeface="Times New Roman" panose="02020603050405020304" pitchFamily="18" charset="0"/>
            </a:endParaRPr>
          </a:p>
        </p:txBody>
      </p:sp>
      <p:sp>
        <p:nvSpPr>
          <p:cNvPr id="7" name="TextovéPole 6">
            <a:extLst>
              <a:ext uri="{FF2B5EF4-FFF2-40B4-BE49-F238E27FC236}">
                <a16:creationId xmlns:a16="http://schemas.microsoft.com/office/drawing/2014/main" id="{A66E272C-84BC-474B-A279-59B683521297}"/>
              </a:ext>
            </a:extLst>
          </p:cNvPr>
          <p:cNvSpPr txBox="1"/>
          <p:nvPr/>
        </p:nvSpPr>
        <p:spPr>
          <a:xfrm>
            <a:off x="1360535" y="4646027"/>
            <a:ext cx="8915579" cy="2378343"/>
          </a:xfrm>
          <a:prstGeom prst="rect">
            <a:avLst/>
          </a:prstGeom>
          <a:noFill/>
        </p:spPr>
        <p:txBody>
          <a:bodyPr wrap="square" rtlCol="0">
            <a:spAutoFit/>
          </a:bodyPr>
          <a:lstStyle/>
          <a:p>
            <a:pPr marL="342900" lvl="0" indent="-342900">
              <a:lnSpc>
                <a:spcPct val="107000"/>
              </a:lnSpc>
              <a:spcBef>
                <a:spcPts val="240"/>
              </a:spcBef>
              <a:spcAft>
                <a:spcPts val="600"/>
              </a:spcAft>
              <a:buSzPts val="1000"/>
              <a:buFont typeface="Symbol" panose="05050102010706020507" pitchFamily="18" charset="2"/>
              <a:buChar char=""/>
              <a:tabLst>
                <a:tab pos="457200" algn="l"/>
              </a:tabLst>
            </a:pPr>
            <a:r>
              <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Žák si čte text a do textu hned zaznamenává symboly pomocí metody INSERT: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cs-CZ" sz="1800" dirty="0">
                <a:solidFill>
                  <a:srgbClr val="202122"/>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 </a:t>
            </a:r>
            <a:r>
              <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Fajfkou, označí informace, která byla pro něj známá.</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cs-CZ" sz="1800" dirty="0">
                <a:solidFill>
                  <a:srgbClr val="202122"/>
                </a:solidFill>
                <a:effectLst/>
                <a:highlight>
                  <a:srgbClr val="FF0000"/>
                </a:highlight>
                <a:latin typeface="Arial" panose="020B0604020202020204" pitchFamily="34" charset="0"/>
                <a:ea typeface="Times New Roman" panose="02020603050405020304" pitchFamily="18" charset="0"/>
                <a:cs typeface="Times New Roman" panose="02020603050405020304" pitchFamily="18" charset="0"/>
              </a:rPr>
              <a:t>−</a:t>
            </a:r>
            <a:r>
              <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Minusem, označí informace, které jsou v rozporu s tím, co ví.</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cs-CZ" sz="1800" dirty="0">
                <a:solidFill>
                  <a:srgbClr val="202122"/>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a:t>
            </a:r>
            <a:r>
              <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Plusem, označí informace, které jsou pro něj nové.</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120"/>
              </a:spcAft>
            </a:pPr>
            <a:r>
              <a:rPr lang="cs-CZ" sz="1800" dirty="0">
                <a:solidFill>
                  <a:srgbClr val="202122"/>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cs-CZ" sz="18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Otazníkem, označí informace, kterým nerozumí nebo o nich chce vědět více.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cs-CZ" dirty="0"/>
          </a:p>
        </p:txBody>
      </p:sp>
    </p:spTree>
    <p:extLst>
      <p:ext uri="{BB962C8B-B14F-4D97-AF65-F5344CB8AC3E}">
        <p14:creationId xmlns:p14="http://schemas.microsoft.com/office/powerpoint/2010/main" val="8728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513C93-BAB5-4370-8E30-45C538607EB0}"/>
              </a:ext>
            </a:extLst>
          </p:cNvPr>
          <p:cNvSpPr>
            <a:spLocks noGrp="1"/>
          </p:cNvSpPr>
          <p:nvPr>
            <p:ph type="title"/>
          </p:nvPr>
        </p:nvSpPr>
        <p:spPr/>
        <p:txBody>
          <a:bodyPr/>
          <a:lstStyle/>
          <a:p>
            <a:r>
              <a:rPr lang="cs-CZ" dirty="0"/>
              <a:t>Příklad metody insert </a:t>
            </a:r>
          </a:p>
        </p:txBody>
      </p:sp>
      <p:sp>
        <p:nvSpPr>
          <p:cNvPr id="3" name="Zástupný obsah 2">
            <a:extLst>
              <a:ext uri="{FF2B5EF4-FFF2-40B4-BE49-F238E27FC236}">
                <a16:creationId xmlns:a16="http://schemas.microsoft.com/office/drawing/2014/main" id="{66DE4F74-AEFA-4100-A04C-04E10B00B5C3}"/>
              </a:ext>
            </a:extLst>
          </p:cNvPr>
          <p:cNvSpPr>
            <a:spLocks noGrp="1"/>
          </p:cNvSpPr>
          <p:nvPr>
            <p:ph idx="1"/>
          </p:nvPr>
        </p:nvSpPr>
        <p:spPr/>
        <p:txBody>
          <a:bodyPr/>
          <a:lstStyle/>
          <a:p>
            <a:r>
              <a:rPr lang="cs-CZ" b="0" i="0" dirty="0">
                <a:solidFill>
                  <a:srgbClr val="000000"/>
                </a:solidFill>
                <a:effectLst/>
                <a:latin typeface="Times New Roman" panose="02020603050405020304" pitchFamily="18" charset="0"/>
              </a:rPr>
              <a:t>Nejbližší příbuzný domácího psa je vlk. Obecně se předpokládá, že se jedná o zdomácnělého a umělým výběrem změněného vlka obecného.  </a:t>
            </a:r>
            <a:r>
              <a:rPr lang="cs-CZ" sz="2000" dirty="0">
                <a:solidFill>
                  <a:srgbClr val="202122"/>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a:t>
            </a:r>
            <a:r>
              <a:rPr lang="cs-CZ" b="0" i="0" dirty="0">
                <a:solidFill>
                  <a:srgbClr val="000000"/>
                </a:solidFill>
                <a:effectLst/>
                <a:latin typeface="Times New Roman" panose="02020603050405020304" pitchFamily="18" charset="0"/>
              </a:rPr>
              <a:t>  </a:t>
            </a:r>
            <a:endParaRPr lang="cs-CZ" dirty="0">
              <a:solidFill>
                <a:srgbClr val="000000"/>
              </a:solidFill>
              <a:latin typeface="Times New Roman" panose="02020603050405020304" pitchFamily="18" charset="0"/>
            </a:endParaRPr>
          </a:p>
          <a:p>
            <a:r>
              <a:rPr lang="cs-CZ" dirty="0">
                <a:solidFill>
                  <a:srgbClr val="000000"/>
                </a:solidFill>
                <a:latin typeface="Times New Roman" panose="02020603050405020304" pitchFamily="18" charset="0"/>
              </a:rPr>
              <a:t>Vlk od</a:t>
            </a:r>
            <a:r>
              <a:rPr lang="cs-CZ" b="0" i="0" dirty="0">
                <a:solidFill>
                  <a:srgbClr val="000000"/>
                </a:solidFill>
                <a:effectLst/>
                <a:latin typeface="Times New Roman" panose="02020603050405020304" pitchFamily="18" charset="0"/>
              </a:rPr>
              <a:t> psa se liší v nanejvýš 0,2 % sekvence </a:t>
            </a:r>
            <a:r>
              <a:rPr lang="cs-CZ" b="0" i="0" dirty="0" err="1">
                <a:solidFill>
                  <a:srgbClr val="000000"/>
                </a:solidFill>
                <a:effectLst/>
                <a:latin typeface="Times New Roman" panose="02020603050405020304" pitchFamily="18" charset="0"/>
              </a:rPr>
              <a:t>mtDNA</a:t>
            </a:r>
            <a:r>
              <a:rPr lang="cs-CZ" b="0" i="0" dirty="0">
                <a:solidFill>
                  <a:srgbClr val="000000"/>
                </a:solidFill>
                <a:effectLst/>
                <a:latin typeface="Times New Roman" panose="02020603050405020304" pitchFamily="18" charset="0"/>
              </a:rPr>
              <a:t> </a:t>
            </a:r>
            <a:r>
              <a:rPr lang="cs-CZ" sz="2000" dirty="0">
                <a:solidFill>
                  <a:srgbClr val="202122"/>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rPr>
              <a:t>+</a:t>
            </a:r>
          </a:p>
          <a:p>
            <a:r>
              <a:rPr lang="cs-CZ" b="0" i="0" dirty="0">
                <a:solidFill>
                  <a:srgbClr val="000000"/>
                </a:solidFill>
                <a:effectLst/>
                <a:latin typeface="Times New Roman" panose="02020603050405020304" pitchFamily="18" charset="0"/>
              </a:rPr>
              <a:t>S jistotou je existence domácího psa potvrzena v nálezech starých 12 000 – 14 000 let, a to v Německu, zde byl nalezen nejstarší známý hrob psa. </a:t>
            </a:r>
            <a:r>
              <a:rPr lang="cs-CZ" sz="2000" dirty="0">
                <a:solidFill>
                  <a:srgbClr val="202122"/>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t>
            </a:r>
            <a:r>
              <a:rPr lang="cs-CZ" sz="2000" dirty="0">
                <a:solidFill>
                  <a:srgbClr val="202122"/>
                </a:solidFill>
                <a:effectLst/>
                <a:latin typeface="Arial" panose="020B0604020202020204" pitchFamily="34" charset="0"/>
                <a:ea typeface="Times New Roman" panose="02020603050405020304" pitchFamily="18" charset="0"/>
                <a:cs typeface="Times New Roman" panose="02020603050405020304" pitchFamily="18" charset="0"/>
              </a:rPr>
              <a:t> </a:t>
            </a:r>
          </a:p>
          <a:p>
            <a:endParaRPr lang="cs-CZ" sz="2000" dirty="0">
              <a:solidFill>
                <a:srgbClr val="202122"/>
              </a:solidFill>
              <a:effectLst/>
              <a:highlight>
                <a:srgbClr val="00FFFF"/>
              </a:highlight>
              <a:latin typeface="Arial" panose="020B0604020202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46544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E351A8-DD3E-49CF-970E-994CB35085FE}"/>
              </a:ext>
            </a:extLst>
          </p:cNvPr>
          <p:cNvSpPr>
            <a:spLocks noGrp="1"/>
          </p:cNvSpPr>
          <p:nvPr>
            <p:ph type="title"/>
          </p:nvPr>
        </p:nvSpPr>
        <p:spPr/>
        <p:txBody>
          <a:bodyPr/>
          <a:lstStyle/>
          <a:p>
            <a:r>
              <a:rPr lang="cs-CZ" dirty="0"/>
              <a:t>reflexe</a:t>
            </a:r>
          </a:p>
        </p:txBody>
      </p:sp>
      <p:sp>
        <p:nvSpPr>
          <p:cNvPr id="3" name="Zástupný obsah 2">
            <a:extLst>
              <a:ext uri="{FF2B5EF4-FFF2-40B4-BE49-F238E27FC236}">
                <a16:creationId xmlns:a16="http://schemas.microsoft.com/office/drawing/2014/main" id="{0AAA3BD6-C703-4457-B1C3-7FC9095A8F1D}"/>
              </a:ext>
            </a:extLst>
          </p:cNvPr>
          <p:cNvSpPr>
            <a:spLocks noGrp="1"/>
          </p:cNvSpPr>
          <p:nvPr>
            <p:ph idx="1"/>
          </p:nvPr>
        </p:nvSpPr>
        <p:spPr/>
        <p:txBody>
          <a:bodyPr/>
          <a:lstStyle/>
          <a:p>
            <a:pPr marL="0" indent="0">
              <a:buNone/>
            </a:pPr>
            <a:r>
              <a:rPr lang="cs-CZ" sz="1800" b="1" i="0" u="none" strike="noStrike" baseline="0" dirty="0">
                <a:solidFill>
                  <a:srgbClr val="000000"/>
                </a:solidFill>
                <a:latin typeface="Times New Roman" panose="02020603050405020304" pitchFamily="18" charset="0"/>
              </a:rPr>
              <a:t>Kostka </a:t>
            </a:r>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Kostka je učební strategie, která umožňuje vnímat a uvažovat o tématu z mnoha hledisek. Využívá symbol hrací kostky, jež nese na svých stranách výzvy, co si má žák se zadaným námětem počít, jak o něm má přemýšlet. Na každou stěnu napíšeme jedno z následujících sloves: popiš, porovnej, asociuj, analyzuj, aplikuj, argumentuj pro a proti. Žáci se vyjadřují k tématu metodou volného psaní. Když se vyjádří ke všem stranám kostky, následuje sdílení ve dvojici, kdy žáci prodiskutují své poznámky. </a:t>
            </a:r>
          </a:p>
          <a:p>
            <a:r>
              <a:rPr lang="cs-CZ" sz="1800" b="0" i="0" u="none" strike="noStrike" baseline="0" dirty="0">
                <a:solidFill>
                  <a:srgbClr val="000000"/>
                </a:solidFill>
                <a:latin typeface="Times New Roman" panose="02020603050405020304" pitchFamily="18" charset="0"/>
              </a:rPr>
              <a:t>Základem úspěšné reflexe a sebereflexe jsou otázky, na které žáci zpočátku odpovídají ústně nebo písemně. </a:t>
            </a:r>
          </a:p>
          <a:p>
            <a:pPr marL="0" indent="0">
              <a:buNone/>
            </a:pPr>
            <a:r>
              <a:rPr lang="cs-CZ" sz="1800" b="1" dirty="0"/>
              <a:t>Myšlenkové mapy</a:t>
            </a:r>
          </a:p>
          <a:p>
            <a:pPr marL="0" indent="0">
              <a:buNone/>
            </a:pPr>
            <a:endParaRPr lang="cs-CZ" dirty="0"/>
          </a:p>
        </p:txBody>
      </p:sp>
    </p:spTree>
    <p:extLst>
      <p:ext uri="{BB962C8B-B14F-4D97-AF65-F5344CB8AC3E}">
        <p14:creationId xmlns:p14="http://schemas.microsoft.com/office/powerpoint/2010/main" val="15362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C1BF6CC-5726-4A2D-AB6B-D77B399B11C6}"/>
              </a:ext>
            </a:extLst>
          </p:cNvPr>
          <p:cNvSpPr>
            <a:spLocks noGrp="1"/>
          </p:cNvSpPr>
          <p:nvPr>
            <p:ph type="title"/>
          </p:nvPr>
        </p:nvSpPr>
        <p:spPr>
          <a:xfrm>
            <a:off x="1251677" y="1078378"/>
            <a:ext cx="2917551" cy="4701244"/>
          </a:xfrm>
        </p:spPr>
        <p:txBody>
          <a:bodyPr anchor="ctr">
            <a:normAutofit/>
          </a:bodyPr>
          <a:lstStyle/>
          <a:p>
            <a:r>
              <a:rPr lang="cs-CZ" sz="3300"/>
              <a:t>Co to je metakognice</a:t>
            </a: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cs-CZ"/>
          </a:p>
        </p:txBody>
      </p:sp>
      <p:sp>
        <p:nvSpPr>
          <p:cNvPr id="3" name="Zástupný obsah 2">
            <a:extLst>
              <a:ext uri="{FF2B5EF4-FFF2-40B4-BE49-F238E27FC236}">
                <a16:creationId xmlns:a16="http://schemas.microsoft.com/office/drawing/2014/main" id="{5253C711-359C-42D4-9554-97B0FD652307}"/>
              </a:ext>
            </a:extLst>
          </p:cNvPr>
          <p:cNvSpPr>
            <a:spLocks noGrp="1"/>
          </p:cNvSpPr>
          <p:nvPr>
            <p:ph idx="1"/>
          </p:nvPr>
        </p:nvSpPr>
        <p:spPr>
          <a:xfrm>
            <a:off x="5167062" y="1078378"/>
            <a:ext cx="6262938" cy="4701244"/>
          </a:xfrm>
        </p:spPr>
        <p:txBody>
          <a:bodyPr anchor="ctr">
            <a:normAutofit/>
          </a:bodyPr>
          <a:lstStyle/>
          <a:p>
            <a:r>
              <a:rPr lang="cs-CZ" dirty="0"/>
              <a:t> Myšlení o myšlení (ale nejen to)</a:t>
            </a:r>
          </a:p>
          <a:p>
            <a:r>
              <a:rPr lang="cs-CZ" dirty="0"/>
              <a:t> Předpona meta naznačuje nadřazenost našemu poznání </a:t>
            </a:r>
          </a:p>
          <a:p>
            <a:r>
              <a:rPr lang="cs-CZ" dirty="0"/>
              <a:t> Přispívá k efektivnějšímu učení </a:t>
            </a:r>
          </a:p>
          <a:p>
            <a:pPr marL="0" indent="0">
              <a:buNone/>
            </a:pPr>
            <a:r>
              <a:rPr lang="cs-CZ" dirty="0"/>
              <a:t>	</a:t>
            </a:r>
          </a:p>
        </p:txBody>
      </p:sp>
    </p:spTree>
    <p:extLst>
      <p:ext uri="{BB962C8B-B14F-4D97-AF65-F5344CB8AC3E}">
        <p14:creationId xmlns:p14="http://schemas.microsoft.com/office/powerpoint/2010/main" val="213465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516F7A-FB80-4297-ABCC-97CF11DF73E5}"/>
              </a:ext>
            </a:extLst>
          </p:cNvPr>
          <p:cNvSpPr>
            <a:spLocks noGrp="1"/>
          </p:cNvSpPr>
          <p:nvPr>
            <p:ph type="title"/>
          </p:nvPr>
        </p:nvSpPr>
        <p:spPr/>
        <p:txBody>
          <a:bodyPr/>
          <a:lstStyle/>
          <a:p>
            <a:r>
              <a:rPr lang="cs-CZ" dirty="0"/>
              <a:t>Myšlenkové mapy </a:t>
            </a:r>
          </a:p>
        </p:txBody>
      </p:sp>
      <p:sp>
        <p:nvSpPr>
          <p:cNvPr id="3" name="Zástupný obsah 2">
            <a:extLst>
              <a:ext uri="{FF2B5EF4-FFF2-40B4-BE49-F238E27FC236}">
                <a16:creationId xmlns:a16="http://schemas.microsoft.com/office/drawing/2014/main" id="{E74E0B86-7210-415F-8C09-C9FCDC53D0F5}"/>
              </a:ext>
            </a:extLst>
          </p:cNvPr>
          <p:cNvSpPr>
            <a:spLocks noGrp="1"/>
          </p:cNvSpPr>
          <p:nvPr>
            <p:ph idx="1"/>
          </p:nvPr>
        </p:nvSpPr>
        <p:spPr/>
        <p:txBody>
          <a:bodyPr/>
          <a:lstStyle/>
          <a:p>
            <a:r>
              <a:rPr lang="cs-CZ" dirty="0"/>
              <a:t>Začátek ve středu papíru (pojem musí být dobře zvolený)</a:t>
            </a:r>
          </a:p>
          <a:p>
            <a:r>
              <a:rPr lang="cs-CZ" dirty="0"/>
              <a:t>Využití barev, obrázků a symbolů</a:t>
            </a:r>
          </a:p>
          <a:p>
            <a:r>
              <a:rPr lang="cs-CZ" dirty="0"/>
              <a:t>Slova pište do rámečků </a:t>
            </a:r>
          </a:p>
          <a:p>
            <a:r>
              <a:rPr lang="cs-CZ" dirty="0"/>
              <a:t>Každé slovo se může dále větvit </a:t>
            </a:r>
          </a:p>
          <a:p>
            <a:r>
              <a:rPr lang="cs-CZ" dirty="0"/>
              <a:t>Vyznačte vztahy mezi pojmy </a:t>
            </a:r>
          </a:p>
          <a:p>
            <a:r>
              <a:rPr lang="cs-CZ" dirty="0"/>
              <a:t>Mapa je pracovní nástroj, je možné do ní zasahovat !</a:t>
            </a:r>
          </a:p>
          <a:p>
            <a:endParaRPr lang="cs-CZ" dirty="0"/>
          </a:p>
        </p:txBody>
      </p:sp>
    </p:spTree>
    <p:extLst>
      <p:ext uri="{BB962C8B-B14F-4D97-AF65-F5344CB8AC3E}">
        <p14:creationId xmlns:p14="http://schemas.microsoft.com/office/powerpoint/2010/main" val="331595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0DFEF0-36A2-49AB-AB25-BACF080705C5}"/>
              </a:ext>
            </a:extLst>
          </p:cNvPr>
          <p:cNvSpPr>
            <a:spLocks noGrp="1"/>
          </p:cNvSpPr>
          <p:nvPr>
            <p:ph type="title"/>
          </p:nvPr>
        </p:nvSpPr>
        <p:spPr/>
        <p:txBody>
          <a:bodyPr/>
          <a:lstStyle/>
          <a:p>
            <a:endParaRPr lang="cs-CZ"/>
          </a:p>
        </p:txBody>
      </p:sp>
      <p:sp>
        <p:nvSpPr>
          <p:cNvPr id="4" name="Zástupný obsah 3">
            <a:extLst>
              <a:ext uri="{FF2B5EF4-FFF2-40B4-BE49-F238E27FC236}">
                <a16:creationId xmlns:a16="http://schemas.microsoft.com/office/drawing/2014/main" id="{D8D61C34-C4CC-447A-99F8-2DA7B8CEAC2B}"/>
              </a:ext>
            </a:extLst>
          </p:cNvPr>
          <p:cNvSpPr>
            <a:spLocks noGrp="1"/>
          </p:cNvSpPr>
          <p:nvPr>
            <p:ph idx="1"/>
          </p:nvPr>
        </p:nvSpPr>
        <p:spPr/>
        <p:txBody>
          <a:bodyPr/>
          <a:lstStyle/>
          <a:p>
            <a:endParaRPr lang="cs-CZ"/>
          </a:p>
        </p:txBody>
      </p:sp>
      <p:pic>
        <p:nvPicPr>
          <p:cNvPr id="2052" name="Picture 4" descr="Mind Mapping: A Technique for Metacognition - Improve with Metacognition">
            <a:extLst>
              <a:ext uri="{FF2B5EF4-FFF2-40B4-BE49-F238E27FC236}">
                <a16:creationId xmlns:a16="http://schemas.microsoft.com/office/drawing/2014/main" id="{2FB203EA-0A45-434F-84AF-8E555591F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828" y="10971"/>
            <a:ext cx="6738257" cy="639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48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3C474A-ABBA-4A3F-BCC4-981308369F5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C0A6E0E-A5A1-458C-AC19-90023E4583BF}"/>
              </a:ext>
            </a:extLst>
          </p:cNvPr>
          <p:cNvSpPr>
            <a:spLocks noGrp="1"/>
          </p:cNvSpPr>
          <p:nvPr>
            <p:ph idx="1"/>
          </p:nvPr>
        </p:nvSpPr>
        <p:spPr/>
        <p:txBody>
          <a:bodyPr/>
          <a:lstStyle/>
          <a:p>
            <a:endParaRPr lang="cs-CZ"/>
          </a:p>
        </p:txBody>
      </p:sp>
      <p:pic>
        <p:nvPicPr>
          <p:cNvPr id="3076" name="Picture 4" descr="A Tribute to Tony Buzan, the Inventor of Mind Maps - Focus">
            <a:extLst>
              <a:ext uri="{FF2B5EF4-FFF2-40B4-BE49-F238E27FC236}">
                <a16:creationId xmlns:a16="http://schemas.microsoft.com/office/drawing/2014/main" id="{642F186D-696E-4B7C-9F15-D1A23CD5E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71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87E951-850F-40E1-A737-67D73C5A122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565416B-EFC6-4444-8661-33C07CCFED58}"/>
              </a:ext>
            </a:extLst>
          </p:cNvPr>
          <p:cNvSpPr>
            <a:spLocks noGrp="1"/>
          </p:cNvSpPr>
          <p:nvPr>
            <p:ph idx="1"/>
          </p:nvPr>
        </p:nvSpPr>
        <p:spPr/>
        <p:txBody>
          <a:bodyPr/>
          <a:lstStyle/>
          <a:p>
            <a:endParaRPr lang="cs-CZ"/>
          </a:p>
        </p:txBody>
      </p:sp>
      <p:pic>
        <p:nvPicPr>
          <p:cNvPr id="4098" name="Picture 2" descr="Try Mind Mapping Mind Map">
            <a:extLst>
              <a:ext uri="{FF2B5EF4-FFF2-40B4-BE49-F238E27FC236}">
                <a16:creationId xmlns:a16="http://schemas.microsoft.com/office/drawing/2014/main" id="{E591CFF9-FD73-4C59-964F-BFBBA5789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57" y="539721"/>
            <a:ext cx="8545465" cy="667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82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46181E-62A8-4162-A041-214BD54B77C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8857335-6630-4E11-B7FE-9B5BBA368FAE}"/>
              </a:ext>
            </a:extLst>
          </p:cNvPr>
          <p:cNvSpPr>
            <a:spLocks noGrp="1"/>
          </p:cNvSpPr>
          <p:nvPr>
            <p:ph idx="1"/>
          </p:nvPr>
        </p:nvSpPr>
        <p:spPr/>
        <p:txBody>
          <a:bodyPr/>
          <a:lstStyle/>
          <a:p>
            <a:endParaRPr lang="cs-CZ"/>
          </a:p>
        </p:txBody>
      </p:sp>
      <p:pic>
        <p:nvPicPr>
          <p:cNvPr id="5122" name="Picture 2" descr="Mind Map">
            <a:extLst>
              <a:ext uri="{FF2B5EF4-FFF2-40B4-BE49-F238E27FC236}">
                <a16:creationId xmlns:a16="http://schemas.microsoft.com/office/drawing/2014/main" id="{1605D03E-17A9-4D90-B4B8-F685938DE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11047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5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9F9BA9-5D33-48AA-BD59-C97395E09B55}"/>
              </a:ext>
            </a:extLst>
          </p:cNvPr>
          <p:cNvSpPr>
            <a:spLocks noGrp="1"/>
          </p:cNvSpPr>
          <p:nvPr>
            <p:ph type="title"/>
          </p:nvPr>
        </p:nvSpPr>
        <p:spPr/>
        <p:txBody>
          <a:bodyPr/>
          <a:lstStyle/>
          <a:p>
            <a:r>
              <a:rPr lang="cs-CZ" dirty="0" err="1"/>
              <a:t>Kognitvní</a:t>
            </a:r>
            <a:r>
              <a:rPr lang="cs-CZ" dirty="0"/>
              <a:t> vs. </a:t>
            </a:r>
            <a:r>
              <a:rPr lang="cs-CZ" dirty="0" err="1"/>
              <a:t>metakognitivní</a:t>
            </a:r>
            <a:r>
              <a:rPr lang="cs-CZ" dirty="0"/>
              <a:t> </a:t>
            </a:r>
          </a:p>
        </p:txBody>
      </p:sp>
      <p:sp>
        <p:nvSpPr>
          <p:cNvPr id="3" name="Zástupný obsah 2">
            <a:extLst>
              <a:ext uri="{FF2B5EF4-FFF2-40B4-BE49-F238E27FC236}">
                <a16:creationId xmlns:a16="http://schemas.microsoft.com/office/drawing/2014/main" id="{AD49C7B1-40A3-4754-BC70-6023944941F5}"/>
              </a:ext>
            </a:extLst>
          </p:cNvPr>
          <p:cNvSpPr>
            <a:spLocks noGrp="1"/>
          </p:cNvSpPr>
          <p:nvPr>
            <p:ph idx="1"/>
          </p:nvPr>
        </p:nvSpPr>
        <p:spPr/>
        <p:txBody>
          <a:bodyPr/>
          <a:lstStyle/>
          <a:p>
            <a:pPr fontAlgn="base">
              <a:lnSpc>
                <a:spcPct val="107000"/>
              </a:lnSpc>
              <a:spcAft>
                <a:spcPts val="800"/>
              </a:spcAft>
            </a:pP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Kognitivní procesy</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jsou děje, jejichž prostřednictvím člověk poznává svět a sám sebe. Jedná se např. o vnímání, paměť a učení a o myšlení. Jako </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kognitivní strategie </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pak označujeme konkrétní dovednosti - např. paměťové učení nebo schopnost řešit matematickou rovnici. Bez kognitivních procesů se neobejde žádná výuka.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marL="0" indent="0" fontAlgn="base">
              <a:lnSpc>
                <a:spcPct val="107000"/>
              </a:lnSpc>
              <a:spcAft>
                <a:spcPts val="800"/>
              </a:spcAft>
              <a:buNone/>
            </a:pP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b="1" dirty="0" err="1">
                <a:effectLst/>
                <a:latin typeface="Calibri" panose="020F0502020204030204" pitchFamily="34" charset="0"/>
                <a:ea typeface="Times New Roman" panose="02020603050405020304" pitchFamily="18" charset="0"/>
                <a:cs typeface="Times New Roman" panose="02020603050405020304" pitchFamily="18" charset="0"/>
              </a:rPr>
              <a:t>Metakognitivní</a:t>
            </a:r>
            <a:r>
              <a:rPr lang="cs-CZ" sz="1800" b="1" dirty="0">
                <a:effectLst/>
                <a:latin typeface="Calibri" panose="020F0502020204030204" pitchFamily="34" charset="0"/>
                <a:ea typeface="Times New Roman" panose="02020603050405020304" pitchFamily="18" charset="0"/>
                <a:cs typeface="Times New Roman" panose="02020603050405020304" pitchFamily="18" charset="0"/>
              </a:rPr>
              <a:t> procesy</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jsou děje, jejichž prostřednictvím člověk monitoruje a řídí vlastní myšlení a učení. Pomocí </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metakognice</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se např. můžeme rozhodnout, zda je daná kognitivní strategie vhodná pro řešení konkrétního úkolu, a tím lépe plánovat a realizovat naše zapojení v rámci různých učebních situací.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8957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3883E-A25F-4846-8F38-24F36DC0A592}"/>
              </a:ext>
            </a:extLst>
          </p:cNvPr>
          <p:cNvSpPr>
            <a:spLocks noGrp="1"/>
          </p:cNvSpPr>
          <p:nvPr>
            <p:ph type="title"/>
          </p:nvPr>
        </p:nvSpPr>
        <p:spPr/>
        <p:txBody>
          <a:bodyPr/>
          <a:lstStyle/>
          <a:p>
            <a:r>
              <a:rPr lang="cs-CZ" dirty="0"/>
              <a:t>Definice </a:t>
            </a:r>
            <a:r>
              <a:rPr lang="cs-CZ" dirty="0" err="1"/>
              <a:t>metakognice</a:t>
            </a:r>
            <a:endParaRPr lang="cs-CZ" dirty="0"/>
          </a:p>
        </p:txBody>
      </p:sp>
      <p:sp>
        <p:nvSpPr>
          <p:cNvPr id="3" name="Zástupný obsah 2">
            <a:extLst>
              <a:ext uri="{FF2B5EF4-FFF2-40B4-BE49-F238E27FC236}">
                <a16:creationId xmlns:a16="http://schemas.microsoft.com/office/drawing/2014/main" id="{20CCB255-8921-44B2-B37C-47122EDBF77A}"/>
              </a:ext>
            </a:extLst>
          </p:cNvPr>
          <p:cNvSpPr>
            <a:spLocks noGrp="1"/>
          </p:cNvSpPr>
          <p:nvPr>
            <p:ph idx="1"/>
          </p:nvPr>
        </p:nvSpPr>
        <p:spPr/>
        <p:txBody>
          <a:bodyPr/>
          <a:lstStyle/>
          <a:p>
            <a:pPr marL="0" indent="0">
              <a:buNone/>
            </a:pPr>
            <a:r>
              <a:rPr lang="cs-CZ" dirty="0" err="1"/>
              <a:t>Flavell</a:t>
            </a:r>
            <a:r>
              <a:rPr lang="cs-CZ" dirty="0"/>
              <a:t> (1976): Znalosti vlastních kognitivních procesů a jejich výsledků</a:t>
            </a:r>
          </a:p>
          <a:p>
            <a:pPr marL="0" indent="0">
              <a:buNone/>
            </a:pPr>
            <a:r>
              <a:rPr lang="cs-CZ" dirty="0"/>
              <a:t> X postupem času rozšířeno ze znalostí i na schopnosti a z vlastních procesů i na procesy cizí </a:t>
            </a:r>
          </a:p>
          <a:p>
            <a:pPr marL="0" indent="0">
              <a:buNone/>
            </a:pPr>
            <a:endParaRPr lang="cs-CZ" dirty="0"/>
          </a:p>
          <a:p>
            <a:pPr marL="0" indent="0">
              <a:buNone/>
            </a:pPr>
            <a:r>
              <a:rPr lang="cs-CZ" dirty="0" err="1"/>
              <a:t>Kluwe</a:t>
            </a:r>
            <a:r>
              <a:rPr lang="cs-CZ" dirty="0"/>
              <a:t> (1982): </a:t>
            </a:r>
          </a:p>
          <a:p>
            <a:pPr algn="l"/>
            <a:r>
              <a:rPr lang="cs-CZ" b="0" i="0" u="none" strike="noStrike" baseline="0" dirty="0"/>
              <a:t>znalosti o vlastním myšlení a o myšlení dalších osob (deklarativní aspekt)</a:t>
            </a:r>
          </a:p>
          <a:p>
            <a:pPr algn="l"/>
            <a:r>
              <a:rPr lang="cs-CZ" dirty="0"/>
              <a:t>schopnost</a:t>
            </a:r>
            <a:r>
              <a:rPr lang="cs-CZ" b="0" i="0" u="none" strike="noStrike" baseline="0" dirty="0"/>
              <a:t> monitorovat a regulovat průběh vlastního myšlení (procedurální aspekt) </a:t>
            </a:r>
          </a:p>
          <a:p>
            <a:pPr algn="l"/>
            <a:endParaRPr lang="cs-CZ" dirty="0"/>
          </a:p>
          <a:p>
            <a:pPr algn="l">
              <a:buFontTx/>
              <a:buChar char="-"/>
            </a:pPr>
            <a:r>
              <a:rPr lang="cs-CZ" dirty="0"/>
              <a:t>Takové rozdělení je v různých podobách součástí většiny teorií </a:t>
            </a:r>
            <a:r>
              <a:rPr lang="cs-CZ" dirty="0" err="1"/>
              <a:t>metakognice</a:t>
            </a:r>
            <a:r>
              <a:rPr lang="cs-CZ" dirty="0"/>
              <a:t> </a:t>
            </a:r>
          </a:p>
          <a:p>
            <a:pPr marL="0" indent="0" algn="l">
              <a:buNone/>
            </a:pPr>
            <a:endParaRPr lang="cs-CZ" dirty="0"/>
          </a:p>
        </p:txBody>
      </p:sp>
    </p:spTree>
    <p:extLst>
      <p:ext uri="{BB962C8B-B14F-4D97-AF65-F5344CB8AC3E}">
        <p14:creationId xmlns:p14="http://schemas.microsoft.com/office/powerpoint/2010/main" val="341218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B1953-F745-4B24-BFC0-6745792C1419}"/>
              </a:ext>
            </a:extLst>
          </p:cNvPr>
          <p:cNvSpPr>
            <a:spLocks noGrp="1"/>
          </p:cNvSpPr>
          <p:nvPr>
            <p:ph type="title"/>
          </p:nvPr>
        </p:nvSpPr>
        <p:spPr>
          <a:xfrm>
            <a:off x="1251678" y="382385"/>
            <a:ext cx="10178322" cy="1133387"/>
          </a:xfrm>
        </p:spPr>
        <p:txBody>
          <a:bodyPr>
            <a:normAutofit/>
          </a:bodyPr>
          <a:lstStyle/>
          <a:p>
            <a:r>
              <a:rPr lang="cs-CZ" sz="4800" dirty="0" err="1"/>
              <a:t>Metakognice</a:t>
            </a:r>
            <a:r>
              <a:rPr lang="cs-CZ" sz="4800" dirty="0"/>
              <a:t> = znalosti + regulace</a:t>
            </a:r>
          </a:p>
        </p:txBody>
      </p:sp>
      <p:sp>
        <p:nvSpPr>
          <p:cNvPr id="3" name="Zástupný obsah 2">
            <a:extLst>
              <a:ext uri="{FF2B5EF4-FFF2-40B4-BE49-F238E27FC236}">
                <a16:creationId xmlns:a16="http://schemas.microsoft.com/office/drawing/2014/main" id="{B25F1598-8341-4AD9-BF54-B9C9834D19F8}"/>
              </a:ext>
            </a:extLst>
          </p:cNvPr>
          <p:cNvSpPr>
            <a:spLocks noGrp="1"/>
          </p:cNvSpPr>
          <p:nvPr>
            <p:ph idx="1"/>
          </p:nvPr>
        </p:nvSpPr>
        <p:spPr>
          <a:xfrm>
            <a:off x="1251678" y="1344059"/>
            <a:ext cx="10178322" cy="4535534"/>
          </a:xfrm>
        </p:spPr>
        <p:txBody>
          <a:bodyPr/>
          <a:lstStyle/>
          <a:p>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Corbel" panose="020B0503020204020204" pitchFamily="34" charset="0"/>
              <a:cs typeface="Times New Roman" panose="02020603050405020304" pitchFamily="18" charset="0"/>
            </a:endParaRPr>
          </a:p>
          <a:p>
            <a:pPr marL="0" indent="0">
              <a:buNone/>
            </a:pPr>
            <a:endParaRPr lang="cs-CZ" dirty="0"/>
          </a:p>
        </p:txBody>
      </p:sp>
      <p:sp>
        <p:nvSpPr>
          <p:cNvPr id="4" name="Ovál 3">
            <a:extLst>
              <a:ext uri="{FF2B5EF4-FFF2-40B4-BE49-F238E27FC236}">
                <a16:creationId xmlns:a16="http://schemas.microsoft.com/office/drawing/2014/main" id="{46ACBC92-7B6A-4123-878D-C6D3DFFC4821}"/>
              </a:ext>
            </a:extLst>
          </p:cNvPr>
          <p:cNvSpPr/>
          <p:nvPr/>
        </p:nvSpPr>
        <p:spPr>
          <a:xfrm>
            <a:off x="1728102" y="1913891"/>
            <a:ext cx="4584563" cy="4027077"/>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07000"/>
              </a:lnSpc>
              <a:spcAft>
                <a:spcPts val="800"/>
              </a:spcAft>
            </a:pPr>
            <a:r>
              <a:rPr lang="cs-CZ" sz="2000" b="1" dirty="0">
                <a:solidFill>
                  <a:schemeClr val="bg2">
                    <a:lumMod val="25000"/>
                  </a:schemeClr>
                </a:solidFill>
                <a:effectLst/>
                <a:latin typeface="Calibri" panose="020F0502020204030204" pitchFamily="34" charset="0"/>
                <a:ea typeface="Times New Roman" panose="02020603050405020304" pitchFamily="18" charset="0"/>
                <a:cs typeface="Times New Roman" panose="02020603050405020304" pitchFamily="18" charset="0"/>
              </a:rPr>
              <a:t>METAKOGNITIVNÍ ZNALOSTI </a:t>
            </a:r>
          </a:p>
          <a:p>
            <a:pPr algn="ctr" fontAlgn="base">
              <a:lnSpc>
                <a:spcPct val="107000"/>
              </a:lnSpc>
              <a:spcAft>
                <a:spcPts val="800"/>
              </a:spcAft>
            </a:pPr>
            <a:r>
              <a:rPr lang="cs-CZ" sz="1200" b="1" dirty="0">
                <a:latin typeface="Calibri" panose="020F0502020204030204" pitchFamily="34" charset="0"/>
                <a:ea typeface="Corbel" panose="020B0503020204020204" pitchFamily="34" charset="0"/>
                <a:cs typeface="Times New Roman" panose="02020603050405020304" pitchFamily="18" charset="0"/>
              </a:rPr>
              <a:t>(VSTUP DO ÚLOHY)</a:t>
            </a:r>
            <a:endParaRPr lang="cs-CZ" sz="1200" b="1" dirty="0">
              <a:effectLst/>
              <a:latin typeface="Corbel" panose="020B0503020204020204" pitchFamily="34" charset="0"/>
              <a:ea typeface="Corbel" panose="020B0503020204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mě jako učící bytosti (např. co vyhovuje při učení mně, v čem je dobrý spolužák, ale i obecná tvrzení typu, že lépe se učíme v tichu, než když je hluk),  </a:t>
            </a:r>
            <a:endParaRPr lang="cs-CZ" sz="1200" dirty="0">
              <a:effectLst/>
              <a:latin typeface="Corbel" panose="020B0503020204020204" pitchFamily="34" charset="0"/>
              <a:ea typeface="Corbel" panose="020B0503020204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úloh (např. co dělá úlohu obtížnou nebo která z úloh je na první pohled obtížnější),   </a:t>
            </a:r>
            <a:endParaRPr lang="cs-CZ" sz="1200" dirty="0">
              <a:effectLst/>
              <a:latin typeface="Corbel" panose="020B0503020204020204" pitchFamily="34" charset="0"/>
              <a:ea typeface="Corbel" panose="020B050302020402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cs-CZ" sz="1200" dirty="0">
                <a:effectLst/>
                <a:latin typeface="Calibri" panose="020F0502020204030204" pitchFamily="34" charset="0"/>
                <a:ea typeface="Times New Roman" panose="02020603050405020304" pitchFamily="18" charset="0"/>
                <a:cs typeface="Times New Roman" panose="02020603050405020304" pitchFamily="18" charset="0"/>
              </a:rPr>
              <a:t>strategií (co je potřeba udělat, aby byla úloha vyřešena – např. úlohu si nejprve pozorně přečíst).  </a:t>
            </a:r>
            <a:endParaRPr lang="cs-CZ" sz="1200" dirty="0">
              <a:effectLst/>
              <a:latin typeface="Corbel" panose="020B0503020204020204" pitchFamily="34" charset="0"/>
              <a:ea typeface="Corbel" panose="020B0503020204020204" pitchFamily="34" charset="0"/>
              <a:cs typeface="Times New Roman" panose="02020603050405020304" pitchFamily="18" charset="0"/>
            </a:endParaRPr>
          </a:p>
        </p:txBody>
      </p:sp>
      <p:sp>
        <p:nvSpPr>
          <p:cNvPr id="5" name="Ovál 4">
            <a:extLst>
              <a:ext uri="{FF2B5EF4-FFF2-40B4-BE49-F238E27FC236}">
                <a16:creationId xmlns:a16="http://schemas.microsoft.com/office/drawing/2014/main" id="{0BEA77DF-BCDB-48F4-8D1E-CE4A8798F224}"/>
              </a:ext>
            </a:extLst>
          </p:cNvPr>
          <p:cNvSpPr/>
          <p:nvPr/>
        </p:nvSpPr>
        <p:spPr>
          <a:xfrm>
            <a:off x="6389783" y="1813142"/>
            <a:ext cx="4375131" cy="4127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solidFill>
                  <a:schemeClr val="bg2">
                    <a:lumMod val="25000"/>
                  </a:schemeClr>
                </a:solidFill>
                <a:effectLst/>
                <a:latin typeface="Calibri" panose="020F0502020204030204" pitchFamily="34" charset="0"/>
                <a:ea typeface="Times New Roman" panose="02020603050405020304" pitchFamily="18" charset="0"/>
              </a:rPr>
              <a:t>METAKOGNITIVNÍ REGULACE</a:t>
            </a:r>
          </a:p>
          <a:p>
            <a:pPr algn="ctr"/>
            <a:endParaRPr lang="cs-CZ" sz="1200" b="1" dirty="0">
              <a:effectLst/>
              <a:latin typeface="Calibri" panose="020F0502020204030204" pitchFamily="34" charset="0"/>
              <a:ea typeface="Times New Roman" panose="02020603050405020304" pitchFamily="18" charset="0"/>
            </a:endParaRPr>
          </a:p>
          <a:p>
            <a:pPr algn="ctr"/>
            <a:r>
              <a:rPr lang="cs-CZ" sz="1200" b="1" dirty="0">
                <a:latin typeface="Calibri" panose="020F0502020204030204" pitchFamily="34" charset="0"/>
                <a:ea typeface="Times New Roman" panose="02020603050405020304" pitchFamily="18" charset="0"/>
              </a:rPr>
              <a:t>= využití znalostí a jejich adaptace na konkrétní situaci</a:t>
            </a:r>
          </a:p>
          <a:p>
            <a:pPr algn="ctr"/>
            <a:endParaRPr lang="cs-CZ" sz="1200" b="1" dirty="0">
              <a:latin typeface="Calibri" panose="020F0502020204030204" pitchFamily="34" charset="0"/>
              <a:ea typeface="Times New Roman" panose="02020603050405020304" pitchFamily="18" charset="0"/>
            </a:endParaRPr>
          </a:p>
          <a:p>
            <a:pPr algn="ctr"/>
            <a:r>
              <a:rPr lang="cs-CZ" sz="1200" b="1" dirty="0">
                <a:effectLst/>
                <a:latin typeface="Calibri" panose="020F0502020204030204" pitchFamily="34" charset="0"/>
                <a:ea typeface="Times New Roman" panose="02020603050405020304" pitchFamily="18" charset="0"/>
              </a:rPr>
              <a:t>  Zahrnuje schopnost </a:t>
            </a:r>
            <a:r>
              <a:rPr lang="cs-CZ" sz="1200" b="1" u="sng" dirty="0">
                <a:effectLst/>
                <a:latin typeface="Calibri" panose="020F0502020204030204" pitchFamily="34" charset="0"/>
                <a:ea typeface="Times New Roman" panose="02020603050405020304" pitchFamily="18" charset="0"/>
              </a:rPr>
              <a:t>plánovat, monitorovat a vyhodnocovat </a:t>
            </a:r>
            <a:r>
              <a:rPr lang="cs-CZ" sz="1200" b="1" dirty="0">
                <a:effectLst/>
                <a:latin typeface="Calibri" panose="020F0502020204030204" pitchFamily="34" charset="0"/>
                <a:ea typeface="Times New Roman" panose="02020603050405020304" pitchFamily="18" charset="0"/>
              </a:rPr>
              <a:t>výsledky vlastních kognitivních procesů. </a:t>
            </a:r>
            <a:endParaRPr lang="cs-CZ" sz="1200" b="1" dirty="0"/>
          </a:p>
        </p:txBody>
      </p:sp>
    </p:spTree>
    <p:extLst>
      <p:ext uri="{BB962C8B-B14F-4D97-AF65-F5344CB8AC3E}">
        <p14:creationId xmlns:p14="http://schemas.microsoft.com/office/powerpoint/2010/main" val="2855831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txBody>
          <a:bodyPr/>
          <a:lstStyle/>
          <a:p>
            <a:endParaRPr lang="cs-CZ"/>
          </a:p>
        </p:txBody>
      </p:sp>
      <p:sp>
        <p:nvSpPr>
          <p:cNvPr id="2" name="Nadpis 1">
            <a:extLst>
              <a:ext uri="{FF2B5EF4-FFF2-40B4-BE49-F238E27FC236}">
                <a16:creationId xmlns:a16="http://schemas.microsoft.com/office/drawing/2014/main" id="{7559D62A-0B7F-4116-87BC-5712221761A5}"/>
              </a:ext>
            </a:extLst>
          </p:cNvPr>
          <p:cNvSpPr>
            <a:spLocks noGrp="1"/>
          </p:cNvSpPr>
          <p:nvPr>
            <p:ph type="title"/>
          </p:nvPr>
        </p:nvSpPr>
        <p:spPr>
          <a:xfrm>
            <a:off x="612989" y="776175"/>
            <a:ext cx="3990455" cy="921996"/>
          </a:xfrm>
        </p:spPr>
        <p:txBody>
          <a:bodyPr anchor="b">
            <a:normAutofit/>
          </a:bodyPr>
          <a:lstStyle/>
          <a:p>
            <a:r>
              <a:rPr lang="cs-CZ" sz="4300" dirty="0"/>
              <a:t>Jak se učíte? </a:t>
            </a:r>
          </a:p>
        </p:txBody>
      </p:sp>
      <p:sp>
        <p:nvSpPr>
          <p:cNvPr id="4" name="TextovéPole 3">
            <a:extLst>
              <a:ext uri="{FF2B5EF4-FFF2-40B4-BE49-F238E27FC236}">
                <a16:creationId xmlns:a16="http://schemas.microsoft.com/office/drawing/2014/main" id="{DCE9E900-5786-468E-A44D-1A936D088889}"/>
              </a:ext>
            </a:extLst>
          </p:cNvPr>
          <p:cNvSpPr txBox="1"/>
          <p:nvPr/>
        </p:nvSpPr>
        <p:spPr>
          <a:xfrm>
            <a:off x="718457" y="2188029"/>
            <a:ext cx="5747657" cy="1200329"/>
          </a:xfrm>
          <a:prstGeom prst="rect">
            <a:avLst/>
          </a:prstGeom>
          <a:noFill/>
        </p:spPr>
        <p:txBody>
          <a:bodyPr wrap="square" rtlCol="0">
            <a:spAutoFit/>
          </a:bodyPr>
          <a:lstStyle/>
          <a:p>
            <a:pPr marL="342900" indent="-342900">
              <a:buAutoNum type="arabicParenR"/>
            </a:pPr>
            <a:r>
              <a:rPr lang="cs-CZ" dirty="0"/>
              <a:t>Jak jste postupovali při učení se na maturitu</a:t>
            </a:r>
          </a:p>
          <a:p>
            <a:pPr marL="342900" indent="-342900">
              <a:buAutoNum type="arabicParenR"/>
            </a:pPr>
            <a:r>
              <a:rPr lang="cs-CZ" dirty="0"/>
              <a:t>Jaké jste volili strategie? </a:t>
            </a:r>
          </a:p>
          <a:p>
            <a:pPr marL="342900" indent="-342900">
              <a:buAutoNum type="arabicParenR"/>
            </a:pPr>
            <a:r>
              <a:rPr lang="cs-CZ" dirty="0"/>
              <a:t>Monitorovali jste v průběhu učení jejich účinnost? </a:t>
            </a:r>
          </a:p>
          <a:p>
            <a:pPr marL="342900" indent="-342900">
              <a:buAutoNum type="arabicParenR"/>
            </a:pPr>
            <a:r>
              <a:rPr lang="cs-CZ" dirty="0"/>
              <a:t>Jak zpětně hodnotíte jejich funkčnost? </a:t>
            </a:r>
          </a:p>
        </p:txBody>
      </p:sp>
    </p:spTree>
    <p:extLst>
      <p:ext uri="{BB962C8B-B14F-4D97-AF65-F5344CB8AC3E}">
        <p14:creationId xmlns:p14="http://schemas.microsoft.com/office/powerpoint/2010/main" val="412264216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5315F-0894-443C-833C-35825B044DBE}"/>
              </a:ext>
            </a:extLst>
          </p:cNvPr>
          <p:cNvSpPr>
            <a:spLocks noGrp="1"/>
          </p:cNvSpPr>
          <p:nvPr>
            <p:ph type="title"/>
          </p:nvPr>
        </p:nvSpPr>
        <p:spPr>
          <a:xfrm>
            <a:off x="1251678" y="503571"/>
            <a:ext cx="10178322" cy="1492132"/>
          </a:xfrm>
        </p:spPr>
        <p:txBody>
          <a:bodyPr/>
          <a:lstStyle/>
          <a:p>
            <a:r>
              <a:rPr lang="cs-CZ" dirty="0"/>
              <a:t>Jak podpořit u žáků </a:t>
            </a:r>
            <a:r>
              <a:rPr lang="cs-CZ" dirty="0" err="1"/>
              <a:t>metakognitivní</a:t>
            </a:r>
            <a:r>
              <a:rPr lang="cs-CZ" dirty="0"/>
              <a:t> regulaci? </a:t>
            </a:r>
          </a:p>
        </p:txBody>
      </p:sp>
      <p:sp>
        <p:nvSpPr>
          <p:cNvPr id="3" name="Zástupný obsah 2">
            <a:extLst>
              <a:ext uri="{FF2B5EF4-FFF2-40B4-BE49-F238E27FC236}">
                <a16:creationId xmlns:a16="http://schemas.microsoft.com/office/drawing/2014/main" id="{BF07929B-DFED-4AAE-81F1-65F1B80AF71B}"/>
              </a:ext>
            </a:extLst>
          </p:cNvPr>
          <p:cNvSpPr>
            <a:spLocks noGrp="1"/>
          </p:cNvSpPr>
          <p:nvPr>
            <p:ph idx="1"/>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fontAlgn="base">
              <a:lnSpc>
                <a:spcPct val="107000"/>
              </a:lnSpc>
              <a:spcAft>
                <a:spcPts val="800"/>
              </a:spcAft>
              <a:buNone/>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Plánování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cílem je aktivovat předchozí znalosti a navrhnout vhodnou kognitivní strategii</a:t>
            </a:r>
          </a:p>
          <a:p>
            <a:pPr marL="0" indent="0" fontAlgn="base">
              <a:lnSpc>
                <a:spcPct val="107000"/>
              </a:lnSpc>
              <a:spcAft>
                <a:spcPts val="800"/>
              </a:spcAft>
              <a:buNone/>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Monitorování</a:t>
            </a:r>
            <a:r>
              <a:rPr lang="cs-CZ" sz="1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cílem je zjistit, jaký je průběh řešení a zda navržená kognitivní strategie směřuje k cíli</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marL="0" indent="0" fontAlgn="base">
              <a:lnSpc>
                <a:spcPct val="107000"/>
              </a:lnSpc>
              <a:spcAft>
                <a:spcPts val="800"/>
              </a:spcAft>
              <a:buNone/>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Zhodnocení</a:t>
            </a: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cílem je zjistit, jak byla daná strategie úspěšná a co si žák z proběhlého řešení může odnést do budoucna</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2284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5315F-0894-443C-833C-35825B044DBE}"/>
              </a:ext>
            </a:extLst>
          </p:cNvPr>
          <p:cNvSpPr>
            <a:spLocks noGrp="1"/>
          </p:cNvSpPr>
          <p:nvPr>
            <p:ph type="title"/>
          </p:nvPr>
        </p:nvSpPr>
        <p:spPr>
          <a:xfrm>
            <a:off x="1251678" y="503571"/>
            <a:ext cx="10178322" cy="1492132"/>
          </a:xfrm>
        </p:spPr>
        <p:txBody>
          <a:bodyPr/>
          <a:lstStyle/>
          <a:p>
            <a:r>
              <a:rPr lang="cs-CZ" dirty="0"/>
              <a:t>Jak podpořit u žáků </a:t>
            </a:r>
            <a:r>
              <a:rPr lang="cs-CZ" dirty="0" err="1"/>
              <a:t>metakognitivní</a:t>
            </a:r>
            <a:r>
              <a:rPr lang="cs-CZ" dirty="0"/>
              <a:t> regulaci? </a:t>
            </a:r>
          </a:p>
        </p:txBody>
      </p:sp>
      <p:sp>
        <p:nvSpPr>
          <p:cNvPr id="3" name="Zástupný obsah 2">
            <a:extLst>
              <a:ext uri="{FF2B5EF4-FFF2-40B4-BE49-F238E27FC236}">
                <a16:creationId xmlns:a16="http://schemas.microsoft.com/office/drawing/2014/main" id="{BF07929B-DFED-4AAE-81F1-65F1B80AF71B}"/>
              </a:ext>
            </a:extLst>
          </p:cNvPr>
          <p:cNvSpPr>
            <a:spLocks noGrp="1"/>
          </p:cNvSpPr>
          <p:nvPr>
            <p:ph idx="1"/>
          </p:nvPr>
        </p:nvSpPr>
        <p:spPr>
          <a:xfrm>
            <a:off x="816428" y="2006589"/>
            <a:ext cx="10798629" cy="4659085"/>
          </a:xfrm>
        </p:spPr>
        <p:style>
          <a:lnRef idx="2">
            <a:schemeClr val="accent1">
              <a:shade val="50000"/>
            </a:schemeClr>
          </a:lnRef>
          <a:fillRef idx="1">
            <a:schemeClr val="accent1"/>
          </a:fillRef>
          <a:effectRef idx="0">
            <a:schemeClr val="accent1"/>
          </a:effectRef>
          <a:fontRef idx="minor">
            <a:schemeClr val="lt1"/>
          </a:fontRef>
        </p:style>
        <p:txBody>
          <a:bodyPr>
            <a:normAutofit fontScale="62500" lnSpcReduction="20000"/>
          </a:bodyPr>
          <a:lstStyle/>
          <a:p>
            <a:pPr marL="0" indent="0" fontAlgn="base">
              <a:lnSpc>
                <a:spcPct val="107000"/>
              </a:lnSpc>
              <a:spcAft>
                <a:spcPts val="800"/>
              </a:spcAft>
              <a:buNone/>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Plánování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cílem je aktivovat předchozí znalosti</a:t>
            </a:r>
          </a:p>
          <a:p>
            <a:pPr fontAlgn="base">
              <a:lnSpc>
                <a:spcPct val="107000"/>
              </a:lnSpc>
              <a:spcAft>
                <a:spcPts val="800"/>
              </a:spcAft>
            </a:pPr>
            <a:r>
              <a:rPr lang="cs-CZ"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Řešili jste někdy podobnou úlohu? Co vám to připomíná? Na co se úloha ptá? Jaké informace se z úlohy dozvídáte? Jaký "příběh" úloha vypráví? Které informace jsou podstatné? Jaké možnosti řešení vás napadají? Jaký z nich zvolíte a proč? Co pro zvolený postup budete potřebovat – kolik času, které znalosti a vzorečky, pomůcky aj.?   </a:t>
            </a: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navrhnout vhodnou kognitivní strategii</a:t>
            </a:r>
            <a:endParaRPr lang="cs-CZ" sz="1800" dirty="0">
              <a:solidFill>
                <a:schemeClr val="bg1"/>
              </a:solidFill>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rPr>
              <a:t>Možnost využití myšlenkových map a dalších grafických organizérů </a:t>
            </a:r>
          </a:p>
          <a:p>
            <a:pPr marL="0" indent="0" fontAlgn="base">
              <a:lnSpc>
                <a:spcPct val="107000"/>
              </a:lnSpc>
              <a:spcAft>
                <a:spcPts val="800"/>
              </a:spcAft>
              <a:buNone/>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Monitorování</a:t>
            </a:r>
            <a:r>
              <a:rPr lang="cs-CZ" sz="18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cílem je zjistit, jaký je průběh řešení a zda navržená kognitivní strategie směřuje k cíli</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Kde v procesu řešení se právě nacházíte? Co vám zbývá udělat? Je váš postup řešení funkční? Pokud ne, víte, v čem je asi chyba? Je problém v celém zvoleném postupu, nebo jen v jednotlivém kroku? Je zde jiná cesta, kterou můžete využít?    </a:t>
            </a:r>
            <a:endParaRPr lang="cs-CZ" sz="1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endParaRPr>
          </a:p>
          <a:p>
            <a:pPr marL="0" indent="0" fontAlgn="base">
              <a:lnSpc>
                <a:spcPct val="107000"/>
              </a:lnSpc>
              <a:spcAft>
                <a:spcPts val="800"/>
              </a:spcAft>
              <a:buNone/>
            </a:pPr>
            <a:r>
              <a:rPr lang="cs-CZ"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Zhodnocení</a:t>
            </a: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cílem je zjistit, jak byla daná strategie úspěšná a co si žák z proběhlého řešení může odnést do budoucna)</a:t>
            </a:r>
            <a:endParaRPr lang="cs-CZ" sz="1800" dirty="0">
              <a:effectLst/>
              <a:latin typeface="Corbel" panose="020B050302020402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cs-CZ" sz="1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Dává řešení smysl? Jak to můžete ověřit? Co využijete nebo naopak nevyužijete příště? Jak jste se během řešení a po dokončení úkolu cítili? Byli jste soustředění na úkol? Pokud jste pociťovali nervozitu či obavy, co vám pomohlo je zvládnout? Odhadli jste správně, zda bylo vaše řešení správné, či chybné? Důvěřujete si, že zvládnete dobře příští podobné úkoly? </a:t>
            </a:r>
            <a:endParaRPr lang="cs-CZ" sz="1800" dirty="0">
              <a:solidFill>
                <a:schemeClr val="bg1"/>
              </a:solidFill>
              <a:effectLst/>
              <a:latin typeface="Corbel" panose="020B050302020402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16758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E9FE01-4B12-463D-A31B-173D693D3240}"/>
              </a:ext>
            </a:extLst>
          </p:cNvPr>
          <p:cNvSpPr>
            <a:spLocks noGrp="1"/>
          </p:cNvSpPr>
          <p:nvPr>
            <p:ph type="title"/>
          </p:nvPr>
        </p:nvSpPr>
        <p:spPr/>
        <p:txBody>
          <a:bodyPr/>
          <a:lstStyle/>
          <a:p>
            <a:r>
              <a:rPr lang="cs-CZ" dirty="0"/>
              <a:t>Příklad se čtením: aktivace </a:t>
            </a:r>
            <a:r>
              <a:rPr lang="cs-CZ" dirty="0" err="1"/>
              <a:t>metakognice</a:t>
            </a:r>
            <a:r>
              <a:rPr lang="cs-CZ" dirty="0"/>
              <a:t> (dva hlasy)</a:t>
            </a:r>
          </a:p>
        </p:txBody>
      </p:sp>
      <p:pic>
        <p:nvPicPr>
          <p:cNvPr id="1026" name="Picture 2" descr="Knížky pro děti: 13 tipů na super letní čtení! | Ahaonline.cz">
            <a:extLst>
              <a:ext uri="{FF2B5EF4-FFF2-40B4-BE49-F238E27FC236}">
                <a16:creationId xmlns:a16="http://schemas.microsoft.com/office/drawing/2014/main" id="{9AF9EDD0-2FDC-4CA7-9DF5-D653015946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7051" y="2286000"/>
            <a:ext cx="5706847" cy="3594100"/>
          </a:xfrm>
          <a:prstGeom prst="rect">
            <a:avLst/>
          </a:prstGeom>
          <a:noFill/>
          <a:extLst>
            <a:ext uri="{909E8E84-426E-40DD-AFC4-6F175D3DCCD1}">
              <a14:hiddenFill xmlns:a14="http://schemas.microsoft.com/office/drawing/2010/main">
                <a:solidFill>
                  <a:srgbClr val="FFFFFF"/>
                </a:solidFill>
              </a14:hiddenFill>
            </a:ext>
          </a:extLst>
        </p:spPr>
      </p:pic>
      <p:sp>
        <p:nvSpPr>
          <p:cNvPr id="4" name="Myšlenková bublina: obláček 3">
            <a:extLst>
              <a:ext uri="{FF2B5EF4-FFF2-40B4-BE49-F238E27FC236}">
                <a16:creationId xmlns:a16="http://schemas.microsoft.com/office/drawing/2014/main" id="{7CBFB85B-8A0B-474C-9177-896155F115D5}"/>
              </a:ext>
            </a:extLst>
          </p:cNvPr>
          <p:cNvSpPr/>
          <p:nvPr/>
        </p:nvSpPr>
        <p:spPr>
          <a:xfrm>
            <a:off x="1037690" y="1890445"/>
            <a:ext cx="2650732" cy="2044557"/>
          </a:xfrm>
          <a:prstGeom prst="cloudCallout">
            <a:avLst>
              <a:gd name="adj1" fmla="val 110950"/>
              <a:gd name="adj2" fmla="val 48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Zdeněk nemá rád psy</a:t>
            </a:r>
          </a:p>
        </p:txBody>
      </p:sp>
      <p:sp>
        <p:nvSpPr>
          <p:cNvPr id="15" name="Myšlenková bublina: obláček 14">
            <a:extLst>
              <a:ext uri="{FF2B5EF4-FFF2-40B4-BE49-F238E27FC236}">
                <a16:creationId xmlns:a16="http://schemas.microsoft.com/office/drawing/2014/main" id="{33AA5B59-5F4E-4B25-8E9A-C33E7B5F2687}"/>
              </a:ext>
            </a:extLst>
          </p:cNvPr>
          <p:cNvSpPr/>
          <p:nvPr/>
        </p:nvSpPr>
        <p:spPr>
          <a:xfrm>
            <a:off x="8402551" y="1384443"/>
            <a:ext cx="2650732" cy="2044557"/>
          </a:xfrm>
          <a:prstGeom prst="cloudCallout">
            <a:avLst>
              <a:gd name="adj1" fmla="val -72383"/>
              <a:gd name="adj2" fmla="val 72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Proč nemá rád psy? </a:t>
            </a:r>
          </a:p>
        </p:txBody>
      </p:sp>
    </p:spTree>
    <p:extLst>
      <p:ext uri="{BB962C8B-B14F-4D97-AF65-F5344CB8AC3E}">
        <p14:creationId xmlns:p14="http://schemas.microsoft.com/office/powerpoint/2010/main" val="796489945"/>
      </p:ext>
    </p:extLst>
  </p:cSld>
  <p:clrMapOvr>
    <a:masterClrMapping/>
  </p:clrMapOvr>
</p:sld>
</file>

<file path=ppt/theme/theme1.xml><?xml version="1.0" encoding="utf-8"?>
<a:theme xmlns:a="http://schemas.openxmlformats.org/drawingml/2006/main" name="Odznáček">
  <a:themeElements>
    <a:clrScheme name="Odznáček">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dznáček">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dznáček">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TM10001106[[fn=Značka]]</Template>
  <TotalTime>15360</TotalTime>
  <Words>1748</Words>
  <Application>Microsoft Office PowerPoint</Application>
  <PresentationFormat>Širokoúhlá obrazovka</PresentationFormat>
  <Paragraphs>125</Paragraphs>
  <Slides>24</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24</vt:i4>
      </vt:variant>
    </vt:vector>
  </HeadingPairs>
  <TitlesOfParts>
    <vt:vector size="32" baseType="lpstr">
      <vt:lpstr>Arial</vt:lpstr>
      <vt:lpstr>Calibri</vt:lpstr>
      <vt:lpstr>Corbel</vt:lpstr>
      <vt:lpstr>Gill Sans MT</vt:lpstr>
      <vt:lpstr>Impact</vt:lpstr>
      <vt:lpstr>Symbol</vt:lpstr>
      <vt:lpstr>Times New Roman</vt:lpstr>
      <vt:lpstr>Odznáček</vt:lpstr>
      <vt:lpstr>Metakognitivní schopnosti </vt:lpstr>
      <vt:lpstr>Co to je metakognice</vt:lpstr>
      <vt:lpstr>Kognitvní vs. metakognitivní </vt:lpstr>
      <vt:lpstr>Definice metakognice</vt:lpstr>
      <vt:lpstr>Metakognice = znalosti + regulace</vt:lpstr>
      <vt:lpstr>Jak se učíte? </vt:lpstr>
      <vt:lpstr>Jak podpořit u žáků metakognitivní regulaci? </vt:lpstr>
      <vt:lpstr>Jak podpořit u žáků metakognitivní regulaci? </vt:lpstr>
      <vt:lpstr>Příklad se čtením: aktivace metakognice (dva hlasy)</vt:lpstr>
      <vt:lpstr>Příklad se čtením: aktivace metakognice (dva hlasy)</vt:lpstr>
      <vt:lpstr>Vztah kognice a metakognice</vt:lpstr>
      <vt:lpstr>Co se zde z hlediska kognice a metakognice událo? </vt:lpstr>
      <vt:lpstr>???</vt:lpstr>
      <vt:lpstr>Jak rozvíjet metakognici ve třídě? </vt:lpstr>
      <vt:lpstr>Příklad využití rozvíjení metakognice ve školní třídě</vt:lpstr>
      <vt:lpstr>evokace</vt:lpstr>
      <vt:lpstr>Uvědomění si významu informací </vt:lpstr>
      <vt:lpstr>Příklad metody insert </vt:lpstr>
      <vt:lpstr>reflexe</vt:lpstr>
      <vt:lpstr>Myšlenkové mapy </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Metakognitivní schopnosti </dc:title>
  <dc:creator>anna pachova</dc:creator>
  <cp:lastModifiedBy>Anna Páchová</cp:lastModifiedBy>
  <cp:revision>1</cp:revision>
  <dcterms:created xsi:type="dcterms:W3CDTF">2021-09-01T11:52:10Z</dcterms:created>
  <dcterms:modified xsi:type="dcterms:W3CDTF">2023-09-24T20:32:42Z</dcterms:modified>
</cp:coreProperties>
</file>