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07537-DB6C-7A28-5795-3BC81125A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48C510-6E50-2031-E10F-75C27324D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DF64C1-D2B1-E776-9DC3-2FB986AD3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46ACA4-0F1F-70FB-78A4-AFD1565A2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9A3774-7229-E1C7-A1F0-C4B63ABD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07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92BD1-4585-5619-BBD6-AD977876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999037-272E-6521-17A0-289321C96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547149-184F-67F1-369E-2014C2741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4267E2-2266-9206-4B44-56D164E1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2F557A-8C04-B030-12C1-86921F67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03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A96698-C67B-3E24-2EEA-018E7BAC8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B51D5E-90AC-F19E-04F0-06867D79B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4550A4-434A-0B68-25AA-C96640164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E29D90-0196-5905-A29A-E8A0BA028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572E49-28AB-6AB2-7277-5F2EA843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4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448DD-DA5E-8C95-3E72-6287FAC0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86030-1D03-7922-298C-1CA335352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ED440A-D01D-0D90-6874-7DE786CD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351AF7-A340-A11E-B660-5B698B194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64EAA1-6F91-E8D8-4CAE-D5B87D49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91A90-494A-41E0-1C10-559862E36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52EE77-359E-9EB3-A04F-7940764F8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685679-7D3F-768E-2F4B-9B4AE2E8D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57A5F1-1081-42B0-E373-F63A258F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CE4582-DB92-BE6B-A990-0681DCB2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99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8D175-7CEB-6179-56F1-C6BDEFAD5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2D44B3-3826-1F50-E8F5-94FA91C32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1A1EBD-EA98-830D-4D8F-3830D5DFE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F71013-BE43-F76D-782B-462D6BDF7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E7C336-E8CB-6D94-C7E9-319F161F9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8BE130-A9CE-6F79-FDB9-72CF5858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56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5D0D4-4805-D182-72EF-FF69E0831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8D8E11-356E-1024-CD0A-956DA554E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DC70C9F-AAE5-3576-3526-406559450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A1F61E8-FFF2-BB2F-44D7-E684D1DF5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3F6F12-3BE4-6953-B47B-032A8642F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4FC1CE-41A8-D4AF-065F-C58E2BCA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75B5D0B-B327-E4A3-99F6-DA661764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2308133-BFBE-AB69-249F-0AA4030C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69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8F2CE-EBE9-A6EC-5B63-A71796DC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705580-444D-34B3-5ED9-A4A8791B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5EC6E0-584B-EE96-E503-7A348B470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25E659-6FDD-AE45-7FEC-C70451E7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96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71C10D6-B277-7484-4DA4-A188252BB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EE2982-E3B1-E117-EEBD-37166B456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BE0DE6-25E4-5CB2-0469-4896AD24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75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7E498-940B-E7A3-4E29-46FA1BFDC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BC752B-AE88-1375-E81E-BAB705FF9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21E912-6BAF-539A-22E6-A11E48FF0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A8505F-7153-5B3E-B834-E97E196E5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496C6B-9548-9D4E-37FA-177CA85C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8B2D65-0E58-BCE1-AA72-21524165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40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DC421-A501-1CF8-B19C-69666214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017EF5-5FCD-6729-2D5E-118B44E61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12B663-D4A6-BD7B-0201-BFC7F0810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8FF3BE-F70C-42BB-3F1B-CA1FBD942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C47C4B-02E7-DFD8-6D3B-82F35056A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C09CF3-4C15-407B-44F9-ECDC786BD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28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E3A2A99-8281-113F-2EBB-0F5D05515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EA02F0-D81D-24E8-E2EC-9ABB077D4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709147-A680-C66F-E5F6-654EC8114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1858A-1D2A-4F03-82DC-843FA674CD1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142D32-9F5A-6935-9BFB-C4649C671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473958-D87D-57A4-D4DC-AF8F9DC05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888B-8B60-41D0-9BC9-73F0267BA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11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F66EA-EBB9-F245-A18E-F2FD360A6D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Raně středověké latinské písemnictví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provenience 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9B3808-2EFC-BD8F-7A96-5D1DC140A1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532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98E-4F5A-0E5D-4102-B13145F97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CCBA-7DC1-D592-45FF-5970FA6A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Doležalová, Lucie – Dragoun, Michal – Ctibor, Jan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Čítanka latinských textů z pozdně středověkých Čech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2017.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Langer, Jiří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Zpěvy zavržených. Malá antologie hebrejského básnictví (století X.–XIX.).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Akademický spolek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Kapper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1939 (1993, 2000).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Leonardi, Claudio et al.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Středověká latinská literatura (6. – 15. století). Příručka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Academia, Praha 2014.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Nechutová, Jana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Latinská literatura českého středověku do roku 1400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Vyšehrad, Praha 2000.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Nechutová, Jana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České a latinské jedno jsou. In</a:t>
            </a:r>
            <a:r>
              <a:rPr lang="cs-CZ" sz="15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literaturami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Tomáš Halama, České Budějovice 2007.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Nechutová, Jana – Stehlíková, Dana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Stručné dějiny latinské literatury středověku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Arista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Baset, Praha 2013.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Sichálek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Jakub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Vícejazyčnost literárního života v českých zemích 14. a 15. století.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literatura 62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2014, č. 6, s. 711–744.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Sixtová, Olga – Putík, Alexandr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Dějiny Židů v Čechách a na Moravě I. Od počátků po emancipaci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Židovské muzeum v Praze, Praha 2005.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Vidmanová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Anežka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Úvod. In: A.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Vidmanová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E.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Kuťáková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Slovník latinských spisovatelů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Leda, Praha 2004.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Vidmanová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Anežka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Laborintus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Latinská literatura středověkých Čech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Koniasch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Latin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1994.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Vilikovský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Latinská poezie žákovská v Čechách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Filosofická fakulta university Komenského, Bratislava 1932.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Vilikovský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Písemnictví českého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Universum, Praha 1948.</a:t>
            </a:r>
          </a:p>
        </p:txBody>
      </p:sp>
    </p:spTree>
    <p:extLst>
      <p:ext uri="{BB962C8B-B14F-4D97-AF65-F5344CB8AC3E}">
        <p14:creationId xmlns:p14="http://schemas.microsoft.com/office/powerpoint/2010/main" val="111655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98E-4F5A-0E5D-4102-B13145F97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CCBA-7DC1-D592-45FF-5970FA6A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středověká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chirograficky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řízený jazyk („jazyk bez národa“)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latina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jako jazyk liturgický, literární, školský, učenecký, univerzitní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univerzálnost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středověké latinské literatury (vytvoření celoevropského univerzitního systému)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pravděpodobně první psaný jazyk středoevropského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protočeského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prostoru (předpokládána latinita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předbyzantských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misií) </a:t>
            </a:r>
          </a:p>
          <a:p>
            <a:pPr marL="0" indent="0">
              <a:buNone/>
            </a:pP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57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98E-4F5A-0E5D-4102-B13145F97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CCBA-7DC1-D592-45FF-5970FA6A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Žánry latinského písemnictví raně přemyslovských Čech (10. – 13. století)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hagiografie (legendy václavské,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ludmilské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cyrilometodějské, vojtěšské, prokopské)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historiografie (Kosmas Pražský a jeho pokračovatelé)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lyrické básnictví (duchovní lyrika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hymnografie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dramatické texty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homiletika</a:t>
            </a:r>
          </a:p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0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98E-4F5A-0E5D-4102-B13145F97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CCBA-7DC1-D592-45FF-5970FA6A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Nechutová, Jana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Latinská literatura českého středověku do roku 1400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Vyšehrad, Praha 2000.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Vidmanová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Anežka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Sestra Múza. Světská poezie latinského středověku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Odeon, Praha 1990.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49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98E-4F5A-0E5D-4102-B13145F97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0467" cy="1325563"/>
          </a:xfrm>
        </p:spPr>
        <p:txBody>
          <a:bodyPr>
            <a:no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Koexistence latinského a církevněslovanského písemnictví v 9.–11.</a:t>
            </a:r>
            <a:b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století ve středoevropském (</a:t>
            </a:r>
            <a:r>
              <a:rPr lang="cs-CZ" sz="30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protočeském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prostoru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CCBA-7DC1-D592-45FF-5970FA6A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stejné žánry (hagiografie)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obousměrný transfer:	lat.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26974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– lat. 	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anachronický koncept soupeření/nepřátelství mezi uživateli latiny a církevní slovanštiny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užívání latiny a církevní slovanštiny v téže klášterní komunitě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78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98E-4F5A-0E5D-4102-B13145F97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CCBA-7DC1-D592-45FF-5970FA6A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latina a vznik pražské univerzity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latina jako jazyk monastické literatury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setrvalý proud latinské literatury až do Dobrovského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specifické funkce latiny i po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vernakularizaci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specifické „latinské“ žánry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významná úloha latinského písemnictví při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vernakularizaci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799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98E-4F5A-0E5D-4102-B13145F97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CCBA-7DC1-D592-45FF-5970FA6A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ne paralelní jazykové světy, nýbrž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multilingvní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produkční a recepční komplex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Typy jazykových interferencí: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výkladové / překladové glosy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alternace jazyků (specifické funkce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vernakulárního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jazyka)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paralelní existence textu ve více jazycích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melanž (latinsko-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vernakulární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bilingvismus)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Sichálek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Jakub: Vícejazyčnost literárního života v českých zemích 14. a 15. století, Česká literatura 31, 2014, s. 711–744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zbavit dějiny české (středověké) literatury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monolingvní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orientace </a:t>
            </a:r>
          </a:p>
        </p:txBody>
      </p:sp>
    </p:spTree>
    <p:extLst>
      <p:ext uri="{BB962C8B-B14F-4D97-AF65-F5344CB8AC3E}">
        <p14:creationId xmlns:p14="http://schemas.microsoft.com/office/powerpoint/2010/main" val="2385946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98E-4F5A-0E5D-4102-B13145F97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Středověké hebrejské písemnictví </a:t>
            </a:r>
            <a:r>
              <a:rPr lang="cs-CZ" sz="30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provenience 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CCBA-7DC1-D592-45FF-5970FA6A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trvalé usídlování Židů v českých zemích od 10. století v podhradí nejvýznamnějších knížecích hradů (Praha; Olomouc)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od 13. století židovské obyvatelstvo v českých a moravských královských městech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čeština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jako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jazyk židovských komunit v českých zemích (do konce 14. století) –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lešon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Kenaan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(„kanaánský jazyk“)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hebrejština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jako jazyk liturgický, literární, učenecký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(vyšší gramotnost než u křesťanů)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99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98E-4F5A-0E5D-4102-B13145F97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CCBA-7DC1-D592-45FF-5970FA6A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 bohaté hebrejské středověké knižní produkce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provenience dochovány jen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zlomky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náboženský charakter aškenázského (zaalpského) písemnictví  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biblické výklady a komentáře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synagogální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hymnografie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(rabi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Avigdor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elegická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selicha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Langer, Jiří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Zpěvy zavržených. Malá antologie hebrejského básnictví (století X.–XIX.).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Akademický spolek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Kapper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1939 (1993, 2000).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424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766</Words>
  <Application>Microsoft Office PowerPoint</Application>
  <PresentationFormat>Širokoúhlá obrazovka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Raně středověké latinské písemnictví bohemikální provenience </vt:lpstr>
      <vt:lpstr>Prezentace aplikace PowerPoint</vt:lpstr>
      <vt:lpstr>Prezentace aplikace PowerPoint</vt:lpstr>
      <vt:lpstr>Prezentace aplikace PowerPoint</vt:lpstr>
      <vt:lpstr>Koexistence latinského a církevněslovanského písemnictví v 9.–11. století ve středoevropském (protočeském) prostoru</vt:lpstr>
      <vt:lpstr>Prezentace aplikace PowerPoint</vt:lpstr>
      <vt:lpstr>Prezentace aplikace PowerPoint</vt:lpstr>
      <vt:lpstr>Středověké hebrejské písemnictví bohemikální provenience </vt:lpstr>
      <vt:lpstr>Prezentace aplikace PowerPoint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Raně středověké latinské písemnictví bohemikální provenience </dc:title>
  <dc:creator>Činčurová, Bára</dc:creator>
  <cp:lastModifiedBy>Činčurová, Bára</cp:lastModifiedBy>
  <cp:revision>4</cp:revision>
  <dcterms:created xsi:type="dcterms:W3CDTF">2023-08-01T14:49:49Z</dcterms:created>
  <dcterms:modified xsi:type="dcterms:W3CDTF">2023-08-02T18:34:14Z</dcterms:modified>
</cp:coreProperties>
</file>