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279" r:id="rId5"/>
    <p:sldId id="287" r:id="rId6"/>
    <p:sldId id="290" r:id="rId7"/>
    <p:sldId id="291" r:id="rId8"/>
    <p:sldId id="292" r:id="rId9"/>
    <p:sldId id="293" r:id="rId10"/>
    <p:sldId id="294" r:id="rId11"/>
    <p:sldId id="295" r:id="rId12"/>
  </p:sldIdLst>
  <p:sldSz cx="12188825" cy="6858000"/>
  <p:notesSz cx="6858000" cy="9144000"/>
  <p:defaultTextStyle>
    <a:defPPr rtl="0">
      <a:defRPr lang="cs-CZ"/>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6092" autoAdjust="0"/>
  </p:normalViewPr>
  <p:slideViewPr>
    <p:cSldViewPr>
      <p:cViewPr varScale="1">
        <p:scale>
          <a:sx n="77" d="100"/>
          <a:sy n="77" d="100"/>
        </p:scale>
        <p:origin x="960" y="72"/>
      </p:cViewPr>
      <p:guideLst>
        <p:guide orient="horz" pos="2160"/>
        <p:guide pos="3839"/>
      </p:guideLst>
    </p:cSldViewPr>
  </p:slideViewPr>
  <p:notesTextViewPr>
    <p:cViewPr>
      <p:scale>
        <a:sx n="1" d="1"/>
        <a:sy n="1" d="1"/>
      </p:scale>
      <p:origin x="0" y="0"/>
    </p:cViewPr>
  </p:notesTextViewPr>
  <p:notesViewPr>
    <p:cSldViewPr showGuides="1">
      <p:cViewPr varScale="1">
        <p:scale>
          <a:sx n="89" d="100"/>
          <a:sy n="89" d="100"/>
        </p:scale>
        <p:origin x="3750"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cs-CZ" dirty="0"/>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algn="r" rtl="0"/>
            <a:fld id="{68BC6555-3F1C-4C28-A093-3CFCBCB99A9E}" type="datetime1">
              <a:rPr lang="cs-CZ" smtClean="0"/>
              <a:t>11.11.2020</a:t>
            </a:fld>
            <a:endParaRPr lang="cs-CZ" dirty="0"/>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rtl="0"/>
            <a:fld id="{DA52D9BF-D574-4807-B36C-9E2A025BE826}" type="slidenum">
              <a:rPr lang="cs-CZ" smtClean="0"/>
              <a:pPr algn="r" rtl="0"/>
              <a:t>‹#›</a:t>
            </a:fld>
            <a:endParaRPr lang="cs-CZ" dirty="0"/>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cs-CZ" noProof="0"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3A277406-7921-4BC9-B6A8-CF68929482F2}" type="datetime1">
              <a:rPr lang="cs-CZ" noProof="0" smtClean="0"/>
              <a:pPr/>
              <a:t>11.11.2020</a:t>
            </a:fld>
            <a:endParaRPr lang="cs-CZ" noProof="0" dirty="0"/>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dirty="0" smtClean="0"/>
              <a:t>Kliknutím lze 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cs-CZ" noProof="0"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a:fld id="{9E11EC53-F507-411E-9ADC-FBCFECE09D3D}" type="slidenum">
              <a:rPr lang="cs-CZ" noProof="0" smtClean="0"/>
              <a:pPr algn="r"/>
              <a:t>‹#›</a:t>
            </a:fld>
            <a:endParaRPr lang="cs-CZ" noProof="0" dirty="0"/>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lgn="r"/>
            <a:fld id="{9E11EC53-F507-411E-9ADC-FBCFECE09D3D}" type="slidenum">
              <a:rPr lang="cs-CZ" smtClean="0"/>
              <a:pPr algn="r"/>
              <a:t>1</a:t>
            </a:fld>
            <a:endParaRPr lang="cs-CZ" dirty="0"/>
          </a:p>
        </p:txBody>
      </p:sp>
    </p:spTree>
    <p:extLst>
      <p:ext uri="{BB962C8B-B14F-4D97-AF65-F5344CB8AC3E}">
        <p14:creationId xmlns:p14="http://schemas.microsoft.com/office/powerpoint/2010/main" val="3868999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lgn="r"/>
            <a:fld id="{9E11EC53-F507-411E-9ADC-FBCFECE09D3D}" type="slidenum">
              <a:rPr lang="cs-CZ" smtClean="0"/>
              <a:pPr algn="r"/>
              <a:t>2</a:t>
            </a:fld>
            <a:endParaRPr lang="cs-CZ" dirty="0"/>
          </a:p>
        </p:txBody>
      </p:sp>
    </p:spTree>
    <p:extLst>
      <p:ext uri="{BB962C8B-B14F-4D97-AF65-F5344CB8AC3E}">
        <p14:creationId xmlns:p14="http://schemas.microsoft.com/office/powerpoint/2010/main" val="3326745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Rovnoramenný trojúhelník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noProof="0" dirty="0"/>
          </a:p>
        </p:txBody>
      </p:sp>
      <p:sp>
        <p:nvSpPr>
          <p:cNvPr id="62" name="Obdélník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lnSpc>
                <a:spcPct val="90000"/>
              </a:lnSpc>
            </a:pPr>
            <a:endParaRPr lang="cs-CZ" sz="3200" noProof="0" dirty="0">
              <a:solidFill>
                <a:schemeClr val="tx2"/>
              </a:solidFill>
            </a:endParaRPr>
          </a:p>
        </p:txBody>
      </p:sp>
      <p:sp>
        <p:nvSpPr>
          <p:cNvPr id="2" name="Nadpis 1"/>
          <p:cNvSpPr>
            <a:spLocks noGrp="1"/>
          </p:cNvSpPr>
          <p:nvPr>
            <p:ph type="ctrTitle"/>
          </p:nvPr>
        </p:nvSpPr>
        <p:spPr>
          <a:xfrm>
            <a:off x="1218883" y="1905002"/>
            <a:ext cx="9751060" cy="2147926"/>
          </a:xfrm>
        </p:spPr>
        <p:txBody>
          <a:bodyPr rtlCol="0" anchor="ctr">
            <a:normAutofit/>
          </a:bodyPr>
          <a:lstStyle>
            <a:lvl1pPr algn="ctr" rtl="0">
              <a:defRPr sz="4400" cap="all" normalizeH="0" baseline="0"/>
            </a:lvl1pPr>
          </a:lstStyle>
          <a:p>
            <a:pPr rtl="0"/>
            <a:r>
              <a:rPr lang="cs-CZ" smtClean="0"/>
              <a:t>Kliknutím lze upravit styl.</a:t>
            </a:r>
            <a:endParaRPr lang="cs-CZ" noProof="0" dirty="0"/>
          </a:p>
        </p:txBody>
      </p:sp>
      <p:sp>
        <p:nvSpPr>
          <p:cNvPr id="3" name="Podnadpis 2"/>
          <p:cNvSpPr>
            <a:spLocks noGrp="1"/>
          </p:cNvSpPr>
          <p:nvPr>
            <p:ph type="subTitle" idx="1" hasCustomPrompt="1"/>
          </p:nvPr>
        </p:nvSpPr>
        <p:spPr>
          <a:xfrm>
            <a:off x="1218883" y="4140200"/>
            <a:ext cx="9751060" cy="1016000"/>
          </a:xfrm>
        </p:spPr>
        <p:txBody>
          <a:bodyPr rtlCol="0">
            <a:normAutofit/>
          </a:bodyPr>
          <a:lstStyle>
            <a:lvl1pPr marL="0" indent="0" algn="ctr" rtl="0">
              <a:spcBef>
                <a:spcPts val="0"/>
              </a:spcBef>
              <a:buNone/>
              <a:defRPr sz="2800">
                <a:solidFill>
                  <a:schemeClr val="tx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r>
              <a:rPr lang="cs-CZ" noProof="0" dirty="0" smtClean="0"/>
              <a:t>Kliknutím lze upravit styl předlohy.</a:t>
            </a:r>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ivní 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821163" y="482600"/>
            <a:ext cx="3961368" cy="1422400"/>
          </a:xfrm>
        </p:spPr>
        <p:txBody>
          <a:bodyPr rtlCol="0" anchor="b" anchorCtr="0">
            <a:normAutofit/>
          </a:bodyPr>
          <a:lstStyle>
            <a:lvl1pPr algn="l" rtl="0">
              <a:defRPr sz="3200" b="0"/>
            </a:lvl1pPr>
          </a:lstStyle>
          <a:p>
            <a:pPr rtl="0"/>
            <a:r>
              <a:rPr lang="cs-CZ" smtClean="0"/>
              <a:t>Kliknutím lze upravit styl.</a:t>
            </a:r>
            <a:endParaRPr lang="cs-CZ" noProof="0" dirty="0"/>
          </a:p>
        </p:txBody>
      </p:sp>
      <p:sp>
        <p:nvSpPr>
          <p:cNvPr id="9" name="Obdélník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noProof="0" dirty="0"/>
          </a:p>
        </p:txBody>
      </p:sp>
      <p:sp>
        <p:nvSpPr>
          <p:cNvPr id="3" name="Zástupný symbol obrázku 2" descr="Prázdný zástupný symbol pro přidání obrázku Klikněte na zástupný symbol a vyberte obrázek, který chcete přidat.&#10;"/>
          <p:cNvSpPr>
            <a:spLocks noGrp="1"/>
          </p:cNvSpPr>
          <p:nvPr>
            <p:ph type="pic" idx="1" hasCustomPrompt="1"/>
          </p:nvPr>
        </p:nvSpPr>
        <p:spPr>
          <a:xfrm>
            <a:off x="507868" y="482600"/>
            <a:ext cx="6602281" cy="5842001"/>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cs-CZ" noProof="0" dirty="0" smtClean="0"/>
              <a:t>Po kliknutí na ikonu můžete přidat obrázek</a:t>
            </a:r>
            <a:endParaRPr lang="cs-CZ" noProof="0" dirty="0"/>
          </a:p>
        </p:txBody>
      </p:sp>
      <p:sp>
        <p:nvSpPr>
          <p:cNvPr id="4" name="Zástupný symbol pro text 3"/>
          <p:cNvSpPr>
            <a:spLocks noGrp="1"/>
          </p:cNvSpPr>
          <p:nvPr>
            <p:ph type="body" sz="half" idx="2" hasCustomPrompt="1"/>
          </p:nvPr>
        </p:nvSpPr>
        <p:spPr>
          <a:xfrm>
            <a:off x="7821163" y="2108200"/>
            <a:ext cx="3961368" cy="426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cs-CZ" noProof="0" dirty="0" smtClean="0"/>
              <a:t>Upravit styly předlohy textu.</a:t>
            </a:r>
            <a:endParaRPr lang="cs-CZ" noProof="0" dirty="0"/>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Kliknutím lze upravit styl.</a:t>
            </a:r>
            <a:endParaRPr lang="cs-CZ" noProof="0" dirty="0"/>
          </a:p>
        </p:txBody>
      </p:sp>
      <p:sp>
        <p:nvSpPr>
          <p:cNvPr id="3" name="Zástupný symbol pro svislý text 2"/>
          <p:cNvSpPr>
            <a:spLocks noGrp="1"/>
          </p:cNvSpPr>
          <p:nvPr>
            <p:ph type="body" orient="vert" idx="1" hasCustomPrompt="1"/>
          </p:nvPr>
        </p:nvSpPr>
        <p:spPr/>
        <p:txBody>
          <a:bodyPr vert="eaVert" rtlCol="0"/>
          <a:lstStyle>
            <a:lvl5pPr algn="l" rtl="0">
              <a:defRPr/>
            </a:lvl5pPr>
            <a:lvl6pPr marL="2669581" algn="l" rtl="0">
              <a:defRPr baseline="0"/>
            </a:lvl6pPr>
            <a:lvl7pPr marL="2669581" algn="l" rtl="0">
              <a:defRPr baseline="0"/>
            </a:lvl7pPr>
            <a:lvl8pPr marL="2669581" algn="l" rtl="0">
              <a:defRPr baseline="0"/>
            </a:lvl8pPr>
            <a:lvl9pPr marL="2669581" algn="l" rtl="0">
              <a:defRPr baseline="0"/>
            </a:lvl9p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5" name="Zástupný symbol pro zápatí 4"/>
          <p:cNvSpPr>
            <a:spLocks noGrp="1"/>
          </p:cNvSpPr>
          <p:nvPr>
            <p:ph type="ftr" sz="quarter" idx="11"/>
          </p:nvPr>
        </p:nvSpPr>
        <p:spPr/>
        <p:txBody>
          <a:bodyPr rtlCol="0"/>
          <a:lstStyle/>
          <a:p>
            <a:pPr rtl="0"/>
            <a:endParaRPr lang="cs-CZ" noProof="0" dirty="0"/>
          </a:p>
        </p:txBody>
      </p:sp>
      <p:sp>
        <p:nvSpPr>
          <p:cNvPr id="4" name="Zástupný symbol pro datum 3"/>
          <p:cNvSpPr>
            <a:spLocks noGrp="1"/>
          </p:cNvSpPr>
          <p:nvPr>
            <p:ph type="dt" sz="half" idx="10"/>
          </p:nvPr>
        </p:nvSpPr>
        <p:spPr/>
        <p:txBody>
          <a:bodyPr rtlCol="0"/>
          <a:lstStyle>
            <a:lvl1pPr>
              <a:defRPr/>
            </a:lvl1pPr>
          </a:lstStyle>
          <a:p>
            <a:fld id="{C6FF76FF-53CF-4983-8574-A33E949B482A}" type="datetime1">
              <a:rPr lang="cs-CZ" noProof="0" smtClean="0"/>
              <a:pPr/>
              <a:t>11.11.2020</a:t>
            </a:fld>
            <a:endParaRPr lang="cs-CZ" noProof="0" dirty="0"/>
          </a:p>
        </p:txBody>
      </p:sp>
      <p:sp>
        <p:nvSpPr>
          <p:cNvPr id="6" name="Zástupný symbol pro číslo snímku 5"/>
          <p:cNvSpPr>
            <a:spLocks noGrp="1"/>
          </p:cNvSpPr>
          <p:nvPr>
            <p:ph type="sldNum" sz="quarter" idx="12"/>
          </p:nvPr>
        </p:nvSpPr>
        <p:spPr/>
        <p:txBody>
          <a:bodyPr rtlCol="0"/>
          <a:lstStyle/>
          <a:p>
            <a:pPr rtl="0"/>
            <a:fld id="{E5FD5434-F838-4DD4-A17B-1CB1A1850DF4}" type="slidenum">
              <a:rPr lang="cs-CZ" noProof="0" smtClean="0"/>
              <a:t>‹#›</a:t>
            </a:fld>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10040043" y="482599"/>
            <a:ext cx="1843982" cy="5791201"/>
          </a:xfrm>
        </p:spPr>
        <p:txBody>
          <a:bodyPr vert="eaVert" rtlCol="0"/>
          <a:lstStyle>
            <a:lvl1pPr rtl="0">
              <a:defRPr/>
            </a:lvl1pPr>
          </a:lstStyle>
          <a:p>
            <a:pPr rtl="0"/>
            <a:r>
              <a:rPr lang="cs-CZ" smtClean="0"/>
              <a:t>Kliknutím lze upravit styl.</a:t>
            </a:r>
            <a:endParaRPr lang="cs-CZ" noProof="0" dirty="0"/>
          </a:p>
        </p:txBody>
      </p:sp>
      <p:sp>
        <p:nvSpPr>
          <p:cNvPr id="3" name="Zástupný symbol pro svislý text 2"/>
          <p:cNvSpPr>
            <a:spLocks noGrp="1"/>
          </p:cNvSpPr>
          <p:nvPr>
            <p:ph type="body" orient="vert" idx="1" hasCustomPrompt="1"/>
          </p:nvPr>
        </p:nvSpPr>
        <p:spPr>
          <a:xfrm>
            <a:off x="914162" y="482599"/>
            <a:ext cx="9040045" cy="5791201"/>
          </a:xfrm>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5" name="Zástupný symbol pro zápatí 4"/>
          <p:cNvSpPr>
            <a:spLocks noGrp="1"/>
          </p:cNvSpPr>
          <p:nvPr>
            <p:ph type="ftr" sz="quarter" idx="11"/>
          </p:nvPr>
        </p:nvSpPr>
        <p:spPr/>
        <p:txBody>
          <a:bodyPr rtlCol="0"/>
          <a:lstStyle/>
          <a:p>
            <a:pPr rtl="0"/>
            <a:endParaRPr lang="cs-CZ" noProof="0" dirty="0"/>
          </a:p>
        </p:txBody>
      </p:sp>
      <p:sp>
        <p:nvSpPr>
          <p:cNvPr id="4" name="Zástupný symbol pro datum 3"/>
          <p:cNvSpPr>
            <a:spLocks noGrp="1"/>
          </p:cNvSpPr>
          <p:nvPr>
            <p:ph type="dt" sz="half" idx="10"/>
          </p:nvPr>
        </p:nvSpPr>
        <p:spPr/>
        <p:txBody>
          <a:bodyPr rtlCol="0"/>
          <a:lstStyle>
            <a:lvl1pPr>
              <a:defRPr/>
            </a:lvl1pPr>
          </a:lstStyle>
          <a:p>
            <a:fld id="{EE60829E-F63F-4F1B-8ED4-5A20AE43BAEF}" type="datetime1">
              <a:rPr lang="cs-CZ" noProof="0" smtClean="0"/>
              <a:pPr/>
              <a:t>11.11.2020</a:t>
            </a:fld>
            <a:endParaRPr lang="cs-CZ" noProof="0" dirty="0"/>
          </a:p>
        </p:txBody>
      </p:sp>
      <p:sp>
        <p:nvSpPr>
          <p:cNvPr id="6" name="Zástupný symbol pro číslo snímku 5"/>
          <p:cNvSpPr>
            <a:spLocks noGrp="1"/>
          </p:cNvSpPr>
          <p:nvPr>
            <p:ph type="sldNum" sz="quarter" idx="12"/>
          </p:nvPr>
        </p:nvSpPr>
        <p:spPr/>
        <p:txBody>
          <a:bodyPr rtlCol="0"/>
          <a:lstStyle/>
          <a:p>
            <a:pPr rtl="0"/>
            <a:fld id="{E5FD5434-F838-4DD4-A17B-1CB1A1850DF4}" type="slidenum">
              <a:rPr lang="cs-CZ" noProof="0" smtClean="0"/>
              <a:t>‹#›</a:t>
            </a:fld>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Kliknutím lze upravit styl.</a:t>
            </a:r>
            <a:endParaRPr lang="cs-CZ" noProof="0" dirty="0"/>
          </a:p>
        </p:txBody>
      </p:sp>
      <p:sp>
        <p:nvSpPr>
          <p:cNvPr id="3" name="Zástupný symbol pro obsah 2"/>
          <p:cNvSpPr>
            <a:spLocks noGrp="1"/>
          </p:cNvSpPr>
          <p:nvPr>
            <p:ph idx="1" hasCustomPrompt="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5" name="Zástupný symbol pro zápatí 4"/>
          <p:cNvSpPr>
            <a:spLocks noGrp="1"/>
          </p:cNvSpPr>
          <p:nvPr>
            <p:ph type="ftr" sz="quarter" idx="11"/>
          </p:nvPr>
        </p:nvSpPr>
        <p:spPr/>
        <p:txBody>
          <a:bodyPr rtlCol="0"/>
          <a:lstStyle/>
          <a:p>
            <a:pPr rtl="0"/>
            <a:endParaRPr lang="cs-CZ" noProof="0" dirty="0"/>
          </a:p>
        </p:txBody>
      </p:sp>
      <p:sp>
        <p:nvSpPr>
          <p:cNvPr id="4" name="Zástupný symbol pro datum 3"/>
          <p:cNvSpPr>
            <a:spLocks noGrp="1"/>
          </p:cNvSpPr>
          <p:nvPr>
            <p:ph type="dt" sz="half" idx="10"/>
          </p:nvPr>
        </p:nvSpPr>
        <p:spPr/>
        <p:txBody>
          <a:bodyPr rtlCol="0"/>
          <a:lstStyle>
            <a:lvl1pPr>
              <a:defRPr/>
            </a:lvl1pPr>
          </a:lstStyle>
          <a:p>
            <a:fld id="{9618A374-EDD4-4D4D-BB10-E8B89BED0B5B}" type="datetime1">
              <a:rPr lang="cs-CZ" noProof="0" smtClean="0"/>
              <a:pPr/>
              <a:t>11.11.2020</a:t>
            </a:fld>
            <a:endParaRPr lang="cs-CZ" noProof="0" dirty="0"/>
          </a:p>
        </p:txBody>
      </p:sp>
      <p:sp>
        <p:nvSpPr>
          <p:cNvPr id="6" name="Zástupný symbol pro číslo snímku 5"/>
          <p:cNvSpPr>
            <a:spLocks noGrp="1"/>
          </p:cNvSpPr>
          <p:nvPr>
            <p:ph type="sldNum" sz="quarter" idx="12"/>
          </p:nvPr>
        </p:nvSpPr>
        <p:spPr/>
        <p:txBody>
          <a:bodyPr rtlCol="0"/>
          <a:lstStyle/>
          <a:p>
            <a:pPr rtl="0"/>
            <a:fld id="{E5FD5434-F838-4DD4-A17B-1CB1A1850DF4}" type="slidenum">
              <a:rPr lang="cs-CZ" noProof="0" smtClean="0"/>
              <a:t>‹#›</a:t>
            </a:fld>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11" name="Rovnoramenný trojúhelník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noProof="0" dirty="0"/>
          </a:p>
        </p:txBody>
      </p:sp>
      <p:sp>
        <p:nvSpPr>
          <p:cNvPr id="2" name="Nadpis 1"/>
          <p:cNvSpPr>
            <a:spLocks noGrp="1"/>
          </p:cNvSpPr>
          <p:nvPr>
            <p:ph type="title"/>
          </p:nvPr>
        </p:nvSpPr>
        <p:spPr>
          <a:xfrm>
            <a:off x="1218883" y="1524000"/>
            <a:ext cx="9751060" cy="1992597"/>
          </a:xfrm>
        </p:spPr>
        <p:txBody>
          <a:bodyPr rtlCol="0" anchor="b" anchorCtr="0">
            <a:noAutofit/>
          </a:bodyPr>
          <a:lstStyle>
            <a:lvl1pPr algn="ctr" rtl="0">
              <a:defRPr sz="4400" b="0" cap="all" baseline="0"/>
            </a:lvl1pPr>
          </a:lstStyle>
          <a:p>
            <a:pPr rtl="0"/>
            <a:r>
              <a:rPr lang="cs-CZ" smtClean="0"/>
              <a:t>Kliknutím lze upravit styl.</a:t>
            </a:r>
            <a:endParaRPr lang="cs-CZ" noProof="0" dirty="0"/>
          </a:p>
        </p:txBody>
      </p:sp>
      <p:sp>
        <p:nvSpPr>
          <p:cNvPr id="3" name="Zástupný symbol pro text 2"/>
          <p:cNvSpPr>
            <a:spLocks noGrp="1"/>
          </p:cNvSpPr>
          <p:nvPr>
            <p:ph type="body" idx="1" hasCustomPrompt="1"/>
          </p:nvPr>
        </p:nvSpPr>
        <p:spPr>
          <a:xfrm>
            <a:off x="1218883" y="3632200"/>
            <a:ext cx="9751060" cy="1016000"/>
          </a:xfrm>
        </p:spPr>
        <p:txBody>
          <a:bodyPr rtlCol="0" anchor="t" anchorCtr="0">
            <a:noAutofit/>
          </a:bodyPr>
          <a:lstStyle>
            <a:lvl1pPr marL="0" indent="0" algn="ctr" rtl="0">
              <a:spcBef>
                <a:spcPts val="0"/>
              </a:spcBef>
              <a:buNone/>
              <a:defRPr sz="2800">
                <a:solidFill>
                  <a:schemeClr val="tx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cs-CZ" noProof="0" dirty="0" smtClean="0"/>
              <a:t>Upravit styly předlohy textu.</a:t>
            </a:r>
            <a:endParaRPr lang="cs-CZ" noProof="0" dirty="0"/>
          </a:p>
        </p:txBody>
      </p:sp>
      <p:sp>
        <p:nvSpPr>
          <p:cNvPr id="5" name="Zástupný symbol pro zápatí 4"/>
          <p:cNvSpPr>
            <a:spLocks noGrp="1"/>
          </p:cNvSpPr>
          <p:nvPr>
            <p:ph type="ftr" sz="quarter" idx="11"/>
          </p:nvPr>
        </p:nvSpPr>
        <p:spPr/>
        <p:txBody>
          <a:bodyPr rtlCol="0"/>
          <a:lstStyle/>
          <a:p>
            <a:pPr rtl="0"/>
            <a:endParaRPr lang="cs-CZ" noProof="0" dirty="0"/>
          </a:p>
        </p:txBody>
      </p:sp>
      <p:sp>
        <p:nvSpPr>
          <p:cNvPr id="4" name="Zástupný symbol pro datum 3"/>
          <p:cNvSpPr>
            <a:spLocks noGrp="1"/>
          </p:cNvSpPr>
          <p:nvPr>
            <p:ph type="dt" sz="half" idx="10"/>
          </p:nvPr>
        </p:nvSpPr>
        <p:spPr/>
        <p:txBody>
          <a:bodyPr rtlCol="0"/>
          <a:lstStyle>
            <a:lvl1pPr>
              <a:defRPr/>
            </a:lvl1pPr>
          </a:lstStyle>
          <a:p>
            <a:fld id="{D0D1442A-8C4A-460F-AE4E-05145D4BCB48}" type="datetime1">
              <a:rPr lang="cs-CZ" noProof="0" smtClean="0"/>
              <a:pPr/>
              <a:t>11.11.2020</a:t>
            </a:fld>
            <a:endParaRPr lang="cs-CZ" noProof="0" dirty="0"/>
          </a:p>
        </p:txBody>
      </p:sp>
      <p:sp>
        <p:nvSpPr>
          <p:cNvPr id="6" name="Zástupný symbol pro číslo snímku 5"/>
          <p:cNvSpPr>
            <a:spLocks noGrp="1"/>
          </p:cNvSpPr>
          <p:nvPr>
            <p:ph type="sldNum" sz="quarter" idx="12"/>
          </p:nvPr>
        </p:nvSpPr>
        <p:spPr/>
        <p:txBody>
          <a:bodyPr rtlCol="0"/>
          <a:lstStyle/>
          <a:p>
            <a:pPr rtl="0"/>
            <a:fld id="{E5FD5434-F838-4DD4-A17B-1CB1A1850DF4}" type="slidenum">
              <a:rPr lang="cs-CZ" noProof="0" smtClean="0"/>
              <a:t>‹#›</a:t>
            </a:fld>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Kliknutím lze upravit styl.</a:t>
            </a:r>
            <a:endParaRPr lang="cs-CZ" noProof="0" dirty="0"/>
          </a:p>
        </p:txBody>
      </p:sp>
      <p:sp>
        <p:nvSpPr>
          <p:cNvPr id="3" name="Zástupný symbol pro obsah 2"/>
          <p:cNvSpPr>
            <a:spLocks noGrp="1"/>
          </p:cNvSpPr>
          <p:nvPr>
            <p:ph sz="half" idx="1" hasCustomPrompt="1"/>
          </p:nvPr>
        </p:nvSpPr>
        <p:spPr>
          <a:xfrm>
            <a:off x="914162"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marL="2669581" algn="l" rtl="0">
              <a:defRPr sz="1400"/>
            </a:lvl7pPr>
            <a:lvl8pPr marL="2669581" algn="l" rtl="0">
              <a:defRPr sz="1400"/>
            </a:lvl8pPr>
            <a:lvl9pPr marL="2669581" algn="l" rtl="0">
              <a:defRPr sz="1400"/>
            </a:lvl9p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4" name="Zástupný symbol pro obsah 3"/>
          <p:cNvSpPr>
            <a:spLocks noGrp="1"/>
          </p:cNvSpPr>
          <p:nvPr>
            <p:ph sz="half" idx="2" hasCustomPrompt="1"/>
          </p:nvPr>
        </p:nvSpPr>
        <p:spPr>
          <a:xfrm>
            <a:off x="6297559"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baseline="0"/>
            </a:lvl6pPr>
            <a:lvl7pPr marL="2669581" algn="l" rtl="0">
              <a:defRPr sz="1400" baseline="0"/>
            </a:lvl7pPr>
            <a:lvl8pPr marL="2669581" algn="l" rtl="0">
              <a:defRPr sz="1400" baseline="0"/>
            </a:lvl8pPr>
            <a:lvl9pPr marL="2669581" algn="l" rtl="0">
              <a:defRPr sz="1400" baseline="0"/>
            </a:lvl9p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6" name="Zástupný symbol pro zápatí 5"/>
          <p:cNvSpPr>
            <a:spLocks noGrp="1"/>
          </p:cNvSpPr>
          <p:nvPr>
            <p:ph type="ftr" sz="quarter" idx="11"/>
          </p:nvPr>
        </p:nvSpPr>
        <p:spPr/>
        <p:txBody>
          <a:bodyPr rtlCol="0"/>
          <a:lstStyle/>
          <a:p>
            <a:pPr rtl="0"/>
            <a:endParaRPr lang="cs-CZ" noProof="0" dirty="0"/>
          </a:p>
        </p:txBody>
      </p:sp>
      <p:sp>
        <p:nvSpPr>
          <p:cNvPr id="5" name="Zástupný symbol pro datum 4"/>
          <p:cNvSpPr>
            <a:spLocks noGrp="1"/>
          </p:cNvSpPr>
          <p:nvPr>
            <p:ph type="dt" sz="half" idx="10"/>
          </p:nvPr>
        </p:nvSpPr>
        <p:spPr/>
        <p:txBody>
          <a:bodyPr rtlCol="0"/>
          <a:lstStyle>
            <a:lvl1pPr>
              <a:defRPr/>
            </a:lvl1pPr>
          </a:lstStyle>
          <a:p>
            <a:fld id="{543ADA60-0A8F-4DBD-9C58-24FD590A6DA9}" type="datetime1">
              <a:rPr lang="cs-CZ" noProof="0" smtClean="0"/>
              <a:pPr/>
              <a:t>11.11.2020</a:t>
            </a:fld>
            <a:endParaRPr lang="cs-CZ" noProof="0" dirty="0"/>
          </a:p>
        </p:txBody>
      </p:sp>
      <p:sp>
        <p:nvSpPr>
          <p:cNvPr id="7" name="Zástupný symbol pro číslo snímku 6"/>
          <p:cNvSpPr>
            <a:spLocks noGrp="1"/>
          </p:cNvSpPr>
          <p:nvPr>
            <p:ph type="sldNum" sz="quarter" idx="12"/>
          </p:nvPr>
        </p:nvSpPr>
        <p:spPr/>
        <p:txBody>
          <a:bodyPr rtlCol="0"/>
          <a:lstStyle/>
          <a:p>
            <a:pPr rtl="0"/>
            <a:fld id="{E5FD5434-F838-4DD4-A17B-1CB1A1850DF4}" type="slidenum">
              <a:rPr lang="cs-CZ" noProof="0" smtClean="0"/>
              <a:t>‹#›</a:t>
            </a:fld>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algn="l" rtl="0">
              <a:defRPr/>
            </a:lvl1pPr>
          </a:lstStyle>
          <a:p>
            <a:pPr rtl="0"/>
            <a:r>
              <a:rPr lang="cs-CZ" smtClean="0"/>
              <a:t>Kliknutím lze upravit styl.</a:t>
            </a:r>
            <a:endParaRPr lang="cs-CZ" noProof="0" dirty="0"/>
          </a:p>
        </p:txBody>
      </p:sp>
      <p:sp>
        <p:nvSpPr>
          <p:cNvPr id="3" name="Zástupný symbol pro text 2"/>
          <p:cNvSpPr>
            <a:spLocks noGrp="1"/>
          </p:cNvSpPr>
          <p:nvPr>
            <p:ph type="body" idx="1" hasCustomPrompt="1"/>
          </p:nvPr>
        </p:nvSpPr>
        <p:spPr>
          <a:xfrm>
            <a:off x="914162"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cs-CZ" noProof="0" dirty="0" smtClean="0"/>
              <a:t>Upravit styly předlohy textu.</a:t>
            </a:r>
            <a:endParaRPr lang="cs-CZ" noProof="0" dirty="0"/>
          </a:p>
        </p:txBody>
      </p:sp>
      <p:sp>
        <p:nvSpPr>
          <p:cNvPr id="4" name="Zástupný symbol pro obsah 3"/>
          <p:cNvSpPr>
            <a:spLocks noGrp="1"/>
          </p:cNvSpPr>
          <p:nvPr>
            <p:ph sz="half" idx="2" hasCustomPrompt="1"/>
          </p:nvPr>
        </p:nvSpPr>
        <p:spPr>
          <a:xfrm>
            <a:off x="914162"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a:lvl8pPr>
            <a:lvl9pPr marL="2669581" algn="l" rtl="0">
              <a:defRPr sz="1400"/>
            </a:lvl9p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5" name="Zástupný symbol pro text 4"/>
          <p:cNvSpPr>
            <a:spLocks noGrp="1"/>
          </p:cNvSpPr>
          <p:nvPr>
            <p:ph type="body" sz="quarter" idx="3" hasCustomPrompt="1"/>
          </p:nvPr>
        </p:nvSpPr>
        <p:spPr>
          <a:xfrm>
            <a:off x="6297559"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cs-CZ" noProof="0" dirty="0" smtClean="0"/>
              <a:t>Upravit styly předlohy textu.</a:t>
            </a:r>
            <a:endParaRPr lang="cs-CZ" noProof="0" dirty="0"/>
          </a:p>
        </p:txBody>
      </p:sp>
      <p:sp>
        <p:nvSpPr>
          <p:cNvPr id="6" name="Zástupný symbol pro obsah 5"/>
          <p:cNvSpPr>
            <a:spLocks noGrp="1"/>
          </p:cNvSpPr>
          <p:nvPr>
            <p:ph sz="quarter" idx="4" hasCustomPrompt="1"/>
          </p:nvPr>
        </p:nvSpPr>
        <p:spPr>
          <a:xfrm>
            <a:off x="6297559"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baseline="0"/>
            </a:lvl8pPr>
            <a:lvl9pPr marL="2669581" algn="l" rtl="0">
              <a:defRPr sz="1400" baseline="0"/>
            </a:lvl9p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8" name="Zástupný symbol pro zápatí 7"/>
          <p:cNvSpPr>
            <a:spLocks noGrp="1"/>
          </p:cNvSpPr>
          <p:nvPr>
            <p:ph type="ftr" sz="quarter" idx="11"/>
          </p:nvPr>
        </p:nvSpPr>
        <p:spPr/>
        <p:txBody>
          <a:bodyPr rtlCol="0"/>
          <a:lstStyle/>
          <a:p>
            <a:pPr rtl="0"/>
            <a:endParaRPr lang="cs-CZ" noProof="0" dirty="0"/>
          </a:p>
        </p:txBody>
      </p:sp>
      <p:sp>
        <p:nvSpPr>
          <p:cNvPr id="7" name="Zástupný symbol pro datum 6"/>
          <p:cNvSpPr>
            <a:spLocks noGrp="1"/>
          </p:cNvSpPr>
          <p:nvPr>
            <p:ph type="dt" sz="half" idx="10"/>
          </p:nvPr>
        </p:nvSpPr>
        <p:spPr/>
        <p:txBody>
          <a:bodyPr rtlCol="0"/>
          <a:lstStyle>
            <a:lvl1pPr>
              <a:defRPr/>
            </a:lvl1pPr>
          </a:lstStyle>
          <a:p>
            <a:fld id="{1D7262B4-87ED-439A-8340-6A3919F5F948}" type="datetime1">
              <a:rPr lang="cs-CZ" noProof="0" smtClean="0"/>
              <a:pPr/>
              <a:t>11.11.2020</a:t>
            </a:fld>
            <a:endParaRPr lang="cs-CZ" noProof="0" dirty="0"/>
          </a:p>
        </p:txBody>
      </p:sp>
      <p:sp>
        <p:nvSpPr>
          <p:cNvPr id="9" name="Zástupný symbol pro číslo snímku 8"/>
          <p:cNvSpPr>
            <a:spLocks noGrp="1"/>
          </p:cNvSpPr>
          <p:nvPr>
            <p:ph type="sldNum" sz="quarter" idx="12"/>
          </p:nvPr>
        </p:nvSpPr>
        <p:spPr/>
        <p:txBody>
          <a:bodyPr rtlCol="0"/>
          <a:lstStyle/>
          <a:p>
            <a:pPr rtl="0"/>
            <a:fld id="{E5FD5434-F838-4DD4-A17B-1CB1A1850DF4}" type="slidenum">
              <a:rPr lang="cs-CZ" noProof="0" smtClean="0"/>
              <a:t>‹#›</a:t>
            </a:fld>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Kliknutím lze upravit styl.</a:t>
            </a:r>
            <a:endParaRPr lang="cs-CZ" noProof="0" dirty="0"/>
          </a:p>
        </p:txBody>
      </p:sp>
      <p:sp>
        <p:nvSpPr>
          <p:cNvPr id="4" name="Zástupný symbol pro zápatí 3"/>
          <p:cNvSpPr>
            <a:spLocks noGrp="1"/>
          </p:cNvSpPr>
          <p:nvPr>
            <p:ph type="ftr" sz="quarter" idx="11"/>
          </p:nvPr>
        </p:nvSpPr>
        <p:spPr/>
        <p:txBody>
          <a:bodyPr rtlCol="0"/>
          <a:lstStyle/>
          <a:p>
            <a:pPr rtl="0"/>
            <a:endParaRPr lang="cs-CZ" noProof="0" dirty="0"/>
          </a:p>
        </p:txBody>
      </p:sp>
      <p:sp>
        <p:nvSpPr>
          <p:cNvPr id="3" name="Zástupný symbol pro datum 2"/>
          <p:cNvSpPr>
            <a:spLocks noGrp="1"/>
          </p:cNvSpPr>
          <p:nvPr>
            <p:ph type="dt" sz="half" idx="10"/>
          </p:nvPr>
        </p:nvSpPr>
        <p:spPr/>
        <p:txBody>
          <a:bodyPr rtlCol="0"/>
          <a:lstStyle>
            <a:lvl1pPr>
              <a:defRPr/>
            </a:lvl1pPr>
          </a:lstStyle>
          <a:p>
            <a:fld id="{0AF2300B-DA53-47A7-9613-60E4EA0D62DB}" type="datetime1">
              <a:rPr lang="cs-CZ" noProof="0" smtClean="0"/>
              <a:pPr/>
              <a:t>11.11.2020</a:t>
            </a:fld>
            <a:endParaRPr lang="cs-CZ" noProof="0" dirty="0"/>
          </a:p>
        </p:txBody>
      </p:sp>
      <p:sp>
        <p:nvSpPr>
          <p:cNvPr id="5" name="Zástupný symbol pro číslo snímku 4"/>
          <p:cNvSpPr>
            <a:spLocks noGrp="1"/>
          </p:cNvSpPr>
          <p:nvPr>
            <p:ph type="sldNum" sz="quarter" idx="12"/>
          </p:nvPr>
        </p:nvSpPr>
        <p:spPr/>
        <p:txBody>
          <a:bodyPr rtlCol="0"/>
          <a:lstStyle/>
          <a:p>
            <a:pPr rtl="0"/>
            <a:fld id="{E5FD5434-F838-4DD4-A17B-1CB1A1850DF4}" type="slidenum">
              <a:rPr lang="cs-CZ" noProof="0" smtClean="0"/>
              <a:t>‹#›</a:t>
            </a:fld>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821163" y="482600"/>
            <a:ext cx="3961368" cy="1422400"/>
          </a:xfrm>
        </p:spPr>
        <p:txBody>
          <a:bodyPr rtlCol="0" anchor="b">
            <a:noAutofit/>
          </a:bodyPr>
          <a:lstStyle>
            <a:lvl1pPr algn="l" rtl="0">
              <a:defRPr sz="3200" b="0"/>
            </a:lvl1pPr>
          </a:lstStyle>
          <a:p>
            <a:pPr rtl="0"/>
            <a:r>
              <a:rPr lang="cs-CZ" smtClean="0"/>
              <a:t>Kliknutím lze upravit styl.</a:t>
            </a:r>
            <a:endParaRPr lang="cs-CZ" noProof="0" dirty="0"/>
          </a:p>
        </p:txBody>
      </p:sp>
      <p:sp>
        <p:nvSpPr>
          <p:cNvPr id="20" name="Obdélník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noProof="0" dirty="0"/>
          </a:p>
        </p:txBody>
      </p:sp>
      <p:sp>
        <p:nvSpPr>
          <p:cNvPr id="3" name="Zástupný symbol pro obsah 2"/>
          <p:cNvSpPr>
            <a:spLocks noGrp="1"/>
          </p:cNvSpPr>
          <p:nvPr>
            <p:ph idx="1" hasCustomPrompt="1"/>
          </p:nvPr>
        </p:nvSpPr>
        <p:spPr bwMode="white">
          <a:xfrm>
            <a:off x="507868" y="482600"/>
            <a:ext cx="6602280" cy="5842001"/>
          </a:xfrm>
        </p:spPr>
        <p:txBody>
          <a:bodyPr rtlCol="0">
            <a:normAutofit/>
          </a:bodyPr>
          <a:lstStyle>
            <a:lvl1pPr algn="l" rtl="0">
              <a:defRPr sz="2800"/>
            </a:lvl1pPr>
            <a:lvl2pPr algn="l" rtl="0">
              <a:defRPr sz="2400"/>
            </a:lvl2pPr>
            <a:lvl3pPr algn="l" rtl="0">
              <a:defRPr sz="2000"/>
            </a:lvl3pPr>
            <a:lvl4pPr algn="l" rtl="0">
              <a:defRPr sz="1800"/>
            </a:lvl4pPr>
            <a:lvl5pPr algn="l" rtl="0">
              <a:defRPr sz="1600"/>
            </a:lvl5pPr>
            <a:lvl6pPr algn="l" rtl="0">
              <a:defRPr sz="1600"/>
            </a:lvl6pPr>
            <a:lvl7pPr algn="l" rtl="0">
              <a:defRPr sz="1600"/>
            </a:lvl7pPr>
            <a:lvl8pPr algn="l" rtl="0">
              <a:defRPr sz="1600"/>
            </a:lvl8pPr>
            <a:lvl9pPr algn="l" rtl="0">
              <a:defRPr sz="1600"/>
            </a:lvl9p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4" name="Zástupný symbol pro text 3"/>
          <p:cNvSpPr>
            <a:spLocks noGrp="1"/>
          </p:cNvSpPr>
          <p:nvPr>
            <p:ph type="body" sz="half" idx="2" hasCustomPrompt="1"/>
          </p:nvPr>
        </p:nvSpPr>
        <p:spPr>
          <a:xfrm>
            <a:off x="7821163" y="2108200"/>
            <a:ext cx="3961368" cy="4267200"/>
          </a:xfrm>
        </p:spPr>
        <p:txBody>
          <a:bodyPr rtlCol="0" anchor="t" anchorCtr="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cs-CZ" noProof="0" dirty="0" smtClean="0"/>
              <a:t>Upravit styly předlohy textu.</a:t>
            </a:r>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Rovnoramenný trojúhelník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noProof="0" dirty="0"/>
          </a:p>
        </p:txBody>
      </p:sp>
      <p:sp>
        <p:nvSpPr>
          <p:cNvPr id="2" name="Nadpis 1"/>
          <p:cNvSpPr>
            <a:spLocks noGrp="1"/>
          </p:cNvSpPr>
          <p:nvPr>
            <p:ph type="title"/>
          </p:nvPr>
        </p:nvSpPr>
        <p:spPr>
          <a:xfrm>
            <a:off x="6399133" y="1905000"/>
            <a:ext cx="5180251" cy="1727200"/>
          </a:xfrm>
        </p:spPr>
        <p:txBody>
          <a:bodyPr rtlCol="0" anchor="b" anchorCtr="0">
            <a:normAutofit/>
          </a:bodyPr>
          <a:lstStyle>
            <a:lvl1pPr algn="l" rtl="0">
              <a:defRPr sz="3200" b="0"/>
            </a:lvl1pPr>
          </a:lstStyle>
          <a:p>
            <a:pPr rtl="0"/>
            <a:r>
              <a:rPr lang="cs-CZ" smtClean="0"/>
              <a:t>Kliknutím lze upravit styl.</a:t>
            </a:r>
            <a:endParaRPr lang="cs-CZ" noProof="0" dirty="0"/>
          </a:p>
        </p:txBody>
      </p:sp>
      <p:sp>
        <p:nvSpPr>
          <p:cNvPr id="9" name="Obdélník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noProof="0" dirty="0"/>
          </a:p>
        </p:txBody>
      </p:sp>
      <p:sp>
        <p:nvSpPr>
          <p:cNvPr id="3" name="Zástupný symbol obrázku 2" descr="Prázdný zástupný symbol pro přidání obrázku Klikněte na zástupný symbol a vyberte obrázek, který chcete přidat.&#10;"/>
          <p:cNvSpPr>
            <a:spLocks noGrp="1"/>
          </p:cNvSpPr>
          <p:nvPr>
            <p:ph type="pic" idx="1"/>
          </p:nvPr>
        </p:nvSpPr>
        <p:spPr>
          <a:xfrm>
            <a:off x="507869" y="482601"/>
            <a:ext cx="5077859" cy="5862706"/>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cs-CZ" noProof="0" smtClean="0"/>
              <a:t>Kliknutím na ikonu přidáte obrázek.</a:t>
            </a:r>
            <a:endParaRPr lang="cs-CZ" noProof="0" dirty="0"/>
          </a:p>
        </p:txBody>
      </p:sp>
      <p:sp>
        <p:nvSpPr>
          <p:cNvPr id="4" name="Zástupný symbol pro text 3"/>
          <p:cNvSpPr>
            <a:spLocks noGrp="1"/>
          </p:cNvSpPr>
          <p:nvPr>
            <p:ph type="body" sz="half" idx="2" hasCustomPrompt="1"/>
          </p:nvPr>
        </p:nvSpPr>
        <p:spPr>
          <a:xfrm>
            <a:off x="6399133" y="3733800"/>
            <a:ext cx="5180251" cy="172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cs-CZ" noProof="0" dirty="0" smtClean="0"/>
              <a:t>Upravit styly předlohy textu.</a:t>
            </a:r>
            <a:endParaRPr lang="cs-CZ"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pPr rtl="0"/>
            <a:r>
              <a:rPr lang="cs-CZ" dirty="0" smtClean="0"/>
              <a:t>Kliknutím lze upravit styl.</a:t>
            </a:r>
            <a:endParaRPr lang="cs-CZ" noProof="0" dirty="0"/>
          </a:p>
        </p:txBody>
      </p:sp>
      <p:sp>
        <p:nvSpPr>
          <p:cNvPr id="3" name="Zástupný symbol pro text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rtl="0"/>
            <a:r>
              <a:rPr lang="cs-CZ" noProof="0" dirty="0" smtClean="0"/>
              <a:t>Upravit styly předlohy textu.</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5" name="Zástupný symbol pro zápatí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rtl="0">
              <a:defRPr sz="1100">
                <a:solidFill>
                  <a:schemeClr val="tx1"/>
                </a:solidFill>
              </a:defRPr>
            </a:lvl1pPr>
          </a:lstStyle>
          <a:p>
            <a:pPr rtl="0"/>
            <a:endParaRPr lang="cs-CZ" noProof="0" dirty="0"/>
          </a:p>
        </p:txBody>
      </p:sp>
      <p:sp>
        <p:nvSpPr>
          <p:cNvPr id="4" name="Zástupný symbol pro datum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rtl="0">
              <a:defRPr sz="1100">
                <a:solidFill>
                  <a:schemeClr val="tx1"/>
                </a:solidFill>
              </a:defRPr>
            </a:lvl1pPr>
          </a:lstStyle>
          <a:p>
            <a:fld id="{9EDF07F2-2EFD-4A51-AC79-F696ABD4E406}" type="datetime1">
              <a:rPr lang="cs-CZ" noProof="0" smtClean="0"/>
              <a:pPr/>
              <a:t>11.11.2020</a:t>
            </a:fld>
            <a:endParaRPr lang="cs-CZ" noProof="0" dirty="0"/>
          </a:p>
        </p:txBody>
      </p:sp>
      <p:sp>
        <p:nvSpPr>
          <p:cNvPr id="6" name="Zástupný symbol pro číslo snímku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rtl="0">
              <a:defRPr sz="1100">
                <a:solidFill>
                  <a:schemeClr val="tx1"/>
                </a:solidFill>
              </a:defRPr>
            </a:lvl1pPr>
          </a:lstStyle>
          <a:p>
            <a:fld id="{E5FD5434-F838-4DD4-A17B-1CB1A1850DF4}" type="slidenum">
              <a:rPr lang="cs-CZ" noProof="0" smtClean="0"/>
              <a:pPr/>
              <a:t>‹#›</a:t>
            </a:fld>
            <a:endParaRPr lang="cs-CZ" noProof="0" dirty="0"/>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10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ctrTitle"/>
          </p:nvPr>
        </p:nvSpPr>
        <p:spPr/>
        <p:txBody>
          <a:bodyPr rtlCol="0"/>
          <a:lstStyle/>
          <a:p>
            <a:pPr rtl="0"/>
            <a:r>
              <a:rPr lang="cs-CZ" dirty="0" err="1" smtClean="0"/>
              <a:t>Nímá</a:t>
            </a:r>
            <a:r>
              <a:rPr lang="cs-CZ" dirty="0" smtClean="0"/>
              <a:t> </a:t>
            </a:r>
            <a:r>
              <a:rPr lang="cs-CZ" dirty="0" err="1" smtClean="0"/>
              <a:t>Júšídž</a:t>
            </a:r>
            <a:endParaRPr lang="cs-CZ" dirty="0"/>
          </a:p>
        </p:txBody>
      </p:sp>
      <p:sp>
        <p:nvSpPr>
          <p:cNvPr id="2" name="Podnadpis 1"/>
          <p:cNvSpPr>
            <a:spLocks noGrp="1"/>
          </p:cNvSpPr>
          <p:nvPr>
            <p:ph type="subTitle" idx="1"/>
          </p:nvPr>
        </p:nvSpPr>
        <p:spPr/>
        <p:txBody>
          <a:bodyPr rtlCol="0">
            <a:normAutofit/>
          </a:bodyPr>
          <a:lstStyle/>
          <a:p>
            <a:r>
              <a:rPr lang="cs-CZ" dirty="0" err="1" smtClean="0"/>
              <a:t>Pedar</a:t>
            </a:r>
            <a:r>
              <a:rPr lang="cs-CZ" dirty="0" smtClean="0"/>
              <a:t>-e </a:t>
            </a:r>
            <a:r>
              <a:rPr lang="cs-CZ" dirty="0" err="1" smtClean="0"/>
              <a:t>še´r</a:t>
            </a:r>
            <a:r>
              <a:rPr lang="cs-CZ" dirty="0" smtClean="0"/>
              <a:t>-e </a:t>
            </a:r>
            <a:r>
              <a:rPr lang="cs-CZ" dirty="0" err="1" smtClean="0"/>
              <a:t>nou</a:t>
            </a:r>
            <a:endParaRPr lang="cs-CZ" dirty="0"/>
          </a:p>
        </p:txBody>
      </p:sp>
      <p:pic>
        <p:nvPicPr>
          <p:cNvPr id="4" name="Obrázek 3"/>
          <p:cNvPicPr>
            <a:picLocks noChangeAspect="1"/>
          </p:cNvPicPr>
          <p:nvPr/>
        </p:nvPicPr>
        <p:blipFill>
          <a:blip r:embed="rId3"/>
          <a:stretch>
            <a:fillRect/>
          </a:stretch>
        </p:blipFill>
        <p:spPr>
          <a:xfrm>
            <a:off x="405780" y="622426"/>
            <a:ext cx="3456384" cy="4716524"/>
          </a:xfrm>
          <a:prstGeom prst="rect">
            <a:avLst/>
          </a:prstGeom>
        </p:spPr>
      </p:pic>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a:xfrm>
            <a:off x="914162" y="482600"/>
            <a:ext cx="10360501" cy="498128"/>
          </a:xfrm>
        </p:spPr>
        <p:txBody>
          <a:bodyPr rtlCol="0">
            <a:normAutofit fontScale="90000"/>
          </a:bodyPr>
          <a:lstStyle/>
          <a:p>
            <a:pPr rtl="0"/>
            <a:endParaRPr lang="cs-CZ" dirty="0"/>
          </a:p>
        </p:txBody>
      </p:sp>
      <p:sp>
        <p:nvSpPr>
          <p:cNvPr id="14" name="Zástupný symbol pro obsah 13"/>
          <p:cNvSpPr>
            <a:spLocks noGrp="1"/>
          </p:cNvSpPr>
          <p:nvPr>
            <p:ph idx="1"/>
          </p:nvPr>
        </p:nvSpPr>
        <p:spPr>
          <a:xfrm>
            <a:off x="914162" y="1340768"/>
            <a:ext cx="10360501" cy="4933033"/>
          </a:xfrm>
        </p:spPr>
        <p:txBody>
          <a:bodyPr rtlCol="0"/>
          <a:lstStyle/>
          <a:p>
            <a:r>
              <a:rPr lang="cs-CZ" sz="4000" i="1" dirty="0"/>
              <a:t>S definitivní jistotou můžeme říci, že se </a:t>
            </a:r>
            <a:r>
              <a:rPr lang="cs-CZ" sz="4000" i="1" dirty="0" err="1"/>
              <a:t>še´r</a:t>
            </a:r>
            <a:r>
              <a:rPr lang="cs-CZ" sz="4000" i="1" dirty="0"/>
              <a:t>-e </a:t>
            </a:r>
            <a:r>
              <a:rPr lang="cs-CZ" sz="4000" i="1" dirty="0" err="1"/>
              <a:t>nou</a:t>
            </a:r>
            <a:r>
              <a:rPr lang="cs-CZ" sz="4000" i="1" dirty="0"/>
              <a:t> (nová poezie) objevuje v perském jazyce tehdy, když </a:t>
            </a:r>
            <a:r>
              <a:rPr lang="cs-CZ" sz="4000" i="1" dirty="0" err="1"/>
              <a:t>Nímá</a:t>
            </a:r>
            <a:r>
              <a:rPr lang="cs-CZ" sz="4000" i="1" dirty="0"/>
              <a:t> začíná skládat své verše, pozměňuje a reformuje své myšlení a toto nové uvažování také uskutečňuje.“</a:t>
            </a:r>
            <a:endParaRPr lang="cs-CZ" sz="4000" dirty="0"/>
          </a:p>
          <a:p>
            <a:pPr marL="0" lvl="0" indent="0">
              <a:buNone/>
            </a:pPr>
            <a:r>
              <a:rPr lang="cs-CZ" i="1" dirty="0" err="1"/>
              <a:t>Mehdí</a:t>
            </a:r>
            <a:r>
              <a:rPr lang="cs-CZ" i="1" dirty="0"/>
              <a:t> </a:t>
            </a:r>
            <a:r>
              <a:rPr lang="cs-CZ" i="1" dirty="0" err="1"/>
              <a:t>Achaván</a:t>
            </a:r>
            <a:r>
              <a:rPr lang="cs-CZ" i="1" dirty="0"/>
              <a:t> </a:t>
            </a:r>
            <a:r>
              <a:rPr lang="cs-CZ" dirty="0" err="1" smtClean="0"/>
              <a:t>Sáles</a:t>
            </a:r>
            <a:r>
              <a:rPr lang="cs-CZ" dirty="0" smtClean="0"/>
              <a:t>: </a:t>
            </a:r>
            <a:r>
              <a:rPr lang="cs-CZ" dirty="0" err="1"/>
              <a:t>Az</a:t>
            </a:r>
            <a:r>
              <a:rPr lang="cs-CZ" dirty="0"/>
              <a:t> </a:t>
            </a:r>
            <a:r>
              <a:rPr lang="cs-CZ" dirty="0" err="1"/>
              <a:t>ín</a:t>
            </a:r>
            <a:r>
              <a:rPr lang="cs-CZ" dirty="0"/>
              <a:t> </a:t>
            </a:r>
            <a:r>
              <a:rPr lang="cs-CZ" dirty="0" err="1"/>
              <a:t>ostá</a:t>
            </a:r>
            <a:r>
              <a:rPr lang="cs-CZ" dirty="0"/>
              <a:t>, </a:t>
            </a:r>
            <a:r>
              <a:rPr lang="cs-CZ" dirty="0" err="1"/>
              <a:t>madžmú´e</a:t>
            </a:r>
            <a:r>
              <a:rPr lang="cs-CZ" dirty="0"/>
              <a:t> </a:t>
            </a:r>
            <a:r>
              <a:rPr lang="cs-CZ" dirty="0" err="1"/>
              <a:t>še´r</a:t>
            </a:r>
            <a:r>
              <a:rPr lang="cs-CZ" dirty="0"/>
              <a:t>, Teherán 1996, str. 158.</a:t>
            </a:r>
          </a:p>
          <a:p>
            <a:pPr rtl="0"/>
            <a:endParaRPr lang="cs-CZ" dirty="0"/>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162" y="482600"/>
            <a:ext cx="10360501" cy="498128"/>
          </a:xfrm>
        </p:spPr>
        <p:txBody>
          <a:bodyPr>
            <a:normAutofit fontScale="90000"/>
          </a:bodyPr>
          <a:lstStyle/>
          <a:p>
            <a:endParaRPr lang="cs-CZ" dirty="0"/>
          </a:p>
        </p:txBody>
      </p:sp>
      <p:sp>
        <p:nvSpPr>
          <p:cNvPr id="3" name="Zástupný symbol pro obsah 2"/>
          <p:cNvSpPr>
            <a:spLocks noGrp="1"/>
          </p:cNvSpPr>
          <p:nvPr>
            <p:ph idx="1"/>
          </p:nvPr>
        </p:nvSpPr>
        <p:spPr>
          <a:xfrm>
            <a:off x="914162" y="1124744"/>
            <a:ext cx="10360501" cy="5149057"/>
          </a:xfrm>
        </p:spPr>
        <p:txBody>
          <a:bodyPr>
            <a:normAutofit/>
          </a:bodyPr>
          <a:lstStyle/>
          <a:p>
            <a:pPr lvl="0"/>
            <a:r>
              <a:rPr lang="cs-CZ" sz="2400" dirty="0"/>
              <a:t>vlastním jménem </a:t>
            </a:r>
            <a:r>
              <a:rPr lang="cs-CZ" sz="2400" b="1" dirty="0"/>
              <a:t>Alí </a:t>
            </a:r>
            <a:r>
              <a:rPr lang="cs-CZ" sz="2400" b="1" dirty="0" err="1"/>
              <a:t>Núrí</a:t>
            </a:r>
            <a:r>
              <a:rPr lang="cs-CZ" sz="2400" b="1" dirty="0"/>
              <a:t> </a:t>
            </a:r>
            <a:r>
              <a:rPr lang="cs-CZ" sz="2400" b="1" dirty="0" err="1" smtClean="0"/>
              <a:t>Esfandjárí</a:t>
            </a:r>
            <a:endParaRPr lang="cs-CZ" sz="2400" dirty="0"/>
          </a:p>
          <a:p>
            <a:pPr lvl="0"/>
            <a:r>
              <a:rPr lang="fa-IR" sz="2400" b="1" dirty="0"/>
              <a:t>پدر شعر </a:t>
            </a:r>
            <a:r>
              <a:rPr lang="fa-IR" sz="2400" b="1" dirty="0" smtClean="0"/>
              <a:t>نو</a:t>
            </a:r>
            <a:r>
              <a:rPr lang="cs-CZ" sz="2400" b="1" dirty="0"/>
              <a:t> </a:t>
            </a:r>
            <a:r>
              <a:rPr lang="cs-CZ" sz="2400" b="1" dirty="0" smtClean="0"/>
              <a:t>“</a:t>
            </a:r>
            <a:r>
              <a:rPr lang="cs-CZ" sz="2400" dirty="0"/>
              <a:t> </a:t>
            </a:r>
          </a:p>
          <a:p>
            <a:pPr lvl="0"/>
            <a:r>
              <a:rPr lang="cs-CZ" sz="2400" dirty="0"/>
              <a:t>z</a:t>
            </a:r>
            <a:r>
              <a:rPr lang="cs-CZ" sz="2400" dirty="0" smtClean="0"/>
              <a:t> </a:t>
            </a:r>
            <a:r>
              <a:rPr lang="cs-CZ" sz="2400" b="1" dirty="0" err="1" smtClean="0"/>
              <a:t>Mázandaránu</a:t>
            </a:r>
            <a:r>
              <a:rPr lang="cs-CZ" sz="2400" dirty="0" smtClean="0"/>
              <a:t>, </a:t>
            </a:r>
            <a:r>
              <a:rPr lang="cs-CZ" sz="2400" dirty="0"/>
              <a:t> vesnice </a:t>
            </a:r>
            <a:r>
              <a:rPr lang="cs-CZ" sz="2400" b="1" dirty="0" err="1"/>
              <a:t>Júš</a:t>
            </a:r>
            <a:endParaRPr lang="cs-CZ" sz="2400" dirty="0"/>
          </a:p>
          <a:p>
            <a:pPr lvl="0"/>
            <a:r>
              <a:rPr lang="cs-CZ" sz="2400" dirty="0" smtClean="0"/>
              <a:t>některé  básně inkorporace místního nářečí </a:t>
            </a:r>
            <a:r>
              <a:rPr lang="cs-CZ" sz="2400" b="1" dirty="0" err="1"/>
              <a:t>tabarí</a:t>
            </a:r>
            <a:endParaRPr lang="cs-CZ" sz="2400" dirty="0"/>
          </a:p>
          <a:p>
            <a:pPr lvl="0"/>
            <a:r>
              <a:rPr lang="cs-CZ" sz="2400" dirty="0" smtClean="0"/>
              <a:t>r</a:t>
            </a:r>
            <a:r>
              <a:rPr lang="cs-CZ" sz="2400" dirty="0"/>
              <a:t>. 1922 báseň o 400 kupletech </a:t>
            </a:r>
            <a:r>
              <a:rPr lang="ar-SA" sz="2400" b="1" i="1" dirty="0"/>
              <a:t>قصه رنگ پریده</a:t>
            </a:r>
            <a:r>
              <a:rPr lang="cs-CZ" sz="2400" b="1" i="1" dirty="0"/>
              <a:t> </a:t>
            </a:r>
            <a:r>
              <a:rPr lang="cs-CZ" sz="2400" dirty="0" smtClean="0"/>
              <a:t>a </a:t>
            </a:r>
            <a:r>
              <a:rPr lang="cs-CZ" sz="2400" dirty="0"/>
              <a:t>následně </a:t>
            </a:r>
            <a:r>
              <a:rPr lang="cs-CZ" sz="2400" dirty="0" smtClean="0"/>
              <a:t>v</a:t>
            </a:r>
            <a:r>
              <a:rPr lang="cs-CZ" sz="2400" dirty="0"/>
              <a:t> </a:t>
            </a:r>
            <a:r>
              <a:rPr lang="cs-CZ" sz="2400" dirty="0" err="1"/>
              <a:t>Mírzáde</a:t>
            </a:r>
            <a:r>
              <a:rPr lang="cs-CZ" sz="2400" dirty="0"/>
              <a:t> ´</a:t>
            </a:r>
            <a:r>
              <a:rPr lang="cs-CZ" sz="2400" dirty="0" err="1"/>
              <a:t>Ešqího</a:t>
            </a:r>
            <a:r>
              <a:rPr lang="cs-CZ" sz="2400" dirty="0"/>
              <a:t> časopise </a:t>
            </a:r>
            <a:r>
              <a:rPr lang="cs-CZ" sz="2400" b="1" i="1" dirty="0" err="1" smtClean="0"/>
              <a:t>Qarn</a:t>
            </a:r>
            <a:r>
              <a:rPr lang="cs-CZ" sz="2400" b="1" i="1" dirty="0" smtClean="0"/>
              <a:t>-e </a:t>
            </a:r>
            <a:r>
              <a:rPr lang="cs-CZ" sz="2400" b="1" i="1" dirty="0" err="1" smtClean="0"/>
              <a:t>bístom</a:t>
            </a:r>
            <a:r>
              <a:rPr lang="cs-CZ" sz="2400" dirty="0" smtClean="0"/>
              <a:t>, </a:t>
            </a:r>
            <a:r>
              <a:rPr lang="cs-CZ" sz="2400" dirty="0"/>
              <a:t>dlouhou báseň </a:t>
            </a:r>
            <a:r>
              <a:rPr lang="fa-IR" sz="2400" i="1" dirty="0"/>
              <a:t>افسانه</a:t>
            </a:r>
            <a:r>
              <a:rPr lang="cs-CZ" sz="2400" dirty="0" smtClean="0"/>
              <a:t>  </a:t>
            </a:r>
            <a:endParaRPr lang="cs-CZ" sz="2400" dirty="0"/>
          </a:p>
          <a:p>
            <a:pPr lvl="0"/>
            <a:r>
              <a:rPr lang="cs-CZ" sz="2400" dirty="0" err="1" smtClean="0"/>
              <a:t>Afsáne</a:t>
            </a:r>
            <a:r>
              <a:rPr lang="cs-CZ" sz="2400" dirty="0" smtClean="0"/>
              <a:t> - inovativními prvky a zároveň manifest modernity v poezii</a:t>
            </a:r>
          </a:p>
          <a:p>
            <a:pPr lvl="0"/>
            <a:r>
              <a:rPr lang="cs-CZ" sz="2400" dirty="0" smtClean="0"/>
              <a:t>ve </a:t>
            </a:r>
            <a:r>
              <a:rPr lang="cs-CZ" sz="2400" dirty="0"/>
              <a:t>30. letech </a:t>
            </a:r>
            <a:r>
              <a:rPr lang="cs-CZ" sz="2400" dirty="0" smtClean="0"/>
              <a:t>– stýká se s intelektuálními kruhy </a:t>
            </a:r>
            <a:r>
              <a:rPr lang="cs-CZ" sz="2400" dirty="0"/>
              <a:t>v čele s </a:t>
            </a:r>
            <a:r>
              <a:rPr lang="cs-CZ" sz="2400" dirty="0" err="1" smtClean="0"/>
              <a:t>Hedájatem</a:t>
            </a:r>
            <a:r>
              <a:rPr lang="cs-CZ" sz="2400" dirty="0" smtClean="0"/>
              <a:t> – díky němu mohl publikovat v</a:t>
            </a:r>
            <a:r>
              <a:rPr lang="cs-CZ" sz="2400" dirty="0"/>
              <a:t> časopise </a:t>
            </a:r>
            <a:r>
              <a:rPr lang="fa-IR" sz="2400" b="1" dirty="0" smtClean="0"/>
              <a:t>موسیقی</a:t>
            </a:r>
            <a:endParaRPr lang="cs-CZ" sz="2400" b="1" dirty="0" smtClean="0"/>
          </a:p>
          <a:p>
            <a:pPr lvl="0"/>
            <a:endParaRPr lang="cs-CZ" sz="1400" dirty="0"/>
          </a:p>
        </p:txBody>
      </p:sp>
    </p:spTree>
    <p:extLst>
      <p:ext uri="{BB962C8B-B14F-4D97-AF65-F5344CB8AC3E}">
        <p14:creationId xmlns:p14="http://schemas.microsoft.com/office/powerpoint/2010/main" val="33149616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162" y="482600"/>
            <a:ext cx="10360501" cy="354112"/>
          </a:xfrm>
        </p:spPr>
        <p:txBody>
          <a:bodyPr>
            <a:normAutofit fontScale="90000"/>
          </a:bodyPr>
          <a:lstStyle/>
          <a:p>
            <a:endParaRPr lang="cs-CZ" dirty="0"/>
          </a:p>
        </p:txBody>
      </p:sp>
      <p:sp>
        <p:nvSpPr>
          <p:cNvPr id="3" name="Zástupný symbol pro obsah 2"/>
          <p:cNvSpPr>
            <a:spLocks noGrp="1"/>
          </p:cNvSpPr>
          <p:nvPr>
            <p:ph idx="1"/>
          </p:nvPr>
        </p:nvSpPr>
        <p:spPr>
          <a:xfrm>
            <a:off x="914162" y="980728"/>
            <a:ext cx="10360501" cy="5293073"/>
          </a:xfrm>
        </p:spPr>
        <p:txBody>
          <a:bodyPr>
            <a:normAutofit/>
          </a:bodyPr>
          <a:lstStyle/>
          <a:p>
            <a:r>
              <a:rPr lang="cs-CZ" dirty="0" smtClean="0"/>
              <a:t> </a:t>
            </a:r>
            <a:r>
              <a:rPr lang="cs-CZ" sz="2200" b="1" dirty="0"/>
              <a:t>40. </a:t>
            </a:r>
            <a:r>
              <a:rPr lang="cs-CZ" sz="2200" b="1" dirty="0" smtClean="0"/>
              <a:t>léta 20. stol – uvolnění ve společnosti – příklon N. k</a:t>
            </a:r>
            <a:r>
              <a:rPr lang="cs-CZ" sz="2200" dirty="0"/>
              <a:t> sociálnímu realismu </a:t>
            </a:r>
            <a:endParaRPr lang="cs-CZ" sz="2200" dirty="0" smtClean="0"/>
          </a:p>
          <a:p>
            <a:pPr marL="0" indent="0">
              <a:buNone/>
            </a:pPr>
            <a:endParaRPr lang="cs-CZ" sz="2200" dirty="0"/>
          </a:p>
          <a:p>
            <a:pPr lvl="0"/>
            <a:r>
              <a:rPr lang="cs-CZ" sz="2200" dirty="0" err="1" smtClean="0"/>
              <a:t>Túde</a:t>
            </a:r>
            <a:r>
              <a:rPr lang="cs-CZ" sz="2200" dirty="0" smtClean="0"/>
              <a:t> časopis: </a:t>
            </a:r>
            <a:r>
              <a:rPr lang="cs-CZ" sz="2200" b="1" dirty="0" err="1" smtClean="0"/>
              <a:t>Náme</a:t>
            </a:r>
            <a:r>
              <a:rPr lang="cs-CZ" sz="2200" b="1" dirty="0" smtClean="0"/>
              <a:t>-je </a:t>
            </a:r>
            <a:r>
              <a:rPr lang="cs-CZ" sz="2200" b="1" dirty="0" err="1"/>
              <a:t>mardo</a:t>
            </a:r>
            <a:r>
              <a:rPr lang="cs-CZ" sz="2200" dirty="0" err="1"/>
              <a:t>m</a:t>
            </a:r>
            <a:r>
              <a:rPr lang="cs-CZ" sz="2200" dirty="0"/>
              <a:t> </a:t>
            </a:r>
            <a:r>
              <a:rPr lang="cs-CZ" sz="2200" dirty="0" smtClean="0"/>
              <a:t>1943 - </a:t>
            </a:r>
            <a:r>
              <a:rPr lang="ar-SA" sz="2200" b="1" dirty="0" smtClean="0"/>
              <a:t>امید پلید</a:t>
            </a:r>
            <a:r>
              <a:rPr lang="cs-CZ" sz="2200" b="1" dirty="0" smtClean="0"/>
              <a:t>  </a:t>
            </a:r>
            <a:endParaRPr lang="cs-CZ" sz="2200" dirty="0"/>
          </a:p>
          <a:p>
            <a:r>
              <a:rPr lang="cs-CZ" sz="2200" dirty="0"/>
              <a:t>redaktor </a:t>
            </a:r>
            <a:r>
              <a:rPr lang="cs-CZ" sz="2200" b="1" dirty="0" err="1"/>
              <a:t>Ehsán</a:t>
            </a:r>
            <a:r>
              <a:rPr lang="cs-CZ" sz="2200" b="1" dirty="0"/>
              <a:t> </a:t>
            </a:r>
            <a:r>
              <a:rPr lang="cs-CZ" sz="2200" b="1" dirty="0" err="1"/>
              <a:t>Tabarí</a:t>
            </a:r>
            <a:r>
              <a:rPr lang="cs-CZ" sz="2200" b="1" dirty="0"/>
              <a:t> </a:t>
            </a:r>
            <a:r>
              <a:rPr lang="fa-IR" sz="2200" dirty="0"/>
              <a:t>احسان طبری</a:t>
            </a:r>
            <a:r>
              <a:rPr lang="ar-SA" sz="2200" dirty="0"/>
              <a:t>‎ (z. 1989) </a:t>
            </a:r>
            <a:r>
              <a:rPr lang="cs-CZ" sz="2200" dirty="0" smtClean="0"/>
              <a:t>– adoruje </a:t>
            </a:r>
            <a:r>
              <a:rPr lang="cs-CZ" sz="2200" dirty="0" err="1" smtClean="0"/>
              <a:t>Nímu</a:t>
            </a:r>
            <a:r>
              <a:rPr lang="cs-CZ" sz="2200" dirty="0" smtClean="0"/>
              <a:t> J.</a:t>
            </a:r>
            <a:endParaRPr lang="cs-CZ" sz="2200" dirty="0"/>
          </a:p>
          <a:p>
            <a:pPr marL="0" lvl="0" indent="0">
              <a:buNone/>
            </a:pPr>
            <a:endParaRPr lang="cs-CZ" sz="2200" dirty="0"/>
          </a:p>
          <a:p>
            <a:pPr marL="0" indent="0">
              <a:buNone/>
            </a:pPr>
            <a:r>
              <a:rPr lang="cs-CZ" sz="2200" dirty="0"/>
              <a:t>účast na </a:t>
            </a:r>
            <a:r>
              <a:rPr lang="cs-CZ" sz="2200" b="1" dirty="0" smtClean="0"/>
              <a:t>významném kongresu</a:t>
            </a:r>
            <a:r>
              <a:rPr lang="cs-CZ" sz="2200" dirty="0" smtClean="0"/>
              <a:t> </a:t>
            </a:r>
            <a:r>
              <a:rPr lang="cs-CZ" sz="2200" dirty="0"/>
              <a:t>– červen 1946 </a:t>
            </a:r>
            <a:endParaRPr lang="cs-CZ" sz="2200" dirty="0" smtClean="0"/>
          </a:p>
          <a:p>
            <a:pPr marL="0" indent="0">
              <a:buNone/>
            </a:pPr>
            <a:r>
              <a:rPr lang="ar-SA" sz="2200" b="1" dirty="0" smtClean="0"/>
              <a:t>نخستین </a:t>
            </a:r>
            <a:r>
              <a:rPr lang="ar-SA" sz="2200" b="1" dirty="0"/>
              <a:t>کنگره نویسندگان ایران</a:t>
            </a:r>
            <a:endParaRPr lang="cs-CZ" sz="2200" dirty="0"/>
          </a:p>
          <a:p>
            <a:pPr lvl="0"/>
            <a:r>
              <a:rPr lang="cs-CZ" sz="2200" dirty="0" smtClean="0"/>
              <a:t>interpretace </a:t>
            </a:r>
            <a:r>
              <a:rPr lang="cs-CZ" sz="2200" dirty="0"/>
              <a:t>poezie z hlediska </a:t>
            </a:r>
            <a:r>
              <a:rPr lang="cs-CZ" sz="2200" dirty="0" smtClean="0"/>
              <a:t>marxismu</a:t>
            </a:r>
            <a:endParaRPr lang="cs-CZ" sz="2200" dirty="0"/>
          </a:p>
          <a:p>
            <a:r>
              <a:rPr lang="cs-CZ" sz="2200" dirty="0" err="1" smtClean="0"/>
              <a:t>Nímá</a:t>
            </a:r>
            <a:r>
              <a:rPr lang="cs-CZ" sz="2200" dirty="0" smtClean="0"/>
              <a:t> báseň: </a:t>
            </a:r>
            <a:r>
              <a:rPr lang="fa-IR" sz="2200" b="1" u="sng" dirty="0"/>
              <a:t>ای آدمها </a:t>
            </a:r>
            <a:r>
              <a:rPr lang="cs-CZ" sz="2200" b="1" u="sng" dirty="0" smtClean="0"/>
              <a:t>   - </a:t>
            </a:r>
            <a:r>
              <a:rPr lang="cs-CZ" sz="2200" dirty="0" smtClean="0"/>
              <a:t>mentor </a:t>
            </a:r>
            <a:r>
              <a:rPr lang="cs-CZ" sz="2200" dirty="0"/>
              <a:t>mladé generace. </a:t>
            </a:r>
          </a:p>
          <a:p>
            <a:pPr lvl="0"/>
            <a:r>
              <a:rPr lang="cs-CZ" sz="2200" dirty="0" smtClean="0"/>
              <a:t>- kontroverzní vystoupení, rozporuplné reakce</a:t>
            </a:r>
            <a:endParaRPr lang="cs-CZ" sz="22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12045" y="3216759"/>
            <a:ext cx="3743325" cy="3200400"/>
          </a:xfrm>
          <a:prstGeom prst="rect">
            <a:avLst/>
          </a:prstGeom>
        </p:spPr>
      </p:pic>
    </p:spTree>
    <p:extLst>
      <p:ext uri="{BB962C8B-B14F-4D97-AF65-F5344CB8AC3E}">
        <p14:creationId xmlns:p14="http://schemas.microsoft.com/office/powerpoint/2010/main" val="41540342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3772" y="482600"/>
            <a:ext cx="10940891" cy="210096"/>
          </a:xfrm>
        </p:spPr>
        <p:txBody>
          <a:bodyPr>
            <a:normAutofit fontScale="90000"/>
          </a:bodyPr>
          <a:lstStyle/>
          <a:p>
            <a:endParaRPr lang="cs-CZ" dirty="0"/>
          </a:p>
        </p:txBody>
      </p:sp>
      <p:sp>
        <p:nvSpPr>
          <p:cNvPr id="3" name="Zástupný symbol pro obsah 2"/>
          <p:cNvSpPr>
            <a:spLocks noGrp="1"/>
          </p:cNvSpPr>
          <p:nvPr>
            <p:ph idx="1"/>
          </p:nvPr>
        </p:nvSpPr>
        <p:spPr>
          <a:xfrm>
            <a:off x="333772" y="980728"/>
            <a:ext cx="10940891" cy="5544616"/>
          </a:xfrm>
        </p:spPr>
        <p:txBody>
          <a:bodyPr>
            <a:normAutofit/>
          </a:bodyPr>
          <a:lstStyle/>
          <a:p>
            <a:r>
              <a:rPr lang="cs-CZ" sz="2000" dirty="0" smtClean="0"/>
              <a:t> teoretické práce: </a:t>
            </a:r>
            <a:endParaRPr lang="cs-CZ" sz="2000" dirty="0"/>
          </a:p>
          <a:p>
            <a:r>
              <a:rPr lang="ar-SA" sz="2000" b="1" i="1" dirty="0" smtClean="0"/>
              <a:t>ارزش </a:t>
            </a:r>
            <a:r>
              <a:rPr lang="ar-SA" sz="2000" b="1" i="1" dirty="0"/>
              <a:t>احساسات در زندگی هنر </a:t>
            </a:r>
            <a:r>
              <a:rPr lang="cs-CZ" sz="2000" b="1" i="1" dirty="0" smtClean="0"/>
              <a:t> - </a:t>
            </a:r>
            <a:r>
              <a:rPr lang="cs-CZ" sz="2000" dirty="0" smtClean="0"/>
              <a:t>z</a:t>
            </a:r>
            <a:r>
              <a:rPr lang="cs-CZ" sz="2000" dirty="0"/>
              <a:t> </a:t>
            </a:r>
            <a:r>
              <a:rPr lang="cs-CZ" sz="2000" dirty="0" smtClean="0"/>
              <a:t>r. </a:t>
            </a:r>
            <a:r>
              <a:rPr lang="cs-CZ" sz="2000" dirty="0"/>
              <a:t>1939 a </a:t>
            </a:r>
          </a:p>
          <a:p>
            <a:r>
              <a:rPr lang="ar-SA" sz="2000" b="1" i="1" dirty="0" smtClean="0"/>
              <a:t>حرف‌های </a:t>
            </a:r>
            <a:r>
              <a:rPr lang="ar-SA" sz="2000" b="1" i="1" dirty="0"/>
              <a:t>همسایه  </a:t>
            </a:r>
            <a:r>
              <a:rPr lang="cs-CZ" sz="2000" b="1" i="1" dirty="0" smtClean="0"/>
              <a:t> </a:t>
            </a:r>
            <a:r>
              <a:rPr lang="cs-CZ" sz="2000" dirty="0" smtClean="0"/>
              <a:t>z</a:t>
            </a:r>
            <a:r>
              <a:rPr lang="cs-CZ" sz="2000" dirty="0"/>
              <a:t> roku 1949. </a:t>
            </a:r>
          </a:p>
          <a:p>
            <a:pPr lvl="0"/>
            <a:r>
              <a:rPr lang="cs-CZ" sz="2000" dirty="0" err="1" smtClean="0"/>
              <a:t>Harfhá</a:t>
            </a:r>
            <a:r>
              <a:rPr lang="cs-CZ" sz="2000" dirty="0" smtClean="0"/>
              <a:t>-je </a:t>
            </a:r>
            <a:r>
              <a:rPr lang="cs-CZ" sz="2000" dirty="0" err="1" smtClean="0"/>
              <a:t>hamsáje</a:t>
            </a:r>
            <a:r>
              <a:rPr lang="cs-CZ" sz="2000" dirty="0" smtClean="0"/>
              <a:t> </a:t>
            </a:r>
            <a:r>
              <a:rPr lang="cs-CZ" sz="2000" dirty="0"/>
              <a:t>– </a:t>
            </a:r>
            <a:r>
              <a:rPr lang="cs-CZ" sz="2000" dirty="0" smtClean="0"/>
              <a:t> </a:t>
            </a:r>
            <a:r>
              <a:rPr lang="cs-CZ" sz="2000" dirty="0"/>
              <a:t>základní manifest – série dopisů fiktivnímu mladému básníkovi </a:t>
            </a:r>
            <a:r>
              <a:rPr lang="cs-CZ" sz="2000" dirty="0" err="1" smtClean="0"/>
              <a:t>íce</a:t>
            </a:r>
            <a:r>
              <a:rPr lang="cs-CZ" sz="2000" dirty="0" smtClean="0"/>
              <a:t> </a:t>
            </a:r>
            <a:r>
              <a:rPr lang="cs-CZ" sz="2000" dirty="0"/>
              <a:t>ceněny..</a:t>
            </a:r>
          </a:p>
          <a:p>
            <a:pPr lvl="0"/>
            <a:r>
              <a:rPr lang="cs-CZ" sz="2000" dirty="0"/>
              <a:t>Hlásili </a:t>
            </a:r>
            <a:r>
              <a:rPr lang="cs-CZ" sz="2000" dirty="0" smtClean="0"/>
              <a:t>se k němu: </a:t>
            </a:r>
            <a:r>
              <a:rPr lang="cs-CZ" sz="2000" dirty="0"/>
              <a:t>Ahmad </a:t>
            </a:r>
            <a:r>
              <a:rPr lang="cs-CZ" sz="2000" dirty="0" err="1" smtClean="0"/>
              <a:t>Šámlú</a:t>
            </a:r>
            <a:r>
              <a:rPr lang="cs-CZ" sz="2000" dirty="0" smtClean="0"/>
              <a:t>, </a:t>
            </a:r>
            <a:r>
              <a:rPr lang="cs-CZ" sz="2000" dirty="0" err="1"/>
              <a:t>Forúgh</a:t>
            </a:r>
            <a:r>
              <a:rPr lang="cs-CZ" sz="2000" dirty="0"/>
              <a:t> </a:t>
            </a:r>
            <a:r>
              <a:rPr lang="cs-CZ" sz="2000" dirty="0" err="1"/>
              <a:t>Farrochzád</a:t>
            </a:r>
            <a:r>
              <a:rPr lang="cs-CZ" sz="2000" dirty="0"/>
              <a:t>, </a:t>
            </a:r>
            <a:r>
              <a:rPr lang="cs-CZ" sz="2000" dirty="0" err="1"/>
              <a:t>Achaván</a:t>
            </a:r>
            <a:r>
              <a:rPr lang="cs-CZ" sz="2000" dirty="0"/>
              <a:t> </a:t>
            </a:r>
            <a:r>
              <a:rPr lang="cs-CZ" sz="2000" dirty="0" err="1"/>
              <a:t>Sáles</a:t>
            </a:r>
            <a:r>
              <a:rPr lang="cs-CZ" sz="2000" dirty="0"/>
              <a:t> a mnozí další</a:t>
            </a:r>
            <a:r>
              <a:rPr lang="cs-CZ" sz="2000" dirty="0" smtClean="0"/>
              <a:t>…</a:t>
            </a:r>
            <a:r>
              <a:rPr lang="cs-CZ" sz="2000" dirty="0"/>
              <a:t> </a:t>
            </a:r>
            <a:endParaRPr lang="cs-CZ" sz="2000" dirty="0" smtClean="0"/>
          </a:p>
          <a:p>
            <a:pPr lvl="0"/>
            <a:endParaRPr lang="cs-CZ" sz="2000" dirty="0"/>
          </a:p>
        </p:txBody>
      </p:sp>
      <p:pic>
        <p:nvPicPr>
          <p:cNvPr id="5" name="Obrázek 4"/>
          <p:cNvPicPr>
            <a:picLocks noChangeAspect="1"/>
          </p:cNvPicPr>
          <p:nvPr/>
        </p:nvPicPr>
        <p:blipFill>
          <a:blip r:embed="rId2"/>
          <a:stretch>
            <a:fillRect/>
          </a:stretch>
        </p:blipFill>
        <p:spPr>
          <a:xfrm>
            <a:off x="765820" y="3573016"/>
            <a:ext cx="4824536" cy="3006840"/>
          </a:xfrm>
          <a:prstGeom prst="rect">
            <a:avLst/>
          </a:prstGeom>
        </p:spPr>
      </p:pic>
    </p:spTree>
    <p:extLst>
      <p:ext uri="{BB962C8B-B14F-4D97-AF65-F5344CB8AC3E}">
        <p14:creationId xmlns:p14="http://schemas.microsoft.com/office/powerpoint/2010/main" val="28241544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162" y="482600"/>
            <a:ext cx="10360501" cy="498128"/>
          </a:xfrm>
        </p:spPr>
        <p:txBody>
          <a:bodyPr>
            <a:normAutofit fontScale="90000"/>
          </a:bodyPr>
          <a:lstStyle/>
          <a:p>
            <a:r>
              <a:rPr lang="cs-CZ" dirty="0"/>
              <a:t/>
            </a:r>
            <a:br>
              <a:rPr lang="cs-CZ" dirty="0"/>
            </a:br>
            <a:r>
              <a:rPr lang="ar-SA" b="1" dirty="0"/>
              <a:t>ای </a:t>
            </a:r>
            <a:r>
              <a:rPr lang="ar-SA" b="1" dirty="0" smtClean="0"/>
              <a:t>آدمها</a:t>
            </a:r>
            <a:endParaRPr lang="cs-CZ" dirty="0"/>
          </a:p>
        </p:txBody>
      </p:sp>
      <p:sp>
        <p:nvSpPr>
          <p:cNvPr id="3" name="Zástupný symbol pro obsah 2"/>
          <p:cNvSpPr>
            <a:spLocks noGrp="1"/>
          </p:cNvSpPr>
          <p:nvPr>
            <p:ph idx="1"/>
          </p:nvPr>
        </p:nvSpPr>
        <p:spPr>
          <a:xfrm>
            <a:off x="621804" y="980728"/>
            <a:ext cx="10945216" cy="5760640"/>
          </a:xfrm>
        </p:spPr>
        <p:txBody>
          <a:bodyPr>
            <a:normAutofit fontScale="25000" lnSpcReduction="20000"/>
          </a:bodyPr>
          <a:lstStyle/>
          <a:p>
            <a:pPr marL="0" indent="0">
              <a:lnSpc>
                <a:spcPct val="170000"/>
              </a:lnSpc>
              <a:buNone/>
            </a:pPr>
            <a:r>
              <a:rPr lang="cs-CZ" sz="7200" dirty="0"/>
              <a:t/>
            </a:r>
            <a:br>
              <a:rPr lang="cs-CZ" sz="7200" dirty="0"/>
            </a:br>
            <a:r>
              <a:rPr lang="ar-SA" sz="7200" dirty="0"/>
              <a:t>ای آدمها که بر ساحل نشسته، شاد و خندانید</a:t>
            </a:r>
            <a:r>
              <a:rPr lang="cs-CZ" sz="7200" dirty="0"/>
              <a:t>! </a:t>
            </a:r>
            <a:br>
              <a:rPr lang="cs-CZ" sz="7200" dirty="0"/>
            </a:br>
            <a:r>
              <a:rPr lang="ar-SA" sz="7200" dirty="0"/>
              <a:t>یک نفر در آب دارد می سپارد جان </a:t>
            </a:r>
            <a:r>
              <a:rPr lang="cs-CZ" sz="7200" dirty="0"/>
              <a:t/>
            </a:r>
            <a:br>
              <a:rPr lang="cs-CZ" sz="7200" dirty="0"/>
            </a:br>
            <a:r>
              <a:rPr lang="ar-SA" sz="7200" dirty="0"/>
              <a:t>یک نفر دارد که دست و پای دائم می زند </a:t>
            </a:r>
            <a:r>
              <a:rPr lang="cs-CZ" sz="7200" dirty="0"/>
              <a:t/>
            </a:r>
            <a:br>
              <a:rPr lang="cs-CZ" sz="7200" dirty="0"/>
            </a:br>
            <a:r>
              <a:rPr lang="ar-SA" sz="7200" dirty="0"/>
              <a:t>روی این دریای تند و تیره و سنگین که می دانید </a:t>
            </a:r>
            <a:r>
              <a:rPr lang="cs-CZ" sz="7200" dirty="0"/>
              <a:t/>
            </a:r>
            <a:br>
              <a:rPr lang="cs-CZ" sz="7200" dirty="0"/>
            </a:br>
            <a:r>
              <a:rPr lang="ar-SA" sz="7200" dirty="0"/>
              <a:t>آن زمان که مست هستید </a:t>
            </a:r>
            <a:r>
              <a:rPr lang="cs-CZ" sz="7200" dirty="0"/>
              <a:t/>
            </a:r>
            <a:br>
              <a:rPr lang="cs-CZ" sz="7200" dirty="0"/>
            </a:br>
            <a:r>
              <a:rPr lang="ar-SA" sz="7200" dirty="0"/>
              <a:t>از خیال دست یا بیدن به دشمن </a:t>
            </a:r>
            <a:r>
              <a:rPr lang="cs-CZ" sz="7200" dirty="0"/>
              <a:t/>
            </a:r>
            <a:br>
              <a:rPr lang="cs-CZ" sz="7200" dirty="0"/>
            </a:br>
            <a:r>
              <a:rPr lang="ar-SA" sz="7200" dirty="0"/>
              <a:t>آن زمان که پیش خود بیهوده پندارید </a:t>
            </a:r>
            <a:r>
              <a:rPr lang="cs-CZ" sz="7200" dirty="0"/>
              <a:t/>
            </a:r>
            <a:br>
              <a:rPr lang="cs-CZ" sz="7200" dirty="0"/>
            </a:br>
            <a:r>
              <a:rPr lang="ar-SA" sz="7200" dirty="0"/>
              <a:t>که گرفتستید دست ناتوانی را </a:t>
            </a:r>
            <a:r>
              <a:rPr lang="cs-CZ" sz="7200" dirty="0"/>
              <a:t/>
            </a:r>
            <a:br>
              <a:rPr lang="cs-CZ" sz="7200" dirty="0"/>
            </a:br>
            <a:r>
              <a:rPr lang="ar-SA" sz="7200" dirty="0"/>
              <a:t>تا توانایی بهتر را پدید آرید </a:t>
            </a:r>
            <a:r>
              <a:rPr lang="cs-CZ" sz="7200" dirty="0"/>
              <a:t/>
            </a:r>
            <a:br>
              <a:rPr lang="cs-CZ" sz="7200" dirty="0"/>
            </a:br>
            <a:r>
              <a:rPr lang="ar-SA" sz="7200" dirty="0"/>
              <a:t>آن زمان که تنگ می بندید </a:t>
            </a:r>
            <a:r>
              <a:rPr lang="cs-CZ" sz="7200" dirty="0"/>
              <a:t/>
            </a:r>
            <a:br>
              <a:rPr lang="cs-CZ" sz="7200" dirty="0"/>
            </a:br>
            <a:r>
              <a:rPr lang="ar-SA" sz="7200" dirty="0"/>
              <a:t>بر کمرهاتان کمربند </a:t>
            </a:r>
            <a:r>
              <a:rPr lang="cs-CZ" sz="7200" dirty="0"/>
              <a:t/>
            </a:r>
            <a:br>
              <a:rPr lang="cs-CZ" sz="7200" dirty="0"/>
            </a:br>
            <a:r>
              <a:rPr lang="ar-SA" sz="7200" dirty="0"/>
              <a:t>در چه هنگامی بگویم من؟ </a:t>
            </a:r>
            <a:r>
              <a:rPr lang="cs-CZ" sz="7200" dirty="0"/>
              <a:t/>
            </a:r>
            <a:br>
              <a:rPr lang="cs-CZ" sz="7200" dirty="0"/>
            </a:br>
            <a:r>
              <a:rPr lang="ar-SA" sz="7200" dirty="0"/>
              <a:t>یک نفر در آب دارد می کند بیهوده جان، قربان </a:t>
            </a:r>
            <a:r>
              <a:rPr lang="cs-CZ" sz="4500" dirty="0"/>
              <a:t/>
            </a:r>
            <a:br>
              <a:rPr lang="cs-CZ" sz="4500" dirty="0"/>
            </a:br>
            <a:r>
              <a:rPr lang="cs-CZ" sz="4500" dirty="0"/>
              <a:t/>
            </a:r>
            <a:br>
              <a:rPr lang="cs-CZ" sz="4500" dirty="0"/>
            </a:br>
            <a:endParaRPr lang="cs-CZ" sz="4500" dirty="0"/>
          </a:p>
        </p:txBody>
      </p:sp>
    </p:spTree>
    <p:extLst>
      <p:ext uri="{BB962C8B-B14F-4D97-AF65-F5344CB8AC3E}">
        <p14:creationId xmlns:p14="http://schemas.microsoft.com/office/powerpoint/2010/main" val="23782932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9796" y="482600"/>
            <a:ext cx="10724867" cy="138088"/>
          </a:xfrm>
        </p:spPr>
        <p:txBody>
          <a:bodyPr>
            <a:normAutofit fontScale="90000"/>
          </a:bodyPr>
          <a:lstStyle/>
          <a:p>
            <a:endParaRPr lang="cs-CZ" dirty="0"/>
          </a:p>
        </p:txBody>
      </p:sp>
      <p:sp>
        <p:nvSpPr>
          <p:cNvPr id="3" name="Zástupný symbol pro obsah 2"/>
          <p:cNvSpPr>
            <a:spLocks noGrp="1"/>
          </p:cNvSpPr>
          <p:nvPr>
            <p:ph idx="1"/>
          </p:nvPr>
        </p:nvSpPr>
        <p:spPr>
          <a:xfrm>
            <a:off x="405780" y="836712"/>
            <a:ext cx="10868883" cy="5437089"/>
          </a:xfrm>
        </p:spPr>
        <p:txBody>
          <a:bodyPr>
            <a:normAutofit/>
          </a:bodyPr>
          <a:lstStyle/>
          <a:p>
            <a:r>
              <a:rPr lang="ar-SA" dirty="0"/>
              <a:t>آی آدمها! که بر ساحل بساط دلگشا دارید </a:t>
            </a:r>
            <a:r>
              <a:rPr lang="cs-CZ" dirty="0"/>
              <a:t/>
            </a:r>
            <a:br>
              <a:rPr lang="cs-CZ" dirty="0"/>
            </a:br>
            <a:r>
              <a:rPr lang="ar-SA" dirty="0"/>
              <a:t>نان به سفره، جامه تان برتن </a:t>
            </a:r>
            <a:r>
              <a:rPr lang="cs-CZ" dirty="0"/>
              <a:t/>
            </a:r>
            <a:br>
              <a:rPr lang="cs-CZ" dirty="0"/>
            </a:br>
            <a:r>
              <a:rPr lang="ar-SA" dirty="0"/>
              <a:t>یک نفر در آب می خواند شما را </a:t>
            </a:r>
            <a:r>
              <a:rPr lang="cs-CZ" dirty="0"/>
              <a:t/>
            </a:r>
            <a:br>
              <a:rPr lang="cs-CZ" dirty="0"/>
            </a:br>
            <a:r>
              <a:rPr lang="ar-SA" dirty="0"/>
              <a:t>موج سنگین را به دست خسته می کوبد </a:t>
            </a:r>
            <a:r>
              <a:rPr lang="cs-CZ" dirty="0"/>
              <a:t/>
            </a:r>
            <a:br>
              <a:rPr lang="cs-CZ" dirty="0"/>
            </a:br>
            <a:r>
              <a:rPr lang="ar-SA" dirty="0"/>
              <a:t>باز می دارد دهان با چشم از وحشت دریده </a:t>
            </a:r>
            <a:r>
              <a:rPr lang="cs-CZ" dirty="0"/>
              <a:t/>
            </a:r>
            <a:br>
              <a:rPr lang="cs-CZ" dirty="0"/>
            </a:br>
            <a:r>
              <a:rPr lang="ar-SA" dirty="0"/>
              <a:t>سایه هاتان را ز راه دور دیده </a:t>
            </a:r>
            <a:r>
              <a:rPr lang="cs-CZ" dirty="0"/>
              <a:t/>
            </a:r>
            <a:br>
              <a:rPr lang="cs-CZ" dirty="0"/>
            </a:br>
            <a:r>
              <a:rPr lang="ar-SA" dirty="0"/>
              <a:t>آب را بلعیده در گود کبود و هر زمان، بی تابیش افزون </a:t>
            </a:r>
            <a:r>
              <a:rPr lang="cs-CZ" dirty="0"/>
              <a:t/>
            </a:r>
            <a:br>
              <a:rPr lang="cs-CZ" dirty="0"/>
            </a:br>
            <a:r>
              <a:rPr lang="ar-SA" dirty="0"/>
              <a:t>می کند زین آبها بیرون </a:t>
            </a:r>
            <a:r>
              <a:rPr lang="cs-CZ" dirty="0"/>
              <a:t/>
            </a:r>
            <a:br>
              <a:rPr lang="cs-CZ" dirty="0"/>
            </a:br>
            <a:r>
              <a:rPr lang="ar-SA" dirty="0"/>
              <a:t>گاه سر، گه پا </a:t>
            </a:r>
            <a:r>
              <a:rPr lang="cs-CZ" dirty="0"/>
              <a:t/>
            </a:r>
            <a:br>
              <a:rPr lang="cs-CZ" dirty="0"/>
            </a:br>
            <a:r>
              <a:rPr lang="ar-SA" dirty="0"/>
              <a:t>آی آدمها</a:t>
            </a:r>
            <a:r>
              <a:rPr lang="cs-CZ" dirty="0"/>
              <a:t>! </a:t>
            </a:r>
            <a:br>
              <a:rPr lang="cs-CZ" dirty="0"/>
            </a:br>
            <a:r>
              <a:rPr lang="ar-SA" dirty="0"/>
              <a:t>او ز راه مرگ، این کهنه جهان را باز می پاید </a:t>
            </a:r>
            <a:r>
              <a:rPr lang="cs-CZ" dirty="0"/>
              <a:t/>
            </a:r>
            <a:br>
              <a:rPr lang="cs-CZ" dirty="0"/>
            </a:br>
            <a:r>
              <a:rPr lang="ar-SA" dirty="0"/>
              <a:t>میزند فریاد و امید کمک دارد </a:t>
            </a:r>
            <a:r>
              <a:rPr lang="cs-CZ" dirty="0"/>
              <a:t/>
            </a:r>
            <a:br>
              <a:rPr lang="cs-CZ" dirty="0"/>
            </a:br>
            <a:r>
              <a:rPr lang="ar-SA" dirty="0"/>
              <a:t>آی آدمها که روی ساحل آدرام، در کار تماشایید</a:t>
            </a:r>
            <a:r>
              <a:rPr lang="cs-CZ" dirty="0"/>
              <a:t>! </a:t>
            </a:r>
            <a:endParaRPr lang="cs-CZ" dirty="0"/>
          </a:p>
        </p:txBody>
      </p:sp>
    </p:spTree>
    <p:extLst>
      <p:ext uri="{BB962C8B-B14F-4D97-AF65-F5344CB8AC3E}">
        <p14:creationId xmlns:p14="http://schemas.microsoft.com/office/powerpoint/2010/main" val="29615604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914162" y="404664"/>
            <a:ext cx="10360501" cy="77936"/>
          </a:xfrm>
        </p:spPr>
        <p:txBody>
          <a:bodyPr>
            <a:normAutofit fontScale="90000"/>
          </a:bodyPr>
          <a:lstStyle/>
          <a:p>
            <a:endParaRPr lang="cs-CZ" dirty="0"/>
          </a:p>
        </p:txBody>
      </p:sp>
      <p:sp>
        <p:nvSpPr>
          <p:cNvPr id="3" name="Zástupný symbol pro obsah 2"/>
          <p:cNvSpPr>
            <a:spLocks noGrp="1"/>
          </p:cNvSpPr>
          <p:nvPr>
            <p:ph idx="1"/>
          </p:nvPr>
        </p:nvSpPr>
        <p:spPr>
          <a:xfrm>
            <a:off x="549796" y="620688"/>
            <a:ext cx="10724867" cy="5653113"/>
          </a:xfrm>
        </p:spPr>
        <p:txBody>
          <a:bodyPr/>
          <a:lstStyle/>
          <a:p>
            <a:r>
              <a:rPr lang="ar-SA" dirty="0"/>
              <a:t>موج می کوبد به روی ساحل خاموش </a:t>
            </a:r>
            <a:r>
              <a:rPr lang="cs-CZ" dirty="0"/>
              <a:t/>
            </a:r>
            <a:br>
              <a:rPr lang="cs-CZ" dirty="0"/>
            </a:br>
            <a:r>
              <a:rPr lang="ar-SA" dirty="0"/>
              <a:t>پخش می گردد چنان مستی به جای افتاده، بس مدهوش </a:t>
            </a:r>
            <a:r>
              <a:rPr lang="cs-CZ" dirty="0"/>
              <a:t/>
            </a:r>
            <a:br>
              <a:rPr lang="cs-CZ" dirty="0"/>
            </a:br>
            <a:r>
              <a:rPr lang="ar-SA" dirty="0"/>
              <a:t>می رود نعره زنان؛ وین بانگ باز از دور می آید</a:t>
            </a:r>
            <a:r>
              <a:rPr lang="cs-CZ" dirty="0"/>
              <a:t>: </a:t>
            </a:r>
            <a:br>
              <a:rPr lang="cs-CZ" dirty="0"/>
            </a:br>
            <a:r>
              <a:rPr lang="cs-CZ" dirty="0"/>
              <a:t>"</a:t>
            </a:r>
            <a:r>
              <a:rPr lang="ar-SA" dirty="0"/>
              <a:t>آی آدمها</a:t>
            </a:r>
            <a:r>
              <a:rPr lang="cs-CZ" dirty="0"/>
              <a:t>!" </a:t>
            </a:r>
            <a:br>
              <a:rPr lang="cs-CZ" dirty="0"/>
            </a:br>
            <a:r>
              <a:rPr lang="ar-SA" dirty="0"/>
              <a:t>و صدای باد هر دم دلگزاتر </a:t>
            </a:r>
            <a:r>
              <a:rPr lang="cs-CZ" dirty="0"/>
              <a:t/>
            </a:r>
            <a:br>
              <a:rPr lang="cs-CZ" dirty="0"/>
            </a:br>
            <a:r>
              <a:rPr lang="ar-SA" dirty="0"/>
              <a:t>در صدای باد بانگ او رهاتر </a:t>
            </a:r>
            <a:r>
              <a:rPr lang="cs-CZ" dirty="0"/>
              <a:t/>
            </a:r>
            <a:br>
              <a:rPr lang="cs-CZ" dirty="0"/>
            </a:br>
            <a:r>
              <a:rPr lang="ar-SA" dirty="0"/>
              <a:t>از میان آبهای دور و نزدیک </a:t>
            </a:r>
            <a:r>
              <a:rPr lang="cs-CZ" dirty="0"/>
              <a:t/>
            </a:r>
            <a:br>
              <a:rPr lang="cs-CZ" dirty="0"/>
            </a:br>
            <a:r>
              <a:rPr lang="ar-SA" dirty="0"/>
              <a:t>باز در گوش این نداها</a:t>
            </a:r>
            <a:r>
              <a:rPr lang="cs-CZ" dirty="0"/>
              <a:t>: </a:t>
            </a:r>
            <a:br>
              <a:rPr lang="cs-CZ" dirty="0"/>
            </a:br>
            <a:r>
              <a:rPr lang="cs-CZ" dirty="0"/>
              <a:t>"</a:t>
            </a:r>
            <a:r>
              <a:rPr lang="ar-SA" dirty="0"/>
              <a:t>آی آدمها</a:t>
            </a:r>
            <a:r>
              <a:rPr lang="cs-CZ" dirty="0"/>
              <a:t>!"... </a:t>
            </a:r>
            <a:br>
              <a:rPr lang="cs-CZ" dirty="0"/>
            </a:br>
            <a:endParaRPr lang="cs-CZ" dirty="0"/>
          </a:p>
        </p:txBody>
      </p:sp>
    </p:spTree>
    <p:extLst>
      <p:ext uri="{BB962C8B-B14F-4D97-AF65-F5344CB8AC3E}">
        <p14:creationId xmlns:p14="http://schemas.microsoft.com/office/powerpoint/2010/main" val="4047617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Červené paprsky (16: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Office_9532475_TF02804895_TF02804895.potx" id="{FF463FB9-4CA9-494A-A44F-E5B51FD5BADB}" vid="{C4A59A2E-F9BB-4F8A-A20A-AAAC8FBD92F4}"/>
    </a:ext>
  </a:extLst>
</a:theme>
</file>

<file path=ppt/theme/theme2.xml><?xml version="1.0" encoding="utf-8"?>
<a:theme xmlns:a="http://schemas.openxmlformats.org/drawingml/2006/main" name="Motiv Offic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Motiv Offic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076977-ECB7-44C2-A70D-853BB6B41242}">
  <ds:schemaRefs>
    <ds:schemaRef ds:uri="http://purl.org/dc/elements/1.1/"/>
    <ds:schemaRef ds:uri="4873beb7-5857-4685-be1f-d57550cc96cc"/>
    <ds:schemaRef ds:uri="http://schemas.openxmlformats.org/package/2006/metadata/core-properties"/>
    <ds:schemaRef ds:uri="http://purl.org/dc/terms/"/>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Červená prezentace s paprsky (širokoúhlý formát)</Template>
  <TotalTime>178</TotalTime>
  <Words>75</Words>
  <Application>Microsoft Office PowerPoint</Application>
  <PresentationFormat>Vlastní</PresentationFormat>
  <Paragraphs>32</Paragraphs>
  <Slides>8</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Cambria</vt:lpstr>
      <vt:lpstr>Tahoma</vt:lpstr>
      <vt:lpstr>Červené paprsky (16:9)</vt:lpstr>
      <vt:lpstr>Nímá Júšídž</vt:lpstr>
      <vt:lpstr>Prezentace aplikace PowerPoint</vt:lpstr>
      <vt:lpstr>Prezentace aplikace PowerPoint</vt:lpstr>
      <vt:lpstr>Prezentace aplikace PowerPoint</vt:lpstr>
      <vt:lpstr>Prezentace aplikace PowerPoint</vt:lpstr>
      <vt:lpstr> ای آدمها</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Nímá Júšídž</dc:title>
  <dc:creator>eva jara</dc:creator>
  <cp:lastModifiedBy>eva jara</cp:lastModifiedBy>
  <cp:revision>8</cp:revision>
  <dcterms:created xsi:type="dcterms:W3CDTF">2020-11-11T18:59:50Z</dcterms:created>
  <dcterms:modified xsi:type="dcterms:W3CDTF">2020-11-11T21:58:45Z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