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1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20495111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9493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108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68488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67491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5990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8205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14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5509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723653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2521752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1618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Изображение выглядит как шабло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26F69B3-56DE-295A-1253-876DFCDC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40"/>
          <a:stretch>
            <a:fillRect/>
          </a:stretch>
        </p:blipFill>
        <p:spPr>
          <a:xfrm>
            <a:off x="20" y="10"/>
            <a:ext cx="12191980" cy="6859300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D401132F-0871-426E-9EF3-373B0D98C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560" y="1137137"/>
            <a:ext cx="9867482" cy="4570327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8093DEF-102D-43FB-B481-A2CED2855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CZ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9E6F21F7-4701-4AD6-A3E8-4669692DE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C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790EC-560B-5D23-4605-3502753DA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2979" y="1788454"/>
            <a:ext cx="9533461" cy="2098226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Предложение. Члены предложения.</a:t>
            </a:r>
            <a:endParaRPr lang="ru-CZ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095EFD-3C54-87AE-F3C3-815C14667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/>
          <a:p>
            <a:r>
              <a:rPr lang="ru-CZ" dirty="0">
                <a:solidFill>
                  <a:srgbClr val="191B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cs-CZ" dirty="0">
                <a:solidFill>
                  <a:srgbClr val="191B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CZ" dirty="0">
              <a:solidFill>
                <a:srgbClr val="191B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300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B83E4-626C-BDA2-DAC0-3F50B3AFB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5345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– 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EE1DB0-DE9A-22E1-EF3B-05756168D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интонационно и грамматически оформленная единица речи (общения, коммуникации), которая служит средством формирования и выражения мысли;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предложения: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коммуникативность, 2) относительная смысловая завершенность, 3) предикативность.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может состоять из одного слова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Стучат!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слово как единица языка выполняет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назывную, номинативную функцию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предложение как единица речи служит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передачи информации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значение предложения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предикативность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устанавливаемая говорящим и выражаемая языковыми средствами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отнесенность высказывания к действительности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формируется из объективной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(реальной (изъявительное наклонение) или нереальной (сослагательное и повелительное наклонение)) и синтаксического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(= темпоральность)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некоторые лингвисты добавляют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97069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F8AA1-DAFB-5129-AEF0-050CFA4BE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820400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синтаксической связи в предложении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6F46B0-1091-9711-4E2E-BFD3296F3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60331"/>
            <a:ext cx="9601200" cy="4007069"/>
          </a:xfrm>
        </p:spPr>
        <p:txBody>
          <a:bodyPr>
            <a:normAutofit fontScale="92500" lnSpcReduction="1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словосочетании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только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подчинительная связь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Подчинительная связь (по аналогии со словосочетанием)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детерминация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редикативная связь – связь между подлежащим и сказуемым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связи, основанной на соотношении лексико-грамматических форм подлежащего и сказуемого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Тучи собираются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небе).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Соположение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предикативными членами формально оказывается невыраженной 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на лекции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Тяготение – именная часть сказуемого соотносится с подлежащим при помощи третьего компонента (разновидность дуплексива: </a:t>
            </a:r>
            <a:r>
              <a:rPr lang="ru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вернулся усталый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олупредикативная связь – в случае осложнения предложения обособленными компонентами;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очинительная связь – связь между однородными членами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284363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2088CA-5C9B-62CF-573D-A3F3A58BE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357945" cy="974834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предложений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C882E7-E5D9-BA02-A4C8-2F22D6924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34510"/>
            <a:ext cx="9601200" cy="47703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цели высказывания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(коммуникативной функции):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овествовательные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содержат сообщение, характеризуются повествовательной интонацией;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Вопросительные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содержат запрос об информации;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Побудительные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выражают побуждение к действию;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Оптативные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выражают желание.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эмоциональной окраске: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четыре типа могут быть </a:t>
            </a:r>
            <a:r>
              <a:rPr lang="ru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восклицательными и невосклицательными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модальному качеству: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Утвердительные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на наличие связи между предметами и их признаками в реальной действительности</a:t>
            </a: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содержат указание на отсутствие такой связи.</a:t>
            </a:r>
          </a:p>
          <a:p>
            <a:pPr marL="0" lvl="1" indent="0">
              <a:spcBef>
                <a:spcPts val="1000"/>
              </a:spcBef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093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3FAED-29E1-0D91-B384-DEC2CD7CE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687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предложений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68F092-A1BE-9561-9F6B-7B88CD59D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6248"/>
            <a:ext cx="9601200" cy="4091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структуре: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предикативная единица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(несколько предикативных единиц)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дносоставные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(один главный член) 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двусоставные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(два главных члена);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ленимые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(возможно выделение </a:t>
            </a:r>
            <a:r>
              <a:rPr lang="ru-CZ"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предложения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нечленимые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(состоят из одного слова или цельного оборота, в них невозможно выделить главные или второстепенные члены предложения: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Ага. Спасибо! Ну и ну!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аспространенные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(есть второстепенные члены) 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нераспространенные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(нет второстепенных членов);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сложненные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(есть однородные члены, причастный/деепричастный/сравнительный оборот, прямая речь, обращение, вводные слова) 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неосложненные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(содержат все члены, необходимые для полноты строения и значения: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иду в кино, а мой брат идет в театр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(пропущены члены предложения, необходимые для полноты строения и значения: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иду в кино, а брат – в театр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392906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108E9-B942-60D2-95EE-43B8236D4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22283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Простое предложение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1D5FF4-BC92-99DF-DCE7-164D0A9BA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2676"/>
            <a:ext cx="9601200" cy="4164724"/>
          </a:xfrm>
        </p:spPr>
        <p:txBody>
          <a:bodyPr/>
          <a:lstStyle/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Простое предложение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предложение, в котором есть только одна грамматическая основа;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один или два грамматических состава (состав подлежащего и/или состав сказуемого) и содержит в себе, таким образом, одну предикативную единицу;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подлежащего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подлежащее с относящимися к нему словами или без них;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сказуемого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сказуемое с относящимися к нему словами или без них.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39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A178D-49B7-1141-6C90-B757878CE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74ACA-7315-871B-2AF6-710D79C7A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22283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 предложения, главные члены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540FBB-BF30-1422-B871-DD25FBE2A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07476"/>
            <a:ext cx="9601200" cy="4164724"/>
          </a:xfrm>
        </p:spPr>
        <p:txBody>
          <a:bodyPr/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 предложения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словоформы или словосочетания, соединенные синтаксическими отношениями и формальными связями;</a:t>
            </a:r>
          </a:p>
          <a:p>
            <a:pPr lvl="1"/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члены предложения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образуют формальный, смысловой и конструктивный центр предложения.</a:t>
            </a:r>
          </a:p>
          <a:p>
            <a:pPr lvl="2"/>
            <a:r>
              <a:rPr lang="ru-RU" sz="2000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член двусоставного предложения, грамматически независимый, обозначающий предмет, признак которого выражается сказуемым.</a:t>
            </a:r>
          </a:p>
          <a:p>
            <a:pPr lvl="2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член двусоставного предложения, грамматически зависимый от подлежащего, обозначающий признак того предмета, который выражен подлежащим.</a:t>
            </a:r>
          </a:p>
          <a:p>
            <a:pPr lvl="1"/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Второстепенные члены предложения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грамматически зависят от главных членов предложения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920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A604F-F22C-085E-1554-38679BEFF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14A1AB-C016-42A1-F30B-8D225FA55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22283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Второстепенные члены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F9CB00-6B7F-C05C-8060-E402A7987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8083"/>
            <a:ext cx="9601200" cy="4803227"/>
          </a:xfrm>
        </p:spPr>
        <p:txBody>
          <a:bodyPr>
            <a:normAutofit fontScale="70000" lnSpcReduction="20000"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 (</a:t>
            </a:r>
            <a:r>
              <a:rPr lang="cs-CZ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předmět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roce 1970 vyučoval češtinu a českou literaturu jako hostující profesor na Univerzitě v </a:t>
            </a:r>
            <a:r>
              <a:rPr lang="cs-CZ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Berkeley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десять секунд до этого я увидел тот самый белый грузовик.</a:t>
            </a:r>
            <a:endParaRPr lang="cs-CZ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Обстоятельство (</a:t>
            </a:r>
            <a:r>
              <a:rPr lang="cs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příslovečné určení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 velryb v uplynulých letech postupně upadal kvůli nízké domácí poptávce po tomto mase.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Посчастливилось мне летом несколько дней пожить у семьи староверов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Бжицких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(</a:t>
            </a:r>
            <a:r>
              <a:rPr lang="cs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přívlastek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Vždy přívětivý a skromný mnich takto putoval celkem 45 let.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благородный, неглупый человек, ― продолжал я. ― Вам должно быть совестно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(</a:t>
            </a:r>
            <a:r>
              <a:rPr lang="cs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přístavek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Božena Němcová, významná česká spisovatelka, napsala Babičku.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Бедняжка, она лежала спокойно, и дыхание слышалось почти незаметно.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1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doplněk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Bratr se vyučil automechanikem. Pronásledovaný se zastavil udýchán.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 купил его уже бывшим в употреблении. Он опять вернулся с работы усталым.</a:t>
            </a:r>
          </a:p>
          <a:p>
            <a:endParaRPr 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050324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3122</TotalTime>
  <Words>784</Words>
  <Application>Microsoft Macintosh PowerPoint</Application>
  <PresentationFormat>Широкоэкранный</PresentationFormat>
  <Paragraphs>72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Courier New</vt:lpstr>
      <vt:lpstr>Franklin Gothic Book</vt:lpstr>
      <vt:lpstr>Times New Roman</vt:lpstr>
      <vt:lpstr>Уголки</vt:lpstr>
      <vt:lpstr>Предложение. Члены предложения.</vt:lpstr>
      <vt:lpstr>Предложение – основные понятия</vt:lpstr>
      <vt:lpstr>Виды синтаксической связи в предложении</vt:lpstr>
      <vt:lpstr>Классификация предложений</vt:lpstr>
      <vt:lpstr>Классификация предложений</vt:lpstr>
      <vt:lpstr>Простое предложение</vt:lpstr>
      <vt:lpstr>Член предложения, главные члены предложения</vt:lpstr>
      <vt:lpstr>Второстепенные члены предложения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9</cp:revision>
  <dcterms:created xsi:type="dcterms:W3CDTF">2026-02-21T21:15:41Z</dcterms:created>
  <dcterms:modified xsi:type="dcterms:W3CDTF">2026-02-25T21:51:25Z</dcterms:modified>
</cp:coreProperties>
</file>