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035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223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658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635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813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261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002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687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281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76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425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8B361-446A-4180-B85B-54D4870BFBBF}" type="datetimeFigureOut">
              <a:rPr lang="sl-SI" smtClean="0"/>
              <a:t>6.5.2020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6411B-045B-4A69-83DA-9031E11DC0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305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accent5"/>
                </a:solidFill>
              </a:rPr>
              <a:t>Film Vučko (M. Luzar)</a:t>
            </a:r>
            <a:endParaRPr lang="sl-SI" sz="2800" dirty="0">
              <a:solidFill>
                <a:schemeClr val="accent5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91916"/>
            <a:ext cx="10515600" cy="46850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b="1" dirty="0" smtClean="0"/>
              <a:t>So </a:t>
            </a:r>
            <a:r>
              <a:rPr lang="sl-SI" b="1" dirty="0"/>
              <a:t>trditve pravilne (res je) ali napačne (ni res)? </a:t>
            </a:r>
            <a:br>
              <a:rPr lang="sl-SI" b="1" dirty="0"/>
            </a:br>
            <a:r>
              <a:rPr lang="sl-SI" b="1" dirty="0"/>
              <a:t>Napačne popravite po modelu </a:t>
            </a:r>
            <a:r>
              <a:rPr lang="sl-SI" i="1" dirty="0"/>
              <a:t>Ni res, da … ampak … </a:t>
            </a:r>
            <a:r>
              <a:rPr lang="sl-SI" b="1" dirty="0"/>
              <a:t>Pazite na besedni red.</a:t>
            </a:r>
            <a:endParaRPr lang="sl-SI" dirty="0"/>
          </a:p>
          <a:p>
            <a:pPr lvl="0"/>
            <a:r>
              <a:rPr lang="sl-SI" dirty="0"/>
              <a:t>Glavni junak je pes Vučko.</a:t>
            </a:r>
          </a:p>
          <a:p>
            <a:pPr lvl="0"/>
            <a:r>
              <a:rPr lang="sl-SI" dirty="0"/>
              <a:t>Stari gospod je osamljen, ker nima otrok.</a:t>
            </a:r>
          </a:p>
          <a:p>
            <a:pPr lvl="0"/>
            <a:r>
              <a:rPr lang="sl-SI" dirty="0"/>
              <a:t>Gospod pelje na sprehod psa svoje hčerke.</a:t>
            </a:r>
          </a:p>
          <a:p>
            <a:pPr lvl="0"/>
            <a:r>
              <a:rPr lang="sl-SI" dirty="0"/>
              <a:t>Gospod računa, da bo s psom lažje osvojil privlačne gospe.</a:t>
            </a:r>
          </a:p>
          <a:p>
            <a:pPr lvl="0"/>
            <a:r>
              <a:rPr lang="sl-SI" dirty="0"/>
              <a:t>Gospod je izgubil Vučka.</a:t>
            </a:r>
          </a:p>
          <a:p>
            <a:pPr lvl="0"/>
            <a:r>
              <a:rPr lang="sl-SI" dirty="0"/>
              <a:t>Na obisk prideta dva mlada policista.</a:t>
            </a:r>
          </a:p>
          <a:p>
            <a:pPr lvl="0"/>
            <a:r>
              <a:rPr lang="sl-SI" dirty="0"/>
              <a:t>Gospod in mlada mormona se napijejo.</a:t>
            </a:r>
          </a:p>
          <a:p>
            <a:pPr lvl="0"/>
            <a:r>
              <a:rPr lang="sl-SI" dirty="0"/>
              <a:t>Psa Vučka niso nikoli več našli.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0023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1898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accent5"/>
                </a:solidFill>
              </a:rPr>
              <a:t>Prvi maj</a:t>
            </a:r>
            <a:endParaRPr lang="sl-SI" sz="2800" b="1" dirty="0">
              <a:solidFill>
                <a:schemeClr val="accent5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164657"/>
            <a:ext cx="10515600" cy="5012306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Vprašanja </a:t>
            </a:r>
            <a:r>
              <a:rPr lang="sl-SI" b="1" smtClean="0"/>
              <a:t>za konverzacijo</a:t>
            </a:r>
            <a:endParaRPr lang="sl-SI" b="1" dirty="0" smtClean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Katere praznike v vaši državi praznujete maja (spomladi), kako? </a:t>
            </a:r>
            <a:r>
              <a:rPr lang="sl-SI" dirty="0" smtClean="0"/>
              <a:t>Katere </a:t>
            </a:r>
            <a:r>
              <a:rPr lang="sl-SI" dirty="0"/>
              <a:t>dogodke obeležujejo?</a:t>
            </a:r>
          </a:p>
          <a:p>
            <a:r>
              <a:rPr lang="sl-SI" dirty="0"/>
              <a:t>Kaj vam pomenijo ti prazniki</a:t>
            </a:r>
            <a:r>
              <a:rPr lang="sl-SI" dirty="0" smtClean="0"/>
              <a:t>? Kaj vi običajno delate za te praznike</a:t>
            </a:r>
            <a:r>
              <a:rPr lang="sl-SI" dirty="0"/>
              <a:t>?</a:t>
            </a:r>
          </a:p>
          <a:p>
            <a:r>
              <a:rPr lang="sl-SI" dirty="0"/>
              <a:t>Ali za državne praznike v vaši državi izobesite zastavo?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25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Širokozaslonsko</PresentationFormat>
  <Paragraphs>16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Film Vučko (M. Luzar)</vt:lpstr>
      <vt:lpstr>Prvi maj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 Vučko (M. Luzar)</dc:title>
  <dc:creator>Magda Lojk</dc:creator>
  <cp:lastModifiedBy>Magda Lojk</cp:lastModifiedBy>
  <cp:revision>3</cp:revision>
  <dcterms:created xsi:type="dcterms:W3CDTF">2020-05-06T08:23:59Z</dcterms:created>
  <dcterms:modified xsi:type="dcterms:W3CDTF">2020-05-06T08:36:14Z</dcterms:modified>
</cp:coreProperties>
</file>