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901CF-809E-4864-91E2-A9610B7BE66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C2B824D-6311-4197-B702-8D139BECDFEE}">
      <dgm:prSet phldrT="[Text]" custT="1"/>
      <dgm:spPr/>
      <dgm:t>
        <a:bodyPr/>
        <a:lstStyle/>
        <a:p>
          <a:r>
            <a:rPr lang="cs-CZ" sz="1400" dirty="0" smtClean="0"/>
            <a:t>Poslání jednotky</a:t>
          </a:r>
          <a:endParaRPr lang="cs-CZ" sz="1400" dirty="0"/>
        </a:p>
      </dgm:t>
    </dgm:pt>
    <dgm:pt modelId="{9D2905DE-A8C7-4AAA-BF5B-8C971E2D4F09}" type="parTrans" cxnId="{A94782B7-E10D-4B8B-B85C-12F7B2134A47}">
      <dgm:prSet/>
      <dgm:spPr/>
      <dgm:t>
        <a:bodyPr/>
        <a:lstStyle/>
        <a:p>
          <a:endParaRPr lang="cs-CZ"/>
        </a:p>
      </dgm:t>
    </dgm:pt>
    <dgm:pt modelId="{F86F0F5F-3631-4582-A603-203C2601066C}" type="sibTrans" cxnId="{A94782B7-E10D-4B8B-B85C-12F7B2134A47}">
      <dgm:prSet/>
      <dgm:spPr/>
      <dgm:t>
        <a:bodyPr/>
        <a:lstStyle/>
        <a:p>
          <a:endParaRPr lang="cs-CZ"/>
        </a:p>
      </dgm:t>
    </dgm:pt>
    <dgm:pt modelId="{43D83A3C-754B-41FA-9B68-3636E84F7B4E}">
      <dgm:prSet phldrT="[Text]"/>
      <dgm:spPr/>
      <dgm:t>
        <a:bodyPr/>
        <a:lstStyle/>
        <a:p>
          <a:r>
            <a:rPr lang="cs-CZ" dirty="0" smtClean="0"/>
            <a:t>Analýzy</a:t>
          </a:r>
          <a:endParaRPr lang="cs-CZ" dirty="0"/>
        </a:p>
      </dgm:t>
    </dgm:pt>
    <dgm:pt modelId="{0244C6DC-5EC7-480E-881F-EDD71ED99DE3}" type="parTrans" cxnId="{27FC69F5-6156-4E9F-9EF2-1E0BA37988F5}">
      <dgm:prSet/>
      <dgm:spPr/>
      <dgm:t>
        <a:bodyPr/>
        <a:lstStyle/>
        <a:p>
          <a:endParaRPr lang="cs-CZ"/>
        </a:p>
      </dgm:t>
    </dgm:pt>
    <dgm:pt modelId="{54F825F9-839B-4C9E-83E8-3D084CA56AFD}" type="sibTrans" cxnId="{27FC69F5-6156-4E9F-9EF2-1E0BA37988F5}">
      <dgm:prSet/>
      <dgm:spPr/>
      <dgm:t>
        <a:bodyPr/>
        <a:lstStyle/>
        <a:p>
          <a:endParaRPr lang="cs-CZ"/>
        </a:p>
      </dgm:t>
    </dgm:pt>
    <dgm:pt modelId="{D81FA454-7D74-408D-ADED-D32AD1FF587C}">
      <dgm:prSet phldrT="[Text]"/>
      <dgm:spPr/>
      <dgm:t>
        <a:bodyPr/>
        <a:lstStyle/>
        <a:p>
          <a:r>
            <a:rPr lang="cs-CZ" dirty="0" smtClean="0"/>
            <a:t>Formulace cílů</a:t>
          </a:r>
          <a:endParaRPr lang="cs-CZ" dirty="0"/>
        </a:p>
      </dgm:t>
    </dgm:pt>
    <dgm:pt modelId="{4A3FB9DB-3410-4F37-844A-F644FA28AC9F}" type="parTrans" cxnId="{9B3A10DF-D318-4513-97DD-BFE992B41045}">
      <dgm:prSet/>
      <dgm:spPr/>
      <dgm:t>
        <a:bodyPr/>
        <a:lstStyle/>
        <a:p>
          <a:endParaRPr lang="cs-CZ"/>
        </a:p>
      </dgm:t>
    </dgm:pt>
    <dgm:pt modelId="{5086770F-1971-4C83-BE3D-77CC5B6D84FB}" type="sibTrans" cxnId="{9B3A10DF-D318-4513-97DD-BFE992B41045}">
      <dgm:prSet/>
      <dgm:spPr/>
      <dgm:t>
        <a:bodyPr/>
        <a:lstStyle/>
        <a:p>
          <a:endParaRPr lang="cs-CZ"/>
        </a:p>
      </dgm:t>
    </dgm:pt>
    <dgm:pt modelId="{09DBDE62-79D9-4D94-A775-39B77E308487}">
      <dgm:prSet phldrT="[Text]"/>
      <dgm:spPr/>
      <dgm:t>
        <a:bodyPr/>
        <a:lstStyle/>
        <a:p>
          <a:r>
            <a:rPr lang="cs-CZ" dirty="0" smtClean="0"/>
            <a:t>Formulace strategií a programů</a:t>
          </a:r>
          <a:endParaRPr lang="cs-CZ" dirty="0"/>
        </a:p>
      </dgm:t>
    </dgm:pt>
    <dgm:pt modelId="{6567CD70-0493-44F3-9D94-EB4105BE3812}" type="parTrans" cxnId="{2C11277D-BF0D-487D-B90F-12C24ADE3B82}">
      <dgm:prSet/>
      <dgm:spPr/>
      <dgm:t>
        <a:bodyPr/>
        <a:lstStyle/>
        <a:p>
          <a:endParaRPr lang="cs-CZ"/>
        </a:p>
      </dgm:t>
    </dgm:pt>
    <dgm:pt modelId="{7E6F8860-FD47-4D88-97E5-B7B288E95FC8}" type="sibTrans" cxnId="{2C11277D-BF0D-487D-B90F-12C24ADE3B82}">
      <dgm:prSet/>
      <dgm:spPr/>
      <dgm:t>
        <a:bodyPr/>
        <a:lstStyle/>
        <a:p>
          <a:endParaRPr lang="cs-CZ"/>
        </a:p>
      </dgm:t>
    </dgm:pt>
    <dgm:pt modelId="{094CA745-67CF-467E-8A47-379B6B7D6333}">
      <dgm:prSet phldrT="[Text]"/>
      <dgm:spPr/>
      <dgm:t>
        <a:bodyPr/>
        <a:lstStyle/>
        <a:p>
          <a:r>
            <a:rPr lang="cs-CZ" dirty="0" smtClean="0"/>
            <a:t>Zpětná vazba </a:t>
          </a:r>
          <a:r>
            <a:rPr lang="cs-CZ" smtClean="0"/>
            <a:t>a koordinace</a:t>
          </a:r>
          <a:endParaRPr lang="cs-CZ"/>
        </a:p>
      </dgm:t>
    </dgm:pt>
    <dgm:pt modelId="{D46EC812-E85E-4188-A969-6E7FAA4D759D}" type="parTrans" cxnId="{0216CED7-1E65-4F55-8E90-3FD3AF622710}">
      <dgm:prSet/>
      <dgm:spPr/>
      <dgm:t>
        <a:bodyPr/>
        <a:lstStyle/>
        <a:p>
          <a:endParaRPr lang="cs-CZ"/>
        </a:p>
      </dgm:t>
    </dgm:pt>
    <dgm:pt modelId="{E7EF1985-48F0-4AA6-AD46-E2AE8D5CA69F}" type="sibTrans" cxnId="{0216CED7-1E65-4F55-8E90-3FD3AF622710}">
      <dgm:prSet/>
      <dgm:spPr/>
      <dgm:t>
        <a:bodyPr/>
        <a:lstStyle/>
        <a:p>
          <a:endParaRPr lang="cs-CZ"/>
        </a:p>
      </dgm:t>
    </dgm:pt>
    <dgm:pt modelId="{90CBA648-45FD-4D45-B5C3-784ED2784737}">
      <dgm:prSet phldrT="[Text]"/>
      <dgm:spPr/>
      <dgm:t>
        <a:bodyPr/>
        <a:lstStyle/>
        <a:p>
          <a:r>
            <a:rPr lang="cs-CZ" dirty="0" smtClean="0"/>
            <a:t>Implementace</a:t>
          </a:r>
          <a:endParaRPr lang="cs-CZ" dirty="0"/>
        </a:p>
      </dgm:t>
    </dgm:pt>
    <dgm:pt modelId="{FBA54B59-2300-40CF-B97E-ED50EED9F334}" type="parTrans" cxnId="{670B32FD-DBAE-4BE1-B72B-DB6FD8AABC63}">
      <dgm:prSet/>
      <dgm:spPr/>
      <dgm:t>
        <a:bodyPr/>
        <a:lstStyle/>
        <a:p>
          <a:endParaRPr lang="cs-CZ"/>
        </a:p>
      </dgm:t>
    </dgm:pt>
    <dgm:pt modelId="{860944CA-1FBF-49D8-9F9C-24E9B40E5217}" type="sibTrans" cxnId="{670B32FD-DBAE-4BE1-B72B-DB6FD8AABC63}">
      <dgm:prSet/>
      <dgm:spPr/>
      <dgm:t>
        <a:bodyPr/>
        <a:lstStyle/>
        <a:p>
          <a:endParaRPr lang="cs-CZ"/>
        </a:p>
      </dgm:t>
    </dgm:pt>
    <dgm:pt modelId="{DECE2D98-5029-4303-AF58-7A4CFE4ABDEB}" type="pres">
      <dgm:prSet presAssocID="{3FF901CF-809E-4864-91E2-A9610B7BE660}" presName="CompostProcess" presStyleCnt="0">
        <dgm:presLayoutVars>
          <dgm:dir/>
          <dgm:resizeHandles val="exact"/>
        </dgm:presLayoutVars>
      </dgm:prSet>
      <dgm:spPr/>
    </dgm:pt>
    <dgm:pt modelId="{7408BEF9-7D4B-4FED-84E0-8F8CD08F3E63}" type="pres">
      <dgm:prSet presAssocID="{3FF901CF-809E-4864-91E2-A9610B7BE660}" presName="arrow" presStyleLbl="bgShp" presStyleIdx="0" presStyleCnt="1"/>
      <dgm:spPr/>
    </dgm:pt>
    <dgm:pt modelId="{7623B5C2-45B4-441C-93B2-358185E6345B}" type="pres">
      <dgm:prSet presAssocID="{3FF901CF-809E-4864-91E2-A9610B7BE660}" presName="linearProcess" presStyleCnt="0"/>
      <dgm:spPr/>
    </dgm:pt>
    <dgm:pt modelId="{CDE67F24-B771-4978-BC09-D55F247FB47A}" type="pres">
      <dgm:prSet presAssocID="{BC2B824D-6311-4197-B702-8D139BECDFEE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F3DBB9-304D-4686-89C6-EDC9D29D258C}" type="pres">
      <dgm:prSet presAssocID="{F86F0F5F-3631-4582-A603-203C2601066C}" presName="sibTrans" presStyleCnt="0"/>
      <dgm:spPr/>
    </dgm:pt>
    <dgm:pt modelId="{C8A376CD-15FA-4030-B317-21F9EB30A3BE}" type="pres">
      <dgm:prSet presAssocID="{43D83A3C-754B-41FA-9B68-3636E84F7B4E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6EA80C-FB7F-439A-BBFF-2524EBF313D0}" type="pres">
      <dgm:prSet presAssocID="{54F825F9-839B-4C9E-83E8-3D084CA56AFD}" presName="sibTrans" presStyleCnt="0"/>
      <dgm:spPr/>
    </dgm:pt>
    <dgm:pt modelId="{3D1B7B3E-DDD6-435F-8621-7CA09F44E808}" type="pres">
      <dgm:prSet presAssocID="{D81FA454-7D74-408D-ADED-D32AD1FF587C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2448D4-99CE-4AD4-BA2C-3581A76C8DC5}" type="pres">
      <dgm:prSet presAssocID="{5086770F-1971-4C83-BE3D-77CC5B6D84FB}" presName="sibTrans" presStyleCnt="0"/>
      <dgm:spPr/>
    </dgm:pt>
    <dgm:pt modelId="{08D83FAC-D052-4945-B47C-5171A336A85D}" type="pres">
      <dgm:prSet presAssocID="{09DBDE62-79D9-4D94-A775-39B77E308487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ABD34E-F040-4FAF-8C92-ABB16581B840}" type="pres">
      <dgm:prSet presAssocID="{7E6F8860-FD47-4D88-97E5-B7B288E95FC8}" presName="sibTrans" presStyleCnt="0"/>
      <dgm:spPr/>
    </dgm:pt>
    <dgm:pt modelId="{ECCBC1DF-09B1-4BE0-A994-62A2FE645B31}" type="pres">
      <dgm:prSet presAssocID="{90CBA648-45FD-4D45-B5C3-784ED2784737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B7E5DD-5B63-47EB-A01C-77D27965F35F}" type="pres">
      <dgm:prSet presAssocID="{860944CA-1FBF-49D8-9F9C-24E9B40E5217}" presName="sibTrans" presStyleCnt="0"/>
      <dgm:spPr/>
    </dgm:pt>
    <dgm:pt modelId="{0FB6861A-6D6E-49AF-A462-5DBA44452B78}" type="pres">
      <dgm:prSet presAssocID="{094CA745-67CF-467E-8A47-379B6B7D6333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7FC69F5-6156-4E9F-9EF2-1E0BA37988F5}" srcId="{3FF901CF-809E-4864-91E2-A9610B7BE660}" destId="{43D83A3C-754B-41FA-9B68-3636E84F7B4E}" srcOrd="1" destOrd="0" parTransId="{0244C6DC-5EC7-480E-881F-EDD71ED99DE3}" sibTransId="{54F825F9-839B-4C9E-83E8-3D084CA56AFD}"/>
    <dgm:cxn modelId="{9B3A10DF-D318-4513-97DD-BFE992B41045}" srcId="{3FF901CF-809E-4864-91E2-A9610B7BE660}" destId="{D81FA454-7D74-408D-ADED-D32AD1FF587C}" srcOrd="2" destOrd="0" parTransId="{4A3FB9DB-3410-4F37-844A-F644FA28AC9F}" sibTransId="{5086770F-1971-4C83-BE3D-77CC5B6D84FB}"/>
    <dgm:cxn modelId="{0216CED7-1E65-4F55-8E90-3FD3AF622710}" srcId="{3FF901CF-809E-4864-91E2-A9610B7BE660}" destId="{094CA745-67CF-467E-8A47-379B6B7D6333}" srcOrd="5" destOrd="0" parTransId="{D46EC812-E85E-4188-A969-6E7FAA4D759D}" sibTransId="{E7EF1985-48F0-4AA6-AD46-E2AE8D5CA69F}"/>
    <dgm:cxn modelId="{8A2962F0-4940-4119-9581-154B2F0BA8B0}" type="presOf" srcId="{90CBA648-45FD-4D45-B5C3-784ED2784737}" destId="{ECCBC1DF-09B1-4BE0-A994-62A2FE645B31}" srcOrd="0" destOrd="0" presId="urn:microsoft.com/office/officeart/2005/8/layout/hProcess9"/>
    <dgm:cxn modelId="{5E2E3EBA-E450-4087-AD52-83FE1AAFAFB3}" type="presOf" srcId="{43D83A3C-754B-41FA-9B68-3636E84F7B4E}" destId="{C8A376CD-15FA-4030-B317-21F9EB30A3BE}" srcOrd="0" destOrd="0" presId="urn:microsoft.com/office/officeart/2005/8/layout/hProcess9"/>
    <dgm:cxn modelId="{A07EC719-08E9-47BB-B8CD-74319A553A7D}" type="presOf" srcId="{3FF901CF-809E-4864-91E2-A9610B7BE660}" destId="{DECE2D98-5029-4303-AF58-7A4CFE4ABDEB}" srcOrd="0" destOrd="0" presId="urn:microsoft.com/office/officeart/2005/8/layout/hProcess9"/>
    <dgm:cxn modelId="{A94782B7-E10D-4B8B-B85C-12F7B2134A47}" srcId="{3FF901CF-809E-4864-91E2-A9610B7BE660}" destId="{BC2B824D-6311-4197-B702-8D139BECDFEE}" srcOrd="0" destOrd="0" parTransId="{9D2905DE-A8C7-4AAA-BF5B-8C971E2D4F09}" sibTransId="{F86F0F5F-3631-4582-A603-203C2601066C}"/>
    <dgm:cxn modelId="{670B32FD-DBAE-4BE1-B72B-DB6FD8AABC63}" srcId="{3FF901CF-809E-4864-91E2-A9610B7BE660}" destId="{90CBA648-45FD-4D45-B5C3-784ED2784737}" srcOrd="4" destOrd="0" parTransId="{FBA54B59-2300-40CF-B97E-ED50EED9F334}" sibTransId="{860944CA-1FBF-49D8-9F9C-24E9B40E5217}"/>
    <dgm:cxn modelId="{69D08B03-61F6-4B85-958B-43AC06EE222B}" type="presOf" srcId="{09DBDE62-79D9-4D94-A775-39B77E308487}" destId="{08D83FAC-D052-4945-B47C-5171A336A85D}" srcOrd="0" destOrd="0" presId="urn:microsoft.com/office/officeart/2005/8/layout/hProcess9"/>
    <dgm:cxn modelId="{2C11277D-BF0D-487D-B90F-12C24ADE3B82}" srcId="{3FF901CF-809E-4864-91E2-A9610B7BE660}" destId="{09DBDE62-79D9-4D94-A775-39B77E308487}" srcOrd="3" destOrd="0" parTransId="{6567CD70-0493-44F3-9D94-EB4105BE3812}" sibTransId="{7E6F8860-FD47-4D88-97E5-B7B288E95FC8}"/>
    <dgm:cxn modelId="{2E06126D-E01D-4222-903F-1330C7CBA9DD}" type="presOf" srcId="{D81FA454-7D74-408D-ADED-D32AD1FF587C}" destId="{3D1B7B3E-DDD6-435F-8621-7CA09F44E808}" srcOrd="0" destOrd="0" presId="urn:microsoft.com/office/officeart/2005/8/layout/hProcess9"/>
    <dgm:cxn modelId="{FD08D8DA-F564-4C98-8402-FD6370AFA397}" type="presOf" srcId="{094CA745-67CF-467E-8A47-379B6B7D6333}" destId="{0FB6861A-6D6E-49AF-A462-5DBA44452B78}" srcOrd="0" destOrd="0" presId="urn:microsoft.com/office/officeart/2005/8/layout/hProcess9"/>
    <dgm:cxn modelId="{5E10D9AE-7069-4E7D-B6D6-F4F46F9BF190}" type="presOf" srcId="{BC2B824D-6311-4197-B702-8D139BECDFEE}" destId="{CDE67F24-B771-4978-BC09-D55F247FB47A}" srcOrd="0" destOrd="0" presId="urn:microsoft.com/office/officeart/2005/8/layout/hProcess9"/>
    <dgm:cxn modelId="{3651A5CD-40AD-4F81-847E-C783904462B2}" type="presParOf" srcId="{DECE2D98-5029-4303-AF58-7A4CFE4ABDEB}" destId="{7408BEF9-7D4B-4FED-84E0-8F8CD08F3E63}" srcOrd="0" destOrd="0" presId="urn:microsoft.com/office/officeart/2005/8/layout/hProcess9"/>
    <dgm:cxn modelId="{1C4B3617-DB85-4598-8F58-3DA5B2E90621}" type="presParOf" srcId="{DECE2D98-5029-4303-AF58-7A4CFE4ABDEB}" destId="{7623B5C2-45B4-441C-93B2-358185E6345B}" srcOrd="1" destOrd="0" presId="urn:microsoft.com/office/officeart/2005/8/layout/hProcess9"/>
    <dgm:cxn modelId="{69B7BCE9-F8A6-4297-86A3-256B0C6C283B}" type="presParOf" srcId="{7623B5C2-45B4-441C-93B2-358185E6345B}" destId="{CDE67F24-B771-4978-BC09-D55F247FB47A}" srcOrd="0" destOrd="0" presId="urn:microsoft.com/office/officeart/2005/8/layout/hProcess9"/>
    <dgm:cxn modelId="{40682408-2446-45BB-8E83-BB1825AC08BD}" type="presParOf" srcId="{7623B5C2-45B4-441C-93B2-358185E6345B}" destId="{AAF3DBB9-304D-4686-89C6-EDC9D29D258C}" srcOrd="1" destOrd="0" presId="urn:microsoft.com/office/officeart/2005/8/layout/hProcess9"/>
    <dgm:cxn modelId="{A0982F78-7D10-434A-82DC-BB87A8ACA980}" type="presParOf" srcId="{7623B5C2-45B4-441C-93B2-358185E6345B}" destId="{C8A376CD-15FA-4030-B317-21F9EB30A3BE}" srcOrd="2" destOrd="0" presId="urn:microsoft.com/office/officeart/2005/8/layout/hProcess9"/>
    <dgm:cxn modelId="{FA9ADB20-E209-4928-A377-F4F76CC3D0E1}" type="presParOf" srcId="{7623B5C2-45B4-441C-93B2-358185E6345B}" destId="{536EA80C-FB7F-439A-BBFF-2524EBF313D0}" srcOrd="3" destOrd="0" presId="urn:microsoft.com/office/officeart/2005/8/layout/hProcess9"/>
    <dgm:cxn modelId="{E0378FDD-2026-4CF3-91E6-27D0CC9341F9}" type="presParOf" srcId="{7623B5C2-45B4-441C-93B2-358185E6345B}" destId="{3D1B7B3E-DDD6-435F-8621-7CA09F44E808}" srcOrd="4" destOrd="0" presId="urn:microsoft.com/office/officeart/2005/8/layout/hProcess9"/>
    <dgm:cxn modelId="{57B17DD9-CDA8-4342-B125-501EA04C4F9C}" type="presParOf" srcId="{7623B5C2-45B4-441C-93B2-358185E6345B}" destId="{C32448D4-99CE-4AD4-BA2C-3581A76C8DC5}" srcOrd="5" destOrd="0" presId="urn:microsoft.com/office/officeart/2005/8/layout/hProcess9"/>
    <dgm:cxn modelId="{2EC6B85A-98ED-4FE7-960E-FCAC64D755AD}" type="presParOf" srcId="{7623B5C2-45B4-441C-93B2-358185E6345B}" destId="{08D83FAC-D052-4945-B47C-5171A336A85D}" srcOrd="6" destOrd="0" presId="urn:microsoft.com/office/officeart/2005/8/layout/hProcess9"/>
    <dgm:cxn modelId="{35C641FC-B589-4FA4-9B09-CE20E2953951}" type="presParOf" srcId="{7623B5C2-45B4-441C-93B2-358185E6345B}" destId="{43ABD34E-F040-4FAF-8C92-ABB16581B840}" srcOrd="7" destOrd="0" presId="urn:microsoft.com/office/officeart/2005/8/layout/hProcess9"/>
    <dgm:cxn modelId="{6258994E-B688-477D-AF1C-FDA9418E68B5}" type="presParOf" srcId="{7623B5C2-45B4-441C-93B2-358185E6345B}" destId="{ECCBC1DF-09B1-4BE0-A994-62A2FE645B31}" srcOrd="8" destOrd="0" presId="urn:microsoft.com/office/officeart/2005/8/layout/hProcess9"/>
    <dgm:cxn modelId="{A27CD0E8-D892-45DA-8934-4660905D4415}" type="presParOf" srcId="{7623B5C2-45B4-441C-93B2-358185E6345B}" destId="{4FB7E5DD-5B63-47EB-A01C-77D27965F35F}" srcOrd="9" destOrd="0" presId="urn:microsoft.com/office/officeart/2005/8/layout/hProcess9"/>
    <dgm:cxn modelId="{68A2904A-EB7A-4F69-A370-2157C67AC204}" type="presParOf" srcId="{7623B5C2-45B4-441C-93B2-358185E6345B}" destId="{0FB6861A-6D6E-49AF-A462-5DBA44452B78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F901CF-809E-4864-91E2-A9610B7BE66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BC2B824D-6311-4197-B702-8D139BECDFEE}">
      <dgm:prSet phldrT="[Text]" custT="1"/>
      <dgm:spPr/>
      <dgm:t>
        <a:bodyPr/>
        <a:lstStyle/>
        <a:p>
          <a:r>
            <a:rPr lang="cs-CZ" sz="1400" dirty="0" smtClean="0"/>
            <a:t>Poslání jednotky</a:t>
          </a:r>
          <a:endParaRPr lang="cs-CZ" sz="1400" dirty="0"/>
        </a:p>
      </dgm:t>
    </dgm:pt>
    <dgm:pt modelId="{9D2905DE-A8C7-4AAA-BF5B-8C971E2D4F09}" type="parTrans" cxnId="{A94782B7-E10D-4B8B-B85C-12F7B2134A47}">
      <dgm:prSet/>
      <dgm:spPr/>
      <dgm:t>
        <a:bodyPr/>
        <a:lstStyle/>
        <a:p>
          <a:endParaRPr lang="cs-CZ"/>
        </a:p>
      </dgm:t>
    </dgm:pt>
    <dgm:pt modelId="{F86F0F5F-3631-4582-A603-203C2601066C}" type="sibTrans" cxnId="{A94782B7-E10D-4B8B-B85C-12F7B2134A47}">
      <dgm:prSet/>
      <dgm:spPr/>
      <dgm:t>
        <a:bodyPr/>
        <a:lstStyle/>
        <a:p>
          <a:endParaRPr lang="cs-CZ"/>
        </a:p>
      </dgm:t>
    </dgm:pt>
    <dgm:pt modelId="{43D83A3C-754B-41FA-9B68-3636E84F7B4E}">
      <dgm:prSet phldrT="[Text]"/>
      <dgm:spPr/>
      <dgm:t>
        <a:bodyPr/>
        <a:lstStyle/>
        <a:p>
          <a:r>
            <a:rPr lang="cs-CZ" dirty="0" smtClean="0"/>
            <a:t>Analýzy</a:t>
          </a:r>
          <a:endParaRPr lang="cs-CZ" dirty="0"/>
        </a:p>
      </dgm:t>
    </dgm:pt>
    <dgm:pt modelId="{0244C6DC-5EC7-480E-881F-EDD71ED99DE3}" type="parTrans" cxnId="{27FC69F5-6156-4E9F-9EF2-1E0BA37988F5}">
      <dgm:prSet/>
      <dgm:spPr/>
      <dgm:t>
        <a:bodyPr/>
        <a:lstStyle/>
        <a:p>
          <a:endParaRPr lang="cs-CZ"/>
        </a:p>
      </dgm:t>
    </dgm:pt>
    <dgm:pt modelId="{54F825F9-839B-4C9E-83E8-3D084CA56AFD}" type="sibTrans" cxnId="{27FC69F5-6156-4E9F-9EF2-1E0BA37988F5}">
      <dgm:prSet/>
      <dgm:spPr/>
      <dgm:t>
        <a:bodyPr/>
        <a:lstStyle/>
        <a:p>
          <a:endParaRPr lang="cs-CZ"/>
        </a:p>
      </dgm:t>
    </dgm:pt>
    <dgm:pt modelId="{D81FA454-7D74-408D-ADED-D32AD1FF587C}">
      <dgm:prSet phldrT="[Text]"/>
      <dgm:spPr/>
      <dgm:t>
        <a:bodyPr/>
        <a:lstStyle/>
        <a:p>
          <a:r>
            <a:rPr lang="cs-CZ" dirty="0" smtClean="0"/>
            <a:t>Formulace cílů</a:t>
          </a:r>
          <a:endParaRPr lang="cs-CZ" dirty="0"/>
        </a:p>
      </dgm:t>
    </dgm:pt>
    <dgm:pt modelId="{4A3FB9DB-3410-4F37-844A-F644FA28AC9F}" type="parTrans" cxnId="{9B3A10DF-D318-4513-97DD-BFE992B41045}">
      <dgm:prSet/>
      <dgm:spPr/>
      <dgm:t>
        <a:bodyPr/>
        <a:lstStyle/>
        <a:p>
          <a:endParaRPr lang="cs-CZ"/>
        </a:p>
      </dgm:t>
    </dgm:pt>
    <dgm:pt modelId="{5086770F-1971-4C83-BE3D-77CC5B6D84FB}" type="sibTrans" cxnId="{9B3A10DF-D318-4513-97DD-BFE992B41045}">
      <dgm:prSet/>
      <dgm:spPr/>
      <dgm:t>
        <a:bodyPr/>
        <a:lstStyle/>
        <a:p>
          <a:endParaRPr lang="cs-CZ"/>
        </a:p>
      </dgm:t>
    </dgm:pt>
    <dgm:pt modelId="{09DBDE62-79D9-4D94-A775-39B77E308487}">
      <dgm:prSet phldrT="[Text]"/>
      <dgm:spPr/>
      <dgm:t>
        <a:bodyPr/>
        <a:lstStyle/>
        <a:p>
          <a:r>
            <a:rPr lang="cs-CZ" dirty="0" smtClean="0"/>
            <a:t>Formulace strategií a programů</a:t>
          </a:r>
          <a:endParaRPr lang="cs-CZ" dirty="0"/>
        </a:p>
      </dgm:t>
    </dgm:pt>
    <dgm:pt modelId="{6567CD70-0493-44F3-9D94-EB4105BE3812}" type="parTrans" cxnId="{2C11277D-BF0D-487D-B90F-12C24ADE3B82}">
      <dgm:prSet/>
      <dgm:spPr/>
      <dgm:t>
        <a:bodyPr/>
        <a:lstStyle/>
        <a:p>
          <a:endParaRPr lang="cs-CZ"/>
        </a:p>
      </dgm:t>
    </dgm:pt>
    <dgm:pt modelId="{7E6F8860-FD47-4D88-97E5-B7B288E95FC8}" type="sibTrans" cxnId="{2C11277D-BF0D-487D-B90F-12C24ADE3B82}">
      <dgm:prSet/>
      <dgm:spPr/>
      <dgm:t>
        <a:bodyPr/>
        <a:lstStyle/>
        <a:p>
          <a:endParaRPr lang="cs-CZ"/>
        </a:p>
      </dgm:t>
    </dgm:pt>
    <dgm:pt modelId="{094CA745-67CF-467E-8A47-379B6B7D6333}">
      <dgm:prSet phldrT="[Text]"/>
      <dgm:spPr/>
      <dgm:t>
        <a:bodyPr/>
        <a:lstStyle/>
        <a:p>
          <a:r>
            <a:rPr lang="cs-CZ" dirty="0" smtClean="0"/>
            <a:t>Zpětná vazba </a:t>
          </a:r>
          <a:r>
            <a:rPr lang="cs-CZ" smtClean="0"/>
            <a:t>a koordinace</a:t>
          </a:r>
          <a:endParaRPr lang="cs-CZ"/>
        </a:p>
      </dgm:t>
    </dgm:pt>
    <dgm:pt modelId="{D46EC812-E85E-4188-A969-6E7FAA4D759D}" type="parTrans" cxnId="{0216CED7-1E65-4F55-8E90-3FD3AF622710}">
      <dgm:prSet/>
      <dgm:spPr/>
      <dgm:t>
        <a:bodyPr/>
        <a:lstStyle/>
        <a:p>
          <a:endParaRPr lang="cs-CZ"/>
        </a:p>
      </dgm:t>
    </dgm:pt>
    <dgm:pt modelId="{E7EF1985-48F0-4AA6-AD46-E2AE8D5CA69F}" type="sibTrans" cxnId="{0216CED7-1E65-4F55-8E90-3FD3AF622710}">
      <dgm:prSet/>
      <dgm:spPr/>
      <dgm:t>
        <a:bodyPr/>
        <a:lstStyle/>
        <a:p>
          <a:endParaRPr lang="cs-CZ"/>
        </a:p>
      </dgm:t>
    </dgm:pt>
    <dgm:pt modelId="{90CBA648-45FD-4D45-B5C3-784ED2784737}">
      <dgm:prSet phldrT="[Text]"/>
      <dgm:spPr/>
      <dgm:t>
        <a:bodyPr/>
        <a:lstStyle/>
        <a:p>
          <a:r>
            <a:rPr lang="cs-CZ" dirty="0" smtClean="0"/>
            <a:t>Implementace</a:t>
          </a:r>
          <a:endParaRPr lang="cs-CZ" dirty="0"/>
        </a:p>
      </dgm:t>
    </dgm:pt>
    <dgm:pt modelId="{FBA54B59-2300-40CF-B97E-ED50EED9F334}" type="parTrans" cxnId="{670B32FD-DBAE-4BE1-B72B-DB6FD8AABC63}">
      <dgm:prSet/>
      <dgm:spPr/>
      <dgm:t>
        <a:bodyPr/>
        <a:lstStyle/>
        <a:p>
          <a:endParaRPr lang="cs-CZ"/>
        </a:p>
      </dgm:t>
    </dgm:pt>
    <dgm:pt modelId="{860944CA-1FBF-49D8-9F9C-24E9B40E5217}" type="sibTrans" cxnId="{670B32FD-DBAE-4BE1-B72B-DB6FD8AABC63}">
      <dgm:prSet/>
      <dgm:spPr/>
      <dgm:t>
        <a:bodyPr/>
        <a:lstStyle/>
        <a:p>
          <a:endParaRPr lang="cs-CZ"/>
        </a:p>
      </dgm:t>
    </dgm:pt>
    <dgm:pt modelId="{DECE2D98-5029-4303-AF58-7A4CFE4ABDEB}" type="pres">
      <dgm:prSet presAssocID="{3FF901CF-809E-4864-91E2-A9610B7BE660}" presName="CompostProcess" presStyleCnt="0">
        <dgm:presLayoutVars>
          <dgm:dir/>
          <dgm:resizeHandles val="exact"/>
        </dgm:presLayoutVars>
      </dgm:prSet>
      <dgm:spPr/>
    </dgm:pt>
    <dgm:pt modelId="{7408BEF9-7D4B-4FED-84E0-8F8CD08F3E63}" type="pres">
      <dgm:prSet presAssocID="{3FF901CF-809E-4864-91E2-A9610B7BE660}" presName="arrow" presStyleLbl="bgShp" presStyleIdx="0" presStyleCnt="1"/>
      <dgm:spPr/>
    </dgm:pt>
    <dgm:pt modelId="{7623B5C2-45B4-441C-93B2-358185E6345B}" type="pres">
      <dgm:prSet presAssocID="{3FF901CF-809E-4864-91E2-A9610B7BE660}" presName="linearProcess" presStyleCnt="0"/>
      <dgm:spPr/>
    </dgm:pt>
    <dgm:pt modelId="{CDE67F24-B771-4978-BC09-D55F247FB47A}" type="pres">
      <dgm:prSet presAssocID="{BC2B824D-6311-4197-B702-8D139BECDFEE}" presName="tex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F3DBB9-304D-4686-89C6-EDC9D29D258C}" type="pres">
      <dgm:prSet presAssocID="{F86F0F5F-3631-4582-A603-203C2601066C}" presName="sibTrans" presStyleCnt="0"/>
      <dgm:spPr/>
    </dgm:pt>
    <dgm:pt modelId="{C8A376CD-15FA-4030-B317-21F9EB30A3BE}" type="pres">
      <dgm:prSet presAssocID="{43D83A3C-754B-41FA-9B68-3636E84F7B4E}" presName="text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36EA80C-FB7F-439A-BBFF-2524EBF313D0}" type="pres">
      <dgm:prSet presAssocID="{54F825F9-839B-4C9E-83E8-3D084CA56AFD}" presName="sibTrans" presStyleCnt="0"/>
      <dgm:spPr/>
    </dgm:pt>
    <dgm:pt modelId="{3D1B7B3E-DDD6-435F-8621-7CA09F44E808}" type="pres">
      <dgm:prSet presAssocID="{D81FA454-7D74-408D-ADED-D32AD1FF587C}" presName="text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32448D4-99CE-4AD4-BA2C-3581A76C8DC5}" type="pres">
      <dgm:prSet presAssocID="{5086770F-1971-4C83-BE3D-77CC5B6D84FB}" presName="sibTrans" presStyleCnt="0"/>
      <dgm:spPr/>
    </dgm:pt>
    <dgm:pt modelId="{08D83FAC-D052-4945-B47C-5171A336A85D}" type="pres">
      <dgm:prSet presAssocID="{09DBDE62-79D9-4D94-A775-39B77E308487}" presName="text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ABD34E-F040-4FAF-8C92-ABB16581B840}" type="pres">
      <dgm:prSet presAssocID="{7E6F8860-FD47-4D88-97E5-B7B288E95FC8}" presName="sibTrans" presStyleCnt="0"/>
      <dgm:spPr/>
    </dgm:pt>
    <dgm:pt modelId="{ECCBC1DF-09B1-4BE0-A994-62A2FE645B31}" type="pres">
      <dgm:prSet presAssocID="{90CBA648-45FD-4D45-B5C3-784ED2784737}" presName="text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FB7E5DD-5B63-47EB-A01C-77D27965F35F}" type="pres">
      <dgm:prSet presAssocID="{860944CA-1FBF-49D8-9F9C-24E9B40E5217}" presName="sibTrans" presStyleCnt="0"/>
      <dgm:spPr/>
    </dgm:pt>
    <dgm:pt modelId="{0FB6861A-6D6E-49AF-A462-5DBA44452B78}" type="pres">
      <dgm:prSet presAssocID="{094CA745-67CF-467E-8A47-379B6B7D6333}" presName="tex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7FC69F5-6156-4E9F-9EF2-1E0BA37988F5}" srcId="{3FF901CF-809E-4864-91E2-A9610B7BE660}" destId="{43D83A3C-754B-41FA-9B68-3636E84F7B4E}" srcOrd="1" destOrd="0" parTransId="{0244C6DC-5EC7-480E-881F-EDD71ED99DE3}" sibTransId="{54F825F9-839B-4C9E-83E8-3D084CA56AFD}"/>
    <dgm:cxn modelId="{9B3A10DF-D318-4513-97DD-BFE992B41045}" srcId="{3FF901CF-809E-4864-91E2-A9610B7BE660}" destId="{D81FA454-7D74-408D-ADED-D32AD1FF587C}" srcOrd="2" destOrd="0" parTransId="{4A3FB9DB-3410-4F37-844A-F644FA28AC9F}" sibTransId="{5086770F-1971-4C83-BE3D-77CC5B6D84FB}"/>
    <dgm:cxn modelId="{0216CED7-1E65-4F55-8E90-3FD3AF622710}" srcId="{3FF901CF-809E-4864-91E2-A9610B7BE660}" destId="{094CA745-67CF-467E-8A47-379B6B7D6333}" srcOrd="5" destOrd="0" parTransId="{D46EC812-E85E-4188-A969-6E7FAA4D759D}" sibTransId="{E7EF1985-48F0-4AA6-AD46-E2AE8D5CA69F}"/>
    <dgm:cxn modelId="{8A2962F0-4940-4119-9581-154B2F0BA8B0}" type="presOf" srcId="{90CBA648-45FD-4D45-B5C3-784ED2784737}" destId="{ECCBC1DF-09B1-4BE0-A994-62A2FE645B31}" srcOrd="0" destOrd="0" presId="urn:microsoft.com/office/officeart/2005/8/layout/hProcess9"/>
    <dgm:cxn modelId="{5E2E3EBA-E450-4087-AD52-83FE1AAFAFB3}" type="presOf" srcId="{43D83A3C-754B-41FA-9B68-3636E84F7B4E}" destId="{C8A376CD-15FA-4030-B317-21F9EB30A3BE}" srcOrd="0" destOrd="0" presId="urn:microsoft.com/office/officeart/2005/8/layout/hProcess9"/>
    <dgm:cxn modelId="{A07EC719-08E9-47BB-B8CD-74319A553A7D}" type="presOf" srcId="{3FF901CF-809E-4864-91E2-A9610B7BE660}" destId="{DECE2D98-5029-4303-AF58-7A4CFE4ABDEB}" srcOrd="0" destOrd="0" presId="urn:microsoft.com/office/officeart/2005/8/layout/hProcess9"/>
    <dgm:cxn modelId="{A94782B7-E10D-4B8B-B85C-12F7B2134A47}" srcId="{3FF901CF-809E-4864-91E2-A9610B7BE660}" destId="{BC2B824D-6311-4197-B702-8D139BECDFEE}" srcOrd="0" destOrd="0" parTransId="{9D2905DE-A8C7-4AAA-BF5B-8C971E2D4F09}" sibTransId="{F86F0F5F-3631-4582-A603-203C2601066C}"/>
    <dgm:cxn modelId="{670B32FD-DBAE-4BE1-B72B-DB6FD8AABC63}" srcId="{3FF901CF-809E-4864-91E2-A9610B7BE660}" destId="{90CBA648-45FD-4D45-B5C3-784ED2784737}" srcOrd="4" destOrd="0" parTransId="{FBA54B59-2300-40CF-B97E-ED50EED9F334}" sibTransId="{860944CA-1FBF-49D8-9F9C-24E9B40E5217}"/>
    <dgm:cxn modelId="{69D08B03-61F6-4B85-958B-43AC06EE222B}" type="presOf" srcId="{09DBDE62-79D9-4D94-A775-39B77E308487}" destId="{08D83FAC-D052-4945-B47C-5171A336A85D}" srcOrd="0" destOrd="0" presId="urn:microsoft.com/office/officeart/2005/8/layout/hProcess9"/>
    <dgm:cxn modelId="{2C11277D-BF0D-487D-B90F-12C24ADE3B82}" srcId="{3FF901CF-809E-4864-91E2-A9610B7BE660}" destId="{09DBDE62-79D9-4D94-A775-39B77E308487}" srcOrd="3" destOrd="0" parTransId="{6567CD70-0493-44F3-9D94-EB4105BE3812}" sibTransId="{7E6F8860-FD47-4D88-97E5-B7B288E95FC8}"/>
    <dgm:cxn modelId="{2E06126D-E01D-4222-903F-1330C7CBA9DD}" type="presOf" srcId="{D81FA454-7D74-408D-ADED-D32AD1FF587C}" destId="{3D1B7B3E-DDD6-435F-8621-7CA09F44E808}" srcOrd="0" destOrd="0" presId="urn:microsoft.com/office/officeart/2005/8/layout/hProcess9"/>
    <dgm:cxn modelId="{FD08D8DA-F564-4C98-8402-FD6370AFA397}" type="presOf" srcId="{094CA745-67CF-467E-8A47-379B6B7D6333}" destId="{0FB6861A-6D6E-49AF-A462-5DBA44452B78}" srcOrd="0" destOrd="0" presId="urn:microsoft.com/office/officeart/2005/8/layout/hProcess9"/>
    <dgm:cxn modelId="{5E10D9AE-7069-4E7D-B6D6-F4F46F9BF190}" type="presOf" srcId="{BC2B824D-6311-4197-B702-8D139BECDFEE}" destId="{CDE67F24-B771-4978-BC09-D55F247FB47A}" srcOrd="0" destOrd="0" presId="urn:microsoft.com/office/officeart/2005/8/layout/hProcess9"/>
    <dgm:cxn modelId="{3651A5CD-40AD-4F81-847E-C783904462B2}" type="presParOf" srcId="{DECE2D98-5029-4303-AF58-7A4CFE4ABDEB}" destId="{7408BEF9-7D4B-4FED-84E0-8F8CD08F3E63}" srcOrd="0" destOrd="0" presId="urn:microsoft.com/office/officeart/2005/8/layout/hProcess9"/>
    <dgm:cxn modelId="{1C4B3617-DB85-4598-8F58-3DA5B2E90621}" type="presParOf" srcId="{DECE2D98-5029-4303-AF58-7A4CFE4ABDEB}" destId="{7623B5C2-45B4-441C-93B2-358185E6345B}" srcOrd="1" destOrd="0" presId="urn:microsoft.com/office/officeart/2005/8/layout/hProcess9"/>
    <dgm:cxn modelId="{69B7BCE9-F8A6-4297-86A3-256B0C6C283B}" type="presParOf" srcId="{7623B5C2-45B4-441C-93B2-358185E6345B}" destId="{CDE67F24-B771-4978-BC09-D55F247FB47A}" srcOrd="0" destOrd="0" presId="urn:microsoft.com/office/officeart/2005/8/layout/hProcess9"/>
    <dgm:cxn modelId="{40682408-2446-45BB-8E83-BB1825AC08BD}" type="presParOf" srcId="{7623B5C2-45B4-441C-93B2-358185E6345B}" destId="{AAF3DBB9-304D-4686-89C6-EDC9D29D258C}" srcOrd="1" destOrd="0" presId="urn:microsoft.com/office/officeart/2005/8/layout/hProcess9"/>
    <dgm:cxn modelId="{A0982F78-7D10-434A-82DC-BB87A8ACA980}" type="presParOf" srcId="{7623B5C2-45B4-441C-93B2-358185E6345B}" destId="{C8A376CD-15FA-4030-B317-21F9EB30A3BE}" srcOrd="2" destOrd="0" presId="urn:microsoft.com/office/officeart/2005/8/layout/hProcess9"/>
    <dgm:cxn modelId="{FA9ADB20-E209-4928-A377-F4F76CC3D0E1}" type="presParOf" srcId="{7623B5C2-45B4-441C-93B2-358185E6345B}" destId="{536EA80C-FB7F-439A-BBFF-2524EBF313D0}" srcOrd="3" destOrd="0" presId="urn:microsoft.com/office/officeart/2005/8/layout/hProcess9"/>
    <dgm:cxn modelId="{E0378FDD-2026-4CF3-91E6-27D0CC9341F9}" type="presParOf" srcId="{7623B5C2-45B4-441C-93B2-358185E6345B}" destId="{3D1B7B3E-DDD6-435F-8621-7CA09F44E808}" srcOrd="4" destOrd="0" presId="urn:microsoft.com/office/officeart/2005/8/layout/hProcess9"/>
    <dgm:cxn modelId="{57B17DD9-CDA8-4342-B125-501EA04C4F9C}" type="presParOf" srcId="{7623B5C2-45B4-441C-93B2-358185E6345B}" destId="{C32448D4-99CE-4AD4-BA2C-3581A76C8DC5}" srcOrd="5" destOrd="0" presId="urn:microsoft.com/office/officeart/2005/8/layout/hProcess9"/>
    <dgm:cxn modelId="{2EC6B85A-98ED-4FE7-960E-FCAC64D755AD}" type="presParOf" srcId="{7623B5C2-45B4-441C-93B2-358185E6345B}" destId="{08D83FAC-D052-4945-B47C-5171A336A85D}" srcOrd="6" destOrd="0" presId="urn:microsoft.com/office/officeart/2005/8/layout/hProcess9"/>
    <dgm:cxn modelId="{35C641FC-B589-4FA4-9B09-CE20E2953951}" type="presParOf" srcId="{7623B5C2-45B4-441C-93B2-358185E6345B}" destId="{43ABD34E-F040-4FAF-8C92-ABB16581B840}" srcOrd="7" destOrd="0" presId="urn:microsoft.com/office/officeart/2005/8/layout/hProcess9"/>
    <dgm:cxn modelId="{6258994E-B688-477D-AF1C-FDA9418E68B5}" type="presParOf" srcId="{7623B5C2-45B4-441C-93B2-358185E6345B}" destId="{ECCBC1DF-09B1-4BE0-A994-62A2FE645B31}" srcOrd="8" destOrd="0" presId="urn:microsoft.com/office/officeart/2005/8/layout/hProcess9"/>
    <dgm:cxn modelId="{A27CD0E8-D892-45DA-8934-4660905D4415}" type="presParOf" srcId="{7623B5C2-45B4-441C-93B2-358185E6345B}" destId="{4FB7E5DD-5B63-47EB-A01C-77D27965F35F}" srcOrd="9" destOrd="0" presId="urn:microsoft.com/office/officeart/2005/8/layout/hProcess9"/>
    <dgm:cxn modelId="{68A2904A-EB7A-4F69-A370-2157C67AC204}" type="presParOf" srcId="{7623B5C2-45B4-441C-93B2-358185E6345B}" destId="{0FB6861A-6D6E-49AF-A462-5DBA44452B78}" srcOrd="1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3C317E1-D0EB-4F28-8D96-FA48C5F74B9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6A9EEE4-531E-48D6-B6DE-87C1ABF3AA26}">
      <dgm:prSet phldrT="[Text]"/>
      <dgm:spPr/>
      <dgm:t>
        <a:bodyPr/>
        <a:lstStyle/>
        <a:p>
          <a:r>
            <a:rPr lang="cs-CZ" dirty="0" smtClean="0"/>
            <a:t>Company, </a:t>
          </a:r>
          <a:r>
            <a:rPr lang="cs-CZ" dirty="0" err="1" smtClean="0"/>
            <a:t>cost</a:t>
          </a:r>
          <a:endParaRPr lang="cs-CZ" dirty="0"/>
        </a:p>
      </dgm:t>
    </dgm:pt>
    <dgm:pt modelId="{10EAAE9C-FDDD-494E-8D60-2D87F120587B}" type="parTrans" cxnId="{0DA7ECFE-665C-4765-94DA-C179B9502C2A}">
      <dgm:prSet/>
      <dgm:spPr/>
      <dgm:t>
        <a:bodyPr/>
        <a:lstStyle/>
        <a:p>
          <a:endParaRPr lang="cs-CZ"/>
        </a:p>
      </dgm:t>
    </dgm:pt>
    <dgm:pt modelId="{B34B4396-5C49-49B1-91E6-B855529E5263}" type="sibTrans" cxnId="{0DA7ECFE-665C-4765-94DA-C179B9502C2A}">
      <dgm:prSet/>
      <dgm:spPr/>
      <dgm:t>
        <a:bodyPr/>
        <a:lstStyle/>
        <a:p>
          <a:endParaRPr lang="cs-CZ"/>
        </a:p>
      </dgm:t>
    </dgm:pt>
    <dgm:pt modelId="{5DD9421A-ABD8-450C-8060-884A181AE0C1}">
      <dgm:prSet phldrT="[Text]"/>
      <dgm:spPr/>
      <dgm:t>
        <a:bodyPr/>
        <a:lstStyle/>
        <a:p>
          <a:r>
            <a:rPr lang="cs-CZ" dirty="0" err="1" smtClean="0"/>
            <a:t>Price</a:t>
          </a:r>
          <a:r>
            <a:rPr lang="cs-CZ" dirty="0" smtClean="0"/>
            <a:t> of </a:t>
          </a:r>
          <a:r>
            <a:rPr lang="cs-CZ" dirty="0" err="1" smtClean="0"/>
            <a:t>product</a:t>
          </a:r>
          <a:endParaRPr lang="cs-CZ" dirty="0"/>
        </a:p>
      </dgm:t>
    </dgm:pt>
    <dgm:pt modelId="{53EF40B0-946B-4AB7-B236-F6B0503D0A0A}" type="parTrans" cxnId="{41E9B257-9B5D-45AF-8EDC-80A0874DDE96}">
      <dgm:prSet/>
      <dgm:spPr/>
      <dgm:t>
        <a:bodyPr/>
        <a:lstStyle/>
        <a:p>
          <a:endParaRPr lang="cs-CZ"/>
        </a:p>
      </dgm:t>
    </dgm:pt>
    <dgm:pt modelId="{672B4946-1D3F-49E7-84DB-DDB9DD0CEC7C}" type="sibTrans" cxnId="{41E9B257-9B5D-45AF-8EDC-80A0874DDE96}">
      <dgm:prSet/>
      <dgm:spPr/>
      <dgm:t>
        <a:bodyPr/>
        <a:lstStyle/>
        <a:p>
          <a:endParaRPr lang="cs-CZ"/>
        </a:p>
      </dgm:t>
    </dgm:pt>
    <dgm:pt modelId="{EECAD29A-BEFC-4347-A7A2-259C0135B0D1}">
      <dgm:prSet phldrT="[Text]"/>
      <dgm:spPr/>
      <dgm:t>
        <a:bodyPr/>
        <a:lstStyle/>
        <a:p>
          <a:r>
            <a:rPr lang="cs-CZ" dirty="0" err="1" smtClean="0"/>
            <a:t>Cost</a:t>
          </a:r>
          <a:r>
            <a:rPr lang="cs-CZ" dirty="0" smtClean="0"/>
            <a:t> to </a:t>
          </a:r>
          <a:r>
            <a:rPr lang="cs-CZ" dirty="0" err="1" smtClean="0"/>
            <a:t>the</a:t>
          </a:r>
          <a:r>
            <a:rPr lang="cs-CZ" dirty="0" smtClean="0"/>
            <a:t> </a:t>
          </a:r>
          <a:r>
            <a:rPr lang="cs-CZ" dirty="0" err="1" smtClean="0"/>
            <a:t>Customers</a:t>
          </a:r>
          <a:endParaRPr lang="cs-CZ" dirty="0"/>
        </a:p>
      </dgm:t>
    </dgm:pt>
    <dgm:pt modelId="{32BBC175-2118-4DA4-A163-2E877348FF6B}" type="parTrans" cxnId="{D997E897-0A0B-40EC-8C01-CB7C47EED442}">
      <dgm:prSet/>
      <dgm:spPr/>
      <dgm:t>
        <a:bodyPr/>
        <a:lstStyle/>
        <a:p>
          <a:endParaRPr lang="cs-CZ"/>
        </a:p>
      </dgm:t>
    </dgm:pt>
    <dgm:pt modelId="{041489EF-C0A1-4084-A3F9-B777335E66E3}" type="sibTrans" cxnId="{D997E897-0A0B-40EC-8C01-CB7C47EED442}">
      <dgm:prSet/>
      <dgm:spPr/>
      <dgm:t>
        <a:bodyPr/>
        <a:lstStyle/>
        <a:p>
          <a:endParaRPr lang="cs-CZ"/>
        </a:p>
      </dgm:t>
    </dgm:pt>
    <dgm:pt modelId="{3F000A48-C89B-482B-88CC-C54A90C1B803}" type="pres">
      <dgm:prSet presAssocID="{23C317E1-D0EB-4F28-8D96-FA48C5F74B9E}" presName="CompostProcess" presStyleCnt="0">
        <dgm:presLayoutVars>
          <dgm:dir/>
          <dgm:resizeHandles val="exact"/>
        </dgm:presLayoutVars>
      </dgm:prSet>
      <dgm:spPr/>
    </dgm:pt>
    <dgm:pt modelId="{1A732170-924E-4818-BEA6-0456935239B9}" type="pres">
      <dgm:prSet presAssocID="{23C317E1-D0EB-4F28-8D96-FA48C5F74B9E}" presName="arrow" presStyleLbl="bgShp" presStyleIdx="0" presStyleCnt="1"/>
      <dgm:spPr/>
    </dgm:pt>
    <dgm:pt modelId="{A0879846-EBD8-4670-9301-8E0161E2B163}" type="pres">
      <dgm:prSet presAssocID="{23C317E1-D0EB-4F28-8D96-FA48C5F74B9E}" presName="linearProcess" presStyleCnt="0"/>
      <dgm:spPr/>
    </dgm:pt>
    <dgm:pt modelId="{4AC9EC7C-3F9B-4BFB-8DB9-5D903D03631F}" type="pres">
      <dgm:prSet presAssocID="{56A9EEE4-531E-48D6-B6DE-87C1ABF3AA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252290-D66C-401C-9757-910C2C204775}" type="pres">
      <dgm:prSet presAssocID="{B34B4396-5C49-49B1-91E6-B855529E5263}" presName="sibTrans" presStyleCnt="0"/>
      <dgm:spPr/>
    </dgm:pt>
    <dgm:pt modelId="{A9B269D3-D3B0-4539-B910-42162C1EF50D}" type="pres">
      <dgm:prSet presAssocID="{5DD9421A-ABD8-450C-8060-884A181AE0C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034D5F-02DA-46AF-BBF1-1CF176724948}" type="pres">
      <dgm:prSet presAssocID="{672B4946-1D3F-49E7-84DB-DDB9DD0CEC7C}" presName="sibTrans" presStyleCnt="0"/>
      <dgm:spPr/>
    </dgm:pt>
    <dgm:pt modelId="{D21CDCCB-67D0-4543-B946-45A69E4B887D}" type="pres">
      <dgm:prSet presAssocID="{EECAD29A-BEFC-4347-A7A2-259C0135B0D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E9B257-9B5D-45AF-8EDC-80A0874DDE96}" srcId="{23C317E1-D0EB-4F28-8D96-FA48C5F74B9E}" destId="{5DD9421A-ABD8-450C-8060-884A181AE0C1}" srcOrd="1" destOrd="0" parTransId="{53EF40B0-946B-4AB7-B236-F6B0503D0A0A}" sibTransId="{672B4946-1D3F-49E7-84DB-DDB9DD0CEC7C}"/>
    <dgm:cxn modelId="{0DA7ECFE-665C-4765-94DA-C179B9502C2A}" srcId="{23C317E1-D0EB-4F28-8D96-FA48C5F74B9E}" destId="{56A9EEE4-531E-48D6-B6DE-87C1ABF3AA26}" srcOrd="0" destOrd="0" parTransId="{10EAAE9C-FDDD-494E-8D60-2D87F120587B}" sibTransId="{B34B4396-5C49-49B1-91E6-B855529E5263}"/>
    <dgm:cxn modelId="{D997E897-0A0B-40EC-8C01-CB7C47EED442}" srcId="{23C317E1-D0EB-4F28-8D96-FA48C5F74B9E}" destId="{EECAD29A-BEFC-4347-A7A2-259C0135B0D1}" srcOrd="2" destOrd="0" parTransId="{32BBC175-2118-4DA4-A163-2E877348FF6B}" sibTransId="{041489EF-C0A1-4084-A3F9-B777335E66E3}"/>
    <dgm:cxn modelId="{1F039777-D7ED-445B-834C-C83D489FC50A}" type="presOf" srcId="{5DD9421A-ABD8-450C-8060-884A181AE0C1}" destId="{A9B269D3-D3B0-4539-B910-42162C1EF50D}" srcOrd="0" destOrd="0" presId="urn:microsoft.com/office/officeart/2005/8/layout/hProcess9"/>
    <dgm:cxn modelId="{71241384-E881-4277-B42B-A9E1CEA86C37}" type="presOf" srcId="{EECAD29A-BEFC-4347-A7A2-259C0135B0D1}" destId="{D21CDCCB-67D0-4543-B946-45A69E4B887D}" srcOrd="0" destOrd="0" presId="urn:microsoft.com/office/officeart/2005/8/layout/hProcess9"/>
    <dgm:cxn modelId="{8C728797-1459-462F-B744-5AE42480F500}" type="presOf" srcId="{56A9EEE4-531E-48D6-B6DE-87C1ABF3AA26}" destId="{4AC9EC7C-3F9B-4BFB-8DB9-5D903D03631F}" srcOrd="0" destOrd="0" presId="urn:microsoft.com/office/officeart/2005/8/layout/hProcess9"/>
    <dgm:cxn modelId="{609A8242-2DE6-4C6C-B547-564AA2396358}" type="presOf" srcId="{23C317E1-D0EB-4F28-8D96-FA48C5F74B9E}" destId="{3F000A48-C89B-482B-88CC-C54A90C1B803}" srcOrd="0" destOrd="0" presId="urn:microsoft.com/office/officeart/2005/8/layout/hProcess9"/>
    <dgm:cxn modelId="{D97FBC65-F462-402E-8C60-D58BF0A56956}" type="presParOf" srcId="{3F000A48-C89B-482B-88CC-C54A90C1B803}" destId="{1A732170-924E-4818-BEA6-0456935239B9}" srcOrd="0" destOrd="0" presId="urn:microsoft.com/office/officeart/2005/8/layout/hProcess9"/>
    <dgm:cxn modelId="{8F6A2A0C-5EA7-4DC5-A22F-C9BB34634433}" type="presParOf" srcId="{3F000A48-C89B-482B-88CC-C54A90C1B803}" destId="{A0879846-EBD8-4670-9301-8E0161E2B163}" srcOrd="1" destOrd="0" presId="urn:microsoft.com/office/officeart/2005/8/layout/hProcess9"/>
    <dgm:cxn modelId="{D48731BC-6A46-4CB6-B5DB-AFB44081150B}" type="presParOf" srcId="{A0879846-EBD8-4670-9301-8E0161E2B163}" destId="{4AC9EC7C-3F9B-4BFB-8DB9-5D903D03631F}" srcOrd="0" destOrd="0" presId="urn:microsoft.com/office/officeart/2005/8/layout/hProcess9"/>
    <dgm:cxn modelId="{5CE564F0-E34C-407A-9415-7822D5E71239}" type="presParOf" srcId="{A0879846-EBD8-4670-9301-8E0161E2B163}" destId="{ED252290-D66C-401C-9757-910C2C204775}" srcOrd="1" destOrd="0" presId="urn:microsoft.com/office/officeart/2005/8/layout/hProcess9"/>
    <dgm:cxn modelId="{20B3FA27-47D2-40AE-B9CB-25358E764B0D}" type="presParOf" srcId="{A0879846-EBD8-4670-9301-8E0161E2B163}" destId="{A9B269D3-D3B0-4539-B910-42162C1EF50D}" srcOrd="2" destOrd="0" presId="urn:microsoft.com/office/officeart/2005/8/layout/hProcess9"/>
    <dgm:cxn modelId="{3C2413C7-1F43-4CCC-A38B-DB10AE086854}" type="presParOf" srcId="{A0879846-EBD8-4670-9301-8E0161E2B163}" destId="{B8034D5F-02DA-46AF-BBF1-1CF176724948}" srcOrd="3" destOrd="0" presId="urn:microsoft.com/office/officeart/2005/8/layout/hProcess9"/>
    <dgm:cxn modelId="{C87D9FFD-25D2-4C29-9C98-60B69AE1CF0B}" type="presParOf" srcId="{A0879846-EBD8-4670-9301-8E0161E2B163}" destId="{D21CDCCB-67D0-4543-B946-45A69E4B887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C317E1-D0EB-4F28-8D96-FA48C5F74B9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6A9EEE4-531E-48D6-B6DE-87C1ABF3AA26}">
      <dgm:prSet phldrT="[Text]"/>
      <dgm:spPr/>
      <dgm:t>
        <a:bodyPr/>
        <a:lstStyle/>
        <a:p>
          <a:r>
            <a:rPr lang="cs-CZ" dirty="0" err="1" smtClean="0"/>
            <a:t>Customer</a:t>
          </a:r>
          <a:r>
            <a:rPr lang="cs-CZ" dirty="0" smtClean="0"/>
            <a:t>, </a:t>
          </a:r>
          <a:r>
            <a:rPr lang="cs-CZ" dirty="0" err="1" smtClean="0"/>
            <a:t>consumer</a:t>
          </a:r>
          <a:endParaRPr lang="cs-CZ" dirty="0"/>
        </a:p>
      </dgm:t>
    </dgm:pt>
    <dgm:pt modelId="{10EAAE9C-FDDD-494E-8D60-2D87F120587B}" type="parTrans" cxnId="{0DA7ECFE-665C-4765-94DA-C179B9502C2A}">
      <dgm:prSet/>
      <dgm:spPr/>
      <dgm:t>
        <a:bodyPr/>
        <a:lstStyle/>
        <a:p>
          <a:endParaRPr lang="cs-CZ"/>
        </a:p>
      </dgm:t>
    </dgm:pt>
    <dgm:pt modelId="{B34B4396-5C49-49B1-91E6-B855529E5263}" type="sibTrans" cxnId="{0DA7ECFE-665C-4765-94DA-C179B9502C2A}">
      <dgm:prSet/>
      <dgm:spPr/>
      <dgm:t>
        <a:bodyPr/>
        <a:lstStyle/>
        <a:p>
          <a:endParaRPr lang="cs-CZ"/>
        </a:p>
      </dgm:t>
    </dgm:pt>
    <dgm:pt modelId="{5DD9421A-ABD8-450C-8060-884A181AE0C1}">
      <dgm:prSet phldrT="[Text]" custT="1"/>
      <dgm:spPr/>
      <dgm:t>
        <a:bodyPr/>
        <a:lstStyle/>
        <a:p>
          <a:r>
            <a:rPr lang="cs-CZ" sz="2100" dirty="0" err="1" smtClean="0"/>
            <a:t>Product</a:t>
          </a:r>
          <a:endParaRPr lang="cs-CZ" sz="2100" dirty="0"/>
        </a:p>
      </dgm:t>
    </dgm:pt>
    <dgm:pt modelId="{53EF40B0-946B-4AB7-B236-F6B0503D0A0A}" type="parTrans" cxnId="{41E9B257-9B5D-45AF-8EDC-80A0874DDE96}">
      <dgm:prSet/>
      <dgm:spPr/>
      <dgm:t>
        <a:bodyPr/>
        <a:lstStyle/>
        <a:p>
          <a:endParaRPr lang="cs-CZ"/>
        </a:p>
      </dgm:t>
    </dgm:pt>
    <dgm:pt modelId="{672B4946-1D3F-49E7-84DB-DDB9DD0CEC7C}" type="sibTrans" cxnId="{41E9B257-9B5D-45AF-8EDC-80A0874DDE96}">
      <dgm:prSet/>
      <dgm:spPr/>
      <dgm:t>
        <a:bodyPr/>
        <a:lstStyle/>
        <a:p>
          <a:endParaRPr lang="cs-CZ"/>
        </a:p>
      </dgm:t>
    </dgm:pt>
    <dgm:pt modelId="{EECAD29A-BEFC-4347-A7A2-259C0135B0D1}">
      <dgm:prSet phldrT="[Text]"/>
      <dgm:spPr/>
      <dgm:t>
        <a:bodyPr/>
        <a:lstStyle/>
        <a:p>
          <a:r>
            <a:rPr lang="cs-CZ" dirty="0" err="1" smtClean="0"/>
            <a:t>Customer</a:t>
          </a:r>
          <a:r>
            <a:rPr lang="cs-CZ" dirty="0" smtClean="0"/>
            <a:t> </a:t>
          </a:r>
          <a:r>
            <a:rPr lang="cs-CZ" dirty="0" err="1" smtClean="0"/>
            <a:t>needs</a:t>
          </a:r>
          <a:r>
            <a:rPr lang="cs-CZ" dirty="0" smtClean="0"/>
            <a:t> and </a:t>
          </a:r>
          <a:r>
            <a:rPr lang="cs-CZ" dirty="0" err="1" smtClean="0"/>
            <a:t>wants</a:t>
          </a:r>
          <a:endParaRPr lang="cs-CZ" dirty="0"/>
        </a:p>
      </dgm:t>
    </dgm:pt>
    <dgm:pt modelId="{32BBC175-2118-4DA4-A163-2E877348FF6B}" type="parTrans" cxnId="{D997E897-0A0B-40EC-8C01-CB7C47EED442}">
      <dgm:prSet/>
      <dgm:spPr/>
      <dgm:t>
        <a:bodyPr/>
        <a:lstStyle/>
        <a:p>
          <a:endParaRPr lang="cs-CZ"/>
        </a:p>
      </dgm:t>
    </dgm:pt>
    <dgm:pt modelId="{041489EF-C0A1-4084-A3F9-B777335E66E3}" type="sibTrans" cxnId="{D997E897-0A0B-40EC-8C01-CB7C47EED442}">
      <dgm:prSet/>
      <dgm:spPr/>
      <dgm:t>
        <a:bodyPr/>
        <a:lstStyle/>
        <a:p>
          <a:endParaRPr lang="cs-CZ"/>
        </a:p>
      </dgm:t>
    </dgm:pt>
    <dgm:pt modelId="{3F000A48-C89B-482B-88CC-C54A90C1B803}" type="pres">
      <dgm:prSet presAssocID="{23C317E1-D0EB-4F28-8D96-FA48C5F74B9E}" presName="CompostProcess" presStyleCnt="0">
        <dgm:presLayoutVars>
          <dgm:dir/>
          <dgm:resizeHandles val="exact"/>
        </dgm:presLayoutVars>
      </dgm:prSet>
      <dgm:spPr/>
    </dgm:pt>
    <dgm:pt modelId="{1A732170-924E-4818-BEA6-0456935239B9}" type="pres">
      <dgm:prSet presAssocID="{23C317E1-D0EB-4F28-8D96-FA48C5F74B9E}" presName="arrow" presStyleLbl="bgShp" presStyleIdx="0" presStyleCnt="1"/>
      <dgm:spPr/>
    </dgm:pt>
    <dgm:pt modelId="{A0879846-EBD8-4670-9301-8E0161E2B163}" type="pres">
      <dgm:prSet presAssocID="{23C317E1-D0EB-4F28-8D96-FA48C5F74B9E}" presName="linearProcess" presStyleCnt="0"/>
      <dgm:spPr/>
    </dgm:pt>
    <dgm:pt modelId="{4AC9EC7C-3F9B-4BFB-8DB9-5D903D03631F}" type="pres">
      <dgm:prSet presAssocID="{56A9EEE4-531E-48D6-B6DE-87C1ABF3AA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252290-D66C-401C-9757-910C2C204775}" type="pres">
      <dgm:prSet presAssocID="{B34B4396-5C49-49B1-91E6-B855529E5263}" presName="sibTrans" presStyleCnt="0"/>
      <dgm:spPr/>
    </dgm:pt>
    <dgm:pt modelId="{A9B269D3-D3B0-4539-B910-42162C1EF50D}" type="pres">
      <dgm:prSet presAssocID="{5DD9421A-ABD8-450C-8060-884A181AE0C1}" presName="textNode" presStyleLbl="node1" presStyleIdx="1" presStyleCnt="3">
        <dgm:presLayoutVars>
          <dgm:bulletEnabled val="1"/>
        </dgm:presLayoutVars>
      </dgm:prSet>
      <dgm:spPr/>
    </dgm:pt>
    <dgm:pt modelId="{B8034D5F-02DA-46AF-BBF1-1CF176724948}" type="pres">
      <dgm:prSet presAssocID="{672B4946-1D3F-49E7-84DB-DDB9DD0CEC7C}" presName="sibTrans" presStyleCnt="0"/>
      <dgm:spPr/>
    </dgm:pt>
    <dgm:pt modelId="{D21CDCCB-67D0-4543-B946-45A69E4B887D}" type="pres">
      <dgm:prSet presAssocID="{EECAD29A-BEFC-4347-A7A2-259C0135B0D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E9B257-9B5D-45AF-8EDC-80A0874DDE96}" srcId="{23C317E1-D0EB-4F28-8D96-FA48C5F74B9E}" destId="{5DD9421A-ABD8-450C-8060-884A181AE0C1}" srcOrd="1" destOrd="0" parTransId="{53EF40B0-946B-4AB7-B236-F6B0503D0A0A}" sibTransId="{672B4946-1D3F-49E7-84DB-DDB9DD0CEC7C}"/>
    <dgm:cxn modelId="{0DA7ECFE-665C-4765-94DA-C179B9502C2A}" srcId="{23C317E1-D0EB-4F28-8D96-FA48C5F74B9E}" destId="{56A9EEE4-531E-48D6-B6DE-87C1ABF3AA26}" srcOrd="0" destOrd="0" parTransId="{10EAAE9C-FDDD-494E-8D60-2D87F120587B}" sibTransId="{B34B4396-5C49-49B1-91E6-B855529E5263}"/>
    <dgm:cxn modelId="{D997E897-0A0B-40EC-8C01-CB7C47EED442}" srcId="{23C317E1-D0EB-4F28-8D96-FA48C5F74B9E}" destId="{EECAD29A-BEFC-4347-A7A2-259C0135B0D1}" srcOrd="2" destOrd="0" parTransId="{32BBC175-2118-4DA4-A163-2E877348FF6B}" sibTransId="{041489EF-C0A1-4084-A3F9-B777335E66E3}"/>
    <dgm:cxn modelId="{1F039777-D7ED-445B-834C-C83D489FC50A}" type="presOf" srcId="{5DD9421A-ABD8-450C-8060-884A181AE0C1}" destId="{A9B269D3-D3B0-4539-B910-42162C1EF50D}" srcOrd="0" destOrd="0" presId="urn:microsoft.com/office/officeart/2005/8/layout/hProcess9"/>
    <dgm:cxn modelId="{71241384-E881-4277-B42B-A9E1CEA86C37}" type="presOf" srcId="{EECAD29A-BEFC-4347-A7A2-259C0135B0D1}" destId="{D21CDCCB-67D0-4543-B946-45A69E4B887D}" srcOrd="0" destOrd="0" presId="urn:microsoft.com/office/officeart/2005/8/layout/hProcess9"/>
    <dgm:cxn modelId="{8C728797-1459-462F-B744-5AE42480F500}" type="presOf" srcId="{56A9EEE4-531E-48D6-B6DE-87C1ABF3AA26}" destId="{4AC9EC7C-3F9B-4BFB-8DB9-5D903D03631F}" srcOrd="0" destOrd="0" presId="urn:microsoft.com/office/officeart/2005/8/layout/hProcess9"/>
    <dgm:cxn modelId="{609A8242-2DE6-4C6C-B547-564AA2396358}" type="presOf" srcId="{23C317E1-D0EB-4F28-8D96-FA48C5F74B9E}" destId="{3F000A48-C89B-482B-88CC-C54A90C1B803}" srcOrd="0" destOrd="0" presId="urn:microsoft.com/office/officeart/2005/8/layout/hProcess9"/>
    <dgm:cxn modelId="{D97FBC65-F462-402E-8C60-D58BF0A56956}" type="presParOf" srcId="{3F000A48-C89B-482B-88CC-C54A90C1B803}" destId="{1A732170-924E-4818-BEA6-0456935239B9}" srcOrd="0" destOrd="0" presId="urn:microsoft.com/office/officeart/2005/8/layout/hProcess9"/>
    <dgm:cxn modelId="{8F6A2A0C-5EA7-4DC5-A22F-C9BB34634433}" type="presParOf" srcId="{3F000A48-C89B-482B-88CC-C54A90C1B803}" destId="{A0879846-EBD8-4670-9301-8E0161E2B163}" srcOrd="1" destOrd="0" presId="urn:microsoft.com/office/officeart/2005/8/layout/hProcess9"/>
    <dgm:cxn modelId="{D48731BC-6A46-4CB6-B5DB-AFB44081150B}" type="presParOf" srcId="{A0879846-EBD8-4670-9301-8E0161E2B163}" destId="{4AC9EC7C-3F9B-4BFB-8DB9-5D903D03631F}" srcOrd="0" destOrd="0" presId="urn:microsoft.com/office/officeart/2005/8/layout/hProcess9"/>
    <dgm:cxn modelId="{5CE564F0-E34C-407A-9415-7822D5E71239}" type="presParOf" srcId="{A0879846-EBD8-4670-9301-8E0161E2B163}" destId="{ED252290-D66C-401C-9757-910C2C204775}" srcOrd="1" destOrd="0" presId="urn:microsoft.com/office/officeart/2005/8/layout/hProcess9"/>
    <dgm:cxn modelId="{20B3FA27-47D2-40AE-B9CB-25358E764B0D}" type="presParOf" srcId="{A0879846-EBD8-4670-9301-8E0161E2B163}" destId="{A9B269D3-D3B0-4539-B910-42162C1EF50D}" srcOrd="2" destOrd="0" presId="urn:microsoft.com/office/officeart/2005/8/layout/hProcess9"/>
    <dgm:cxn modelId="{3C2413C7-1F43-4CCC-A38B-DB10AE086854}" type="presParOf" srcId="{A0879846-EBD8-4670-9301-8E0161E2B163}" destId="{B8034D5F-02DA-46AF-BBF1-1CF176724948}" srcOrd="3" destOrd="0" presId="urn:microsoft.com/office/officeart/2005/8/layout/hProcess9"/>
    <dgm:cxn modelId="{C87D9FFD-25D2-4C29-9C98-60B69AE1CF0B}" type="presParOf" srcId="{A0879846-EBD8-4670-9301-8E0161E2B163}" destId="{D21CDCCB-67D0-4543-B946-45A69E4B887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3C317E1-D0EB-4F28-8D96-FA48C5F74B9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6A9EEE4-531E-48D6-B6DE-87C1ABF3AA26}">
      <dgm:prSet phldrT="[Text]" custT="1"/>
      <dgm:spPr/>
      <dgm:t>
        <a:bodyPr/>
        <a:lstStyle/>
        <a:p>
          <a:r>
            <a:rPr lang="cs-CZ" sz="2100" dirty="0" err="1" smtClean="0"/>
            <a:t>Channel</a:t>
          </a:r>
          <a:r>
            <a:rPr lang="cs-CZ" sz="2900" baseline="0" dirty="0" smtClean="0"/>
            <a:t> </a:t>
          </a:r>
          <a:endParaRPr lang="cs-CZ" sz="2900" dirty="0"/>
        </a:p>
      </dgm:t>
    </dgm:pt>
    <dgm:pt modelId="{10EAAE9C-FDDD-494E-8D60-2D87F120587B}" type="parTrans" cxnId="{0DA7ECFE-665C-4765-94DA-C179B9502C2A}">
      <dgm:prSet/>
      <dgm:spPr/>
      <dgm:t>
        <a:bodyPr/>
        <a:lstStyle/>
        <a:p>
          <a:endParaRPr lang="cs-CZ"/>
        </a:p>
      </dgm:t>
    </dgm:pt>
    <dgm:pt modelId="{B34B4396-5C49-49B1-91E6-B855529E5263}" type="sibTrans" cxnId="{0DA7ECFE-665C-4765-94DA-C179B9502C2A}">
      <dgm:prSet/>
      <dgm:spPr/>
      <dgm:t>
        <a:bodyPr/>
        <a:lstStyle/>
        <a:p>
          <a:endParaRPr lang="cs-CZ"/>
        </a:p>
      </dgm:t>
    </dgm:pt>
    <dgm:pt modelId="{5DD9421A-ABD8-450C-8060-884A181AE0C1}">
      <dgm:prSet phldrT="[Text]" custT="1"/>
      <dgm:spPr/>
      <dgm:t>
        <a:bodyPr/>
        <a:lstStyle/>
        <a:p>
          <a:r>
            <a:rPr lang="cs-CZ" sz="2100" dirty="0" smtClean="0"/>
            <a:t>Place of </a:t>
          </a:r>
          <a:r>
            <a:rPr lang="cs-CZ" sz="2100" dirty="0" err="1" smtClean="0"/>
            <a:t>Product</a:t>
          </a:r>
          <a:endParaRPr lang="cs-CZ" sz="2100" dirty="0"/>
        </a:p>
      </dgm:t>
    </dgm:pt>
    <dgm:pt modelId="{53EF40B0-946B-4AB7-B236-F6B0503D0A0A}" type="parTrans" cxnId="{41E9B257-9B5D-45AF-8EDC-80A0874DDE96}">
      <dgm:prSet/>
      <dgm:spPr/>
      <dgm:t>
        <a:bodyPr/>
        <a:lstStyle/>
        <a:p>
          <a:endParaRPr lang="cs-CZ"/>
        </a:p>
      </dgm:t>
    </dgm:pt>
    <dgm:pt modelId="{672B4946-1D3F-49E7-84DB-DDB9DD0CEC7C}" type="sibTrans" cxnId="{41E9B257-9B5D-45AF-8EDC-80A0874DDE96}">
      <dgm:prSet/>
      <dgm:spPr/>
      <dgm:t>
        <a:bodyPr/>
        <a:lstStyle/>
        <a:p>
          <a:endParaRPr lang="cs-CZ"/>
        </a:p>
      </dgm:t>
    </dgm:pt>
    <dgm:pt modelId="{EECAD29A-BEFC-4347-A7A2-259C0135B0D1}">
      <dgm:prSet phldrT="[Text]" custT="1"/>
      <dgm:spPr/>
      <dgm:t>
        <a:bodyPr/>
        <a:lstStyle/>
        <a:p>
          <a:r>
            <a:rPr lang="cs-CZ" sz="2100" dirty="0" err="1" smtClean="0"/>
            <a:t>Convenience</a:t>
          </a:r>
          <a:endParaRPr lang="cs-CZ" sz="2100" dirty="0"/>
        </a:p>
      </dgm:t>
    </dgm:pt>
    <dgm:pt modelId="{32BBC175-2118-4DA4-A163-2E877348FF6B}" type="parTrans" cxnId="{D997E897-0A0B-40EC-8C01-CB7C47EED442}">
      <dgm:prSet/>
      <dgm:spPr/>
      <dgm:t>
        <a:bodyPr/>
        <a:lstStyle/>
        <a:p>
          <a:endParaRPr lang="cs-CZ"/>
        </a:p>
      </dgm:t>
    </dgm:pt>
    <dgm:pt modelId="{041489EF-C0A1-4084-A3F9-B777335E66E3}" type="sibTrans" cxnId="{D997E897-0A0B-40EC-8C01-CB7C47EED442}">
      <dgm:prSet/>
      <dgm:spPr/>
      <dgm:t>
        <a:bodyPr/>
        <a:lstStyle/>
        <a:p>
          <a:endParaRPr lang="cs-CZ"/>
        </a:p>
      </dgm:t>
    </dgm:pt>
    <dgm:pt modelId="{3F000A48-C89B-482B-88CC-C54A90C1B803}" type="pres">
      <dgm:prSet presAssocID="{23C317E1-D0EB-4F28-8D96-FA48C5F74B9E}" presName="CompostProcess" presStyleCnt="0">
        <dgm:presLayoutVars>
          <dgm:dir/>
          <dgm:resizeHandles val="exact"/>
        </dgm:presLayoutVars>
      </dgm:prSet>
      <dgm:spPr/>
    </dgm:pt>
    <dgm:pt modelId="{1A732170-924E-4818-BEA6-0456935239B9}" type="pres">
      <dgm:prSet presAssocID="{23C317E1-D0EB-4F28-8D96-FA48C5F74B9E}" presName="arrow" presStyleLbl="bgShp" presStyleIdx="0" presStyleCnt="1"/>
      <dgm:spPr/>
    </dgm:pt>
    <dgm:pt modelId="{A0879846-EBD8-4670-9301-8E0161E2B163}" type="pres">
      <dgm:prSet presAssocID="{23C317E1-D0EB-4F28-8D96-FA48C5F74B9E}" presName="linearProcess" presStyleCnt="0"/>
      <dgm:spPr/>
    </dgm:pt>
    <dgm:pt modelId="{4AC9EC7C-3F9B-4BFB-8DB9-5D903D03631F}" type="pres">
      <dgm:prSet presAssocID="{56A9EEE4-531E-48D6-B6DE-87C1ABF3AA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252290-D66C-401C-9757-910C2C204775}" type="pres">
      <dgm:prSet presAssocID="{B34B4396-5C49-49B1-91E6-B855529E5263}" presName="sibTrans" presStyleCnt="0"/>
      <dgm:spPr/>
    </dgm:pt>
    <dgm:pt modelId="{A9B269D3-D3B0-4539-B910-42162C1EF50D}" type="pres">
      <dgm:prSet presAssocID="{5DD9421A-ABD8-450C-8060-884A181AE0C1}" presName="textNode" presStyleLbl="node1" presStyleIdx="1" presStyleCnt="3" custLinFactNeighborX="3779" custLinFactNeighborY="337">
        <dgm:presLayoutVars>
          <dgm:bulletEnabled val="1"/>
        </dgm:presLayoutVars>
      </dgm:prSet>
      <dgm:spPr/>
    </dgm:pt>
    <dgm:pt modelId="{B8034D5F-02DA-46AF-BBF1-1CF176724948}" type="pres">
      <dgm:prSet presAssocID="{672B4946-1D3F-49E7-84DB-DDB9DD0CEC7C}" presName="sibTrans" presStyleCnt="0"/>
      <dgm:spPr/>
    </dgm:pt>
    <dgm:pt modelId="{D21CDCCB-67D0-4543-B946-45A69E4B887D}" type="pres">
      <dgm:prSet presAssocID="{EECAD29A-BEFC-4347-A7A2-259C0135B0D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E9B257-9B5D-45AF-8EDC-80A0874DDE96}" srcId="{23C317E1-D0EB-4F28-8D96-FA48C5F74B9E}" destId="{5DD9421A-ABD8-450C-8060-884A181AE0C1}" srcOrd="1" destOrd="0" parTransId="{53EF40B0-946B-4AB7-B236-F6B0503D0A0A}" sibTransId="{672B4946-1D3F-49E7-84DB-DDB9DD0CEC7C}"/>
    <dgm:cxn modelId="{0DA7ECFE-665C-4765-94DA-C179B9502C2A}" srcId="{23C317E1-D0EB-4F28-8D96-FA48C5F74B9E}" destId="{56A9EEE4-531E-48D6-B6DE-87C1ABF3AA26}" srcOrd="0" destOrd="0" parTransId="{10EAAE9C-FDDD-494E-8D60-2D87F120587B}" sibTransId="{B34B4396-5C49-49B1-91E6-B855529E5263}"/>
    <dgm:cxn modelId="{D997E897-0A0B-40EC-8C01-CB7C47EED442}" srcId="{23C317E1-D0EB-4F28-8D96-FA48C5F74B9E}" destId="{EECAD29A-BEFC-4347-A7A2-259C0135B0D1}" srcOrd="2" destOrd="0" parTransId="{32BBC175-2118-4DA4-A163-2E877348FF6B}" sibTransId="{041489EF-C0A1-4084-A3F9-B777335E66E3}"/>
    <dgm:cxn modelId="{1F039777-D7ED-445B-834C-C83D489FC50A}" type="presOf" srcId="{5DD9421A-ABD8-450C-8060-884A181AE0C1}" destId="{A9B269D3-D3B0-4539-B910-42162C1EF50D}" srcOrd="0" destOrd="0" presId="urn:microsoft.com/office/officeart/2005/8/layout/hProcess9"/>
    <dgm:cxn modelId="{71241384-E881-4277-B42B-A9E1CEA86C37}" type="presOf" srcId="{EECAD29A-BEFC-4347-A7A2-259C0135B0D1}" destId="{D21CDCCB-67D0-4543-B946-45A69E4B887D}" srcOrd="0" destOrd="0" presId="urn:microsoft.com/office/officeart/2005/8/layout/hProcess9"/>
    <dgm:cxn modelId="{8C728797-1459-462F-B744-5AE42480F500}" type="presOf" srcId="{56A9EEE4-531E-48D6-B6DE-87C1ABF3AA26}" destId="{4AC9EC7C-3F9B-4BFB-8DB9-5D903D03631F}" srcOrd="0" destOrd="0" presId="urn:microsoft.com/office/officeart/2005/8/layout/hProcess9"/>
    <dgm:cxn modelId="{609A8242-2DE6-4C6C-B547-564AA2396358}" type="presOf" srcId="{23C317E1-D0EB-4F28-8D96-FA48C5F74B9E}" destId="{3F000A48-C89B-482B-88CC-C54A90C1B803}" srcOrd="0" destOrd="0" presId="urn:microsoft.com/office/officeart/2005/8/layout/hProcess9"/>
    <dgm:cxn modelId="{D97FBC65-F462-402E-8C60-D58BF0A56956}" type="presParOf" srcId="{3F000A48-C89B-482B-88CC-C54A90C1B803}" destId="{1A732170-924E-4818-BEA6-0456935239B9}" srcOrd="0" destOrd="0" presId="urn:microsoft.com/office/officeart/2005/8/layout/hProcess9"/>
    <dgm:cxn modelId="{8F6A2A0C-5EA7-4DC5-A22F-C9BB34634433}" type="presParOf" srcId="{3F000A48-C89B-482B-88CC-C54A90C1B803}" destId="{A0879846-EBD8-4670-9301-8E0161E2B163}" srcOrd="1" destOrd="0" presId="urn:microsoft.com/office/officeart/2005/8/layout/hProcess9"/>
    <dgm:cxn modelId="{D48731BC-6A46-4CB6-B5DB-AFB44081150B}" type="presParOf" srcId="{A0879846-EBD8-4670-9301-8E0161E2B163}" destId="{4AC9EC7C-3F9B-4BFB-8DB9-5D903D03631F}" srcOrd="0" destOrd="0" presId="urn:microsoft.com/office/officeart/2005/8/layout/hProcess9"/>
    <dgm:cxn modelId="{5CE564F0-E34C-407A-9415-7822D5E71239}" type="presParOf" srcId="{A0879846-EBD8-4670-9301-8E0161E2B163}" destId="{ED252290-D66C-401C-9757-910C2C204775}" srcOrd="1" destOrd="0" presId="urn:microsoft.com/office/officeart/2005/8/layout/hProcess9"/>
    <dgm:cxn modelId="{20B3FA27-47D2-40AE-B9CB-25358E764B0D}" type="presParOf" srcId="{A0879846-EBD8-4670-9301-8E0161E2B163}" destId="{A9B269D3-D3B0-4539-B910-42162C1EF50D}" srcOrd="2" destOrd="0" presId="urn:microsoft.com/office/officeart/2005/8/layout/hProcess9"/>
    <dgm:cxn modelId="{3C2413C7-1F43-4CCC-A38B-DB10AE086854}" type="presParOf" srcId="{A0879846-EBD8-4670-9301-8E0161E2B163}" destId="{B8034D5F-02DA-46AF-BBF1-1CF176724948}" srcOrd="3" destOrd="0" presId="urn:microsoft.com/office/officeart/2005/8/layout/hProcess9"/>
    <dgm:cxn modelId="{C87D9FFD-25D2-4C29-9C98-60B69AE1CF0B}" type="presParOf" srcId="{A0879846-EBD8-4670-9301-8E0161E2B163}" destId="{D21CDCCB-67D0-4543-B946-45A69E4B887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3C317E1-D0EB-4F28-8D96-FA48C5F74B9E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56A9EEE4-531E-48D6-B6DE-87C1ABF3AA26}">
      <dgm:prSet phldrT="[Text]"/>
      <dgm:spPr/>
      <dgm:t>
        <a:bodyPr/>
        <a:lstStyle/>
        <a:p>
          <a:r>
            <a:rPr lang="cs-CZ" dirty="0" err="1" smtClean="0"/>
            <a:t>Competition</a:t>
          </a:r>
          <a:endParaRPr lang="cs-CZ" dirty="0"/>
        </a:p>
      </dgm:t>
    </dgm:pt>
    <dgm:pt modelId="{10EAAE9C-FDDD-494E-8D60-2D87F120587B}" type="parTrans" cxnId="{0DA7ECFE-665C-4765-94DA-C179B9502C2A}">
      <dgm:prSet/>
      <dgm:spPr/>
      <dgm:t>
        <a:bodyPr/>
        <a:lstStyle/>
        <a:p>
          <a:endParaRPr lang="cs-CZ"/>
        </a:p>
      </dgm:t>
    </dgm:pt>
    <dgm:pt modelId="{B34B4396-5C49-49B1-91E6-B855529E5263}" type="sibTrans" cxnId="{0DA7ECFE-665C-4765-94DA-C179B9502C2A}">
      <dgm:prSet/>
      <dgm:spPr/>
      <dgm:t>
        <a:bodyPr/>
        <a:lstStyle/>
        <a:p>
          <a:endParaRPr lang="cs-CZ"/>
        </a:p>
      </dgm:t>
    </dgm:pt>
    <dgm:pt modelId="{5DD9421A-ABD8-450C-8060-884A181AE0C1}">
      <dgm:prSet phldrT="[Text]"/>
      <dgm:spPr/>
      <dgm:t>
        <a:bodyPr/>
        <a:lstStyle/>
        <a:p>
          <a:r>
            <a:rPr lang="cs-CZ" dirty="0" smtClean="0"/>
            <a:t> </a:t>
          </a:r>
          <a:r>
            <a:rPr lang="cs-CZ" dirty="0" err="1" smtClean="0"/>
            <a:t>Promotion</a:t>
          </a:r>
          <a:r>
            <a:rPr lang="cs-CZ" dirty="0" smtClean="0"/>
            <a:t> of </a:t>
          </a:r>
          <a:r>
            <a:rPr lang="cs-CZ" dirty="0" err="1" smtClean="0"/>
            <a:t>Product</a:t>
          </a:r>
          <a:endParaRPr lang="cs-CZ" dirty="0"/>
        </a:p>
      </dgm:t>
    </dgm:pt>
    <dgm:pt modelId="{53EF40B0-946B-4AB7-B236-F6B0503D0A0A}" type="parTrans" cxnId="{41E9B257-9B5D-45AF-8EDC-80A0874DDE96}">
      <dgm:prSet/>
      <dgm:spPr/>
      <dgm:t>
        <a:bodyPr/>
        <a:lstStyle/>
        <a:p>
          <a:endParaRPr lang="cs-CZ"/>
        </a:p>
      </dgm:t>
    </dgm:pt>
    <dgm:pt modelId="{672B4946-1D3F-49E7-84DB-DDB9DD0CEC7C}" type="sibTrans" cxnId="{41E9B257-9B5D-45AF-8EDC-80A0874DDE96}">
      <dgm:prSet/>
      <dgm:spPr/>
      <dgm:t>
        <a:bodyPr/>
        <a:lstStyle/>
        <a:p>
          <a:endParaRPr lang="cs-CZ"/>
        </a:p>
      </dgm:t>
    </dgm:pt>
    <dgm:pt modelId="{EECAD29A-BEFC-4347-A7A2-259C0135B0D1}">
      <dgm:prSet phldrT="[Text]"/>
      <dgm:spPr/>
      <dgm:t>
        <a:bodyPr/>
        <a:lstStyle/>
        <a:p>
          <a:r>
            <a:rPr lang="cs-CZ" dirty="0" smtClean="0"/>
            <a:t>Communication</a:t>
          </a:r>
          <a:endParaRPr lang="cs-CZ" dirty="0"/>
        </a:p>
      </dgm:t>
    </dgm:pt>
    <dgm:pt modelId="{32BBC175-2118-4DA4-A163-2E877348FF6B}" type="parTrans" cxnId="{D997E897-0A0B-40EC-8C01-CB7C47EED442}">
      <dgm:prSet/>
      <dgm:spPr/>
      <dgm:t>
        <a:bodyPr/>
        <a:lstStyle/>
        <a:p>
          <a:endParaRPr lang="cs-CZ"/>
        </a:p>
      </dgm:t>
    </dgm:pt>
    <dgm:pt modelId="{041489EF-C0A1-4084-A3F9-B777335E66E3}" type="sibTrans" cxnId="{D997E897-0A0B-40EC-8C01-CB7C47EED442}">
      <dgm:prSet/>
      <dgm:spPr/>
      <dgm:t>
        <a:bodyPr/>
        <a:lstStyle/>
        <a:p>
          <a:endParaRPr lang="cs-CZ"/>
        </a:p>
      </dgm:t>
    </dgm:pt>
    <dgm:pt modelId="{3F000A48-C89B-482B-88CC-C54A90C1B803}" type="pres">
      <dgm:prSet presAssocID="{23C317E1-D0EB-4F28-8D96-FA48C5F74B9E}" presName="CompostProcess" presStyleCnt="0">
        <dgm:presLayoutVars>
          <dgm:dir/>
          <dgm:resizeHandles val="exact"/>
        </dgm:presLayoutVars>
      </dgm:prSet>
      <dgm:spPr/>
    </dgm:pt>
    <dgm:pt modelId="{1A732170-924E-4818-BEA6-0456935239B9}" type="pres">
      <dgm:prSet presAssocID="{23C317E1-D0EB-4F28-8D96-FA48C5F74B9E}" presName="arrow" presStyleLbl="bgShp" presStyleIdx="0" presStyleCnt="1"/>
      <dgm:spPr/>
    </dgm:pt>
    <dgm:pt modelId="{A0879846-EBD8-4670-9301-8E0161E2B163}" type="pres">
      <dgm:prSet presAssocID="{23C317E1-D0EB-4F28-8D96-FA48C5F74B9E}" presName="linearProcess" presStyleCnt="0"/>
      <dgm:spPr/>
    </dgm:pt>
    <dgm:pt modelId="{4AC9EC7C-3F9B-4BFB-8DB9-5D903D03631F}" type="pres">
      <dgm:prSet presAssocID="{56A9EEE4-531E-48D6-B6DE-87C1ABF3AA2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D252290-D66C-401C-9757-910C2C204775}" type="pres">
      <dgm:prSet presAssocID="{B34B4396-5C49-49B1-91E6-B855529E5263}" presName="sibTrans" presStyleCnt="0"/>
      <dgm:spPr/>
    </dgm:pt>
    <dgm:pt modelId="{A9B269D3-D3B0-4539-B910-42162C1EF50D}" type="pres">
      <dgm:prSet presAssocID="{5DD9421A-ABD8-450C-8060-884A181AE0C1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8034D5F-02DA-46AF-BBF1-1CF176724948}" type="pres">
      <dgm:prSet presAssocID="{672B4946-1D3F-49E7-84DB-DDB9DD0CEC7C}" presName="sibTrans" presStyleCnt="0"/>
      <dgm:spPr/>
    </dgm:pt>
    <dgm:pt modelId="{D21CDCCB-67D0-4543-B946-45A69E4B887D}" type="pres">
      <dgm:prSet presAssocID="{EECAD29A-BEFC-4347-A7A2-259C0135B0D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E9B257-9B5D-45AF-8EDC-80A0874DDE96}" srcId="{23C317E1-D0EB-4F28-8D96-FA48C5F74B9E}" destId="{5DD9421A-ABD8-450C-8060-884A181AE0C1}" srcOrd="1" destOrd="0" parTransId="{53EF40B0-946B-4AB7-B236-F6B0503D0A0A}" sibTransId="{672B4946-1D3F-49E7-84DB-DDB9DD0CEC7C}"/>
    <dgm:cxn modelId="{0DA7ECFE-665C-4765-94DA-C179B9502C2A}" srcId="{23C317E1-D0EB-4F28-8D96-FA48C5F74B9E}" destId="{56A9EEE4-531E-48D6-B6DE-87C1ABF3AA26}" srcOrd="0" destOrd="0" parTransId="{10EAAE9C-FDDD-494E-8D60-2D87F120587B}" sibTransId="{B34B4396-5C49-49B1-91E6-B855529E5263}"/>
    <dgm:cxn modelId="{D997E897-0A0B-40EC-8C01-CB7C47EED442}" srcId="{23C317E1-D0EB-4F28-8D96-FA48C5F74B9E}" destId="{EECAD29A-BEFC-4347-A7A2-259C0135B0D1}" srcOrd="2" destOrd="0" parTransId="{32BBC175-2118-4DA4-A163-2E877348FF6B}" sibTransId="{041489EF-C0A1-4084-A3F9-B777335E66E3}"/>
    <dgm:cxn modelId="{1F039777-D7ED-445B-834C-C83D489FC50A}" type="presOf" srcId="{5DD9421A-ABD8-450C-8060-884A181AE0C1}" destId="{A9B269D3-D3B0-4539-B910-42162C1EF50D}" srcOrd="0" destOrd="0" presId="urn:microsoft.com/office/officeart/2005/8/layout/hProcess9"/>
    <dgm:cxn modelId="{71241384-E881-4277-B42B-A9E1CEA86C37}" type="presOf" srcId="{EECAD29A-BEFC-4347-A7A2-259C0135B0D1}" destId="{D21CDCCB-67D0-4543-B946-45A69E4B887D}" srcOrd="0" destOrd="0" presId="urn:microsoft.com/office/officeart/2005/8/layout/hProcess9"/>
    <dgm:cxn modelId="{8C728797-1459-462F-B744-5AE42480F500}" type="presOf" srcId="{56A9EEE4-531E-48D6-B6DE-87C1ABF3AA26}" destId="{4AC9EC7C-3F9B-4BFB-8DB9-5D903D03631F}" srcOrd="0" destOrd="0" presId="urn:microsoft.com/office/officeart/2005/8/layout/hProcess9"/>
    <dgm:cxn modelId="{609A8242-2DE6-4C6C-B547-564AA2396358}" type="presOf" srcId="{23C317E1-D0EB-4F28-8D96-FA48C5F74B9E}" destId="{3F000A48-C89B-482B-88CC-C54A90C1B803}" srcOrd="0" destOrd="0" presId="urn:microsoft.com/office/officeart/2005/8/layout/hProcess9"/>
    <dgm:cxn modelId="{D97FBC65-F462-402E-8C60-D58BF0A56956}" type="presParOf" srcId="{3F000A48-C89B-482B-88CC-C54A90C1B803}" destId="{1A732170-924E-4818-BEA6-0456935239B9}" srcOrd="0" destOrd="0" presId="urn:microsoft.com/office/officeart/2005/8/layout/hProcess9"/>
    <dgm:cxn modelId="{8F6A2A0C-5EA7-4DC5-A22F-C9BB34634433}" type="presParOf" srcId="{3F000A48-C89B-482B-88CC-C54A90C1B803}" destId="{A0879846-EBD8-4670-9301-8E0161E2B163}" srcOrd="1" destOrd="0" presId="urn:microsoft.com/office/officeart/2005/8/layout/hProcess9"/>
    <dgm:cxn modelId="{D48731BC-6A46-4CB6-B5DB-AFB44081150B}" type="presParOf" srcId="{A0879846-EBD8-4670-9301-8E0161E2B163}" destId="{4AC9EC7C-3F9B-4BFB-8DB9-5D903D03631F}" srcOrd="0" destOrd="0" presId="urn:microsoft.com/office/officeart/2005/8/layout/hProcess9"/>
    <dgm:cxn modelId="{5CE564F0-E34C-407A-9415-7822D5E71239}" type="presParOf" srcId="{A0879846-EBD8-4670-9301-8E0161E2B163}" destId="{ED252290-D66C-401C-9757-910C2C204775}" srcOrd="1" destOrd="0" presId="urn:microsoft.com/office/officeart/2005/8/layout/hProcess9"/>
    <dgm:cxn modelId="{20B3FA27-47D2-40AE-B9CB-25358E764B0D}" type="presParOf" srcId="{A0879846-EBD8-4670-9301-8E0161E2B163}" destId="{A9B269D3-D3B0-4539-B910-42162C1EF50D}" srcOrd="2" destOrd="0" presId="urn:microsoft.com/office/officeart/2005/8/layout/hProcess9"/>
    <dgm:cxn modelId="{3C2413C7-1F43-4CCC-A38B-DB10AE086854}" type="presParOf" srcId="{A0879846-EBD8-4670-9301-8E0161E2B163}" destId="{B8034D5F-02DA-46AF-BBF1-1CF176724948}" srcOrd="3" destOrd="0" presId="urn:microsoft.com/office/officeart/2005/8/layout/hProcess9"/>
    <dgm:cxn modelId="{C87D9FFD-25D2-4C29-9C98-60B69AE1CF0B}" type="presParOf" srcId="{A0879846-EBD8-4670-9301-8E0161E2B163}" destId="{D21CDCCB-67D0-4543-B946-45A69E4B887D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8BEF9-7D4B-4FED-84E0-8F8CD08F3E63}">
      <dsp:nvSpPr>
        <dsp:cNvPr id="0" name=""/>
        <dsp:cNvSpPr/>
      </dsp:nvSpPr>
      <dsp:spPr>
        <a:xfrm>
          <a:off x="637817" y="0"/>
          <a:ext cx="7228602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67F24-B771-4978-BC09-D55F247FB47A}">
      <dsp:nvSpPr>
        <dsp:cNvPr id="0" name=""/>
        <dsp:cNvSpPr/>
      </dsp:nvSpPr>
      <dsp:spPr>
        <a:xfrm>
          <a:off x="2335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Poslání jednotky</a:t>
          </a:r>
          <a:endParaRPr lang="cs-CZ" sz="1400" kern="1200" dirty="0"/>
        </a:p>
      </dsp:txBody>
      <dsp:txXfrm>
        <a:off x="68721" y="1437985"/>
        <a:ext cx="1227158" cy="1696028"/>
      </dsp:txXfrm>
    </dsp:sp>
    <dsp:sp modelId="{C8A376CD-15FA-4030-B317-21F9EB30A3BE}">
      <dsp:nvSpPr>
        <dsp:cNvPr id="0" name=""/>
        <dsp:cNvSpPr/>
      </dsp:nvSpPr>
      <dsp:spPr>
        <a:xfrm>
          <a:off x="1430262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Analýzy</a:t>
          </a:r>
          <a:endParaRPr lang="cs-CZ" sz="1500" kern="1200" dirty="0"/>
        </a:p>
      </dsp:txBody>
      <dsp:txXfrm>
        <a:off x="1496648" y="1437985"/>
        <a:ext cx="1227158" cy="1696028"/>
      </dsp:txXfrm>
    </dsp:sp>
    <dsp:sp modelId="{3D1B7B3E-DDD6-435F-8621-7CA09F44E808}">
      <dsp:nvSpPr>
        <dsp:cNvPr id="0" name=""/>
        <dsp:cNvSpPr/>
      </dsp:nvSpPr>
      <dsp:spPr>
        <a:xfrm>
          <a:off x="2858190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Formulace cílů</a:t>
          </a:r>
          <a:endParaRPr lang="cs-CZ" sz="1500" kern="1200" dirty="0"/>
        </a:p>
      </dsp:txBody>
      <dsp:txXfrm>
        <a:off x="2924576" y="1437985"/>
        <a:ext cx="1227158" cy="1696028"/>
      </dsp:txXfrm>
    </dsp:sp>
    <dsp:sp modelId="{08D83FAC-D052-4945-B47C-5171A336A85D}">
      <dsp:nvSpPr>
        <dsp:cNvPr id="0" name=""/>
        <dsp:cNvSpPr/>
      </dsp:nvSpPr>
      <dsp:spPr>
        <a:xfrm>
          <a:off x="4286117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Formulace strategií a programů</a:t>
          </a:r>
          <a:endParaRPr lang="cs-CZ" sz="1500" kern="1200" dirty="0"/>
        </a:p>
      </dsp:txBody>
      <dsp:txXfrm>
        <a:off x="4352503" y="1437985"/>
        <a:ext cx="1227158" cy="1696028"/>
      </dsp:txXfrm>
    </dsp:sp>
    <dsp:sp modelId="{ECCBC1DF-09B1-4BE0-A994-62A2FE645B31}">
      <dsp:nvSpPr>
        <dsp:cNvPr id="0" name=""/>
        <dsp:cNvSpPr/>
      </dsp:nvSpPr>
      <dsp:spPr>
        <a:xfrm>
          <a:off x="5714044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Implementace</a:t>
          </a:r>
          <a:endParaRPr lang="cs-CZ" sz="1500" kern="1200" dirty="0"/>
        </a:p>
      </dsp:txBody>
      <dsp:txXfrm>
        <a:off x="5780430" y="1437985"/>
        <a:ext cx="1227158" cy="1696028"/>
      </dsp:txXfrm>
    </dsp:sp>
    <dsp:sp modelId="{0FB6861A-6D6E-49AF-A462-5DBA44452B78}">
      <dsp:nvSpPr>
        <dsp:cNvPr id="0" name=""/>
        <dsp:cNvSpPr/>
      </dsp:nvSpPr>
      <dsp:spPr>
        <a:xfrm>
          <a:off x="7141971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Zpětná vazba </a:t>
          </a:r>
          <a:r>
            <a:rPr lang="cs-CZ" sz="1500" kern="1200" smtClean="0"/>
            <a:t>a koordinace</a:t>
          </a:r>
          <a:endParaRPr lang="cs-CZ" sz="1500" kern="1200"/>
        </a:p>
      </dsp:txBody>
      <dsp:txXfrm>
        <a:off x="7208357" y="1437985"/>
        <a:ext cx="1227158" cy="169602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408BEF9-7D4B-4FED-84E0-8F8CD08F3E63}">
      <dsp:nvSpPr>
        <dsp:cNvPr id="0" name=""/>
        <dsp:cNvSpPr/>
      </dsp:nvSpPr>
      <dsp:spPr>
        <a:xfrm>
          <a:off x="637817" y="0"/>
          <a:ext cx="7228602" cy="45720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E67F24-B771-4978-BC09-D55F247FB47A}">
      <dsp:nvSpPr>
        <dsp:cNvPr id="0" name=""/>
        <dsp:cNvSpPr/>
      </dsp:nvSpPr>
      <dsp:spPr>
        <a:xfrm>
          <a:off x="2335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400" kern="1200" dirty="0" smtClean="0"/>
            <a:t>Poslání jednotky</a:t>
          </a:r>
          <a:endParaRPr lang="cs-CZ" sz="1400" kern="1200" dirty="0"/>
        </a:p>
      </dsp:txBody>
      <dsp:txXfrm>
        <a:off x="68721" y="1437985"/>
        <a:ext cx="1227158" cy="1696028"/>
      </dsp:txXfrm>
    </dsp:sp>
    <dsp:sp modelId="{C8A376CD-15FA-4030-B317-21F9EB30A3BE}">
      <dsp:nvSpPr>
        <dsp:cNvPr id="0" name=""/>
        <dsp:cNvSpPr/>
      </dsp:nvSpPr>
      <dsp:spPr>
        <a:xfrm>
          <a:off x="1430262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Analýzy</a:t>
          </a:r>
          <a:endParaRPr lang="cs-CZ" sz="1500" kern="1200" dirty="0"/>
        </a:p>
      </dsp:txBody>
      <dsp:txXfrm>
        <a:off x="1496648" y="1437985"/>
        <a:ext cx="1227158" cy="1696028"/>
      </dsp:txXfrm>
    </dsp:sp>
    <dsp:sp modelId="{3D1B7B3E-DDD6-435F-8621-7CA09F44E808}">
      <dsp:nvSpPr>
        <dsp:cNvPr id="0" name=""/>
        <dsp:cNvSpPr/>
      </dsp:nvSpPr>
      <dsp:spPr>
        <a:xfrm>
          <a:off x="2858190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Formulace cílů</a:t>
          </a:r>
          <a:endParaRPr lang="cs-CZ" sz="1500" kern="1200" dirty="0"/>
        </a:p>
      </dsp:txBody>
      <dsp:txXfrm>
        <a:off x="2924576" y="1437985"/>
        <a:ext cx="1227158" cy="1696028"/>
      </dsp:txXfrm>
    </dsp:sp>
    <dsp:sp modelId="{08D83FAC-D052-4945-B47C-5171A336A85D}">
      <dsp:nvSpPr>
        <dsp:cNvPr id="0" name=""/>
        <dsp:cNvSpPr/>
      </dsp:nvSpPr>
      <dsp:spPr>
        <a:xfrm>
          <a:off x="4286117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Formulace strategií a programů</a:t>
          </a:r>
          <a:endParaRPr lang="cs-CZ" sz="1500" kern="1200" dirty="0"/>
        </a:p>
      </dsp:txBody>
      <dsp:txXfrm>
        <a:off x="4352503" y="1437985"/>
        <a:ext cx="1227158" cy="1696028"/>
      </dsp:txXfrm>
    </dsp:sp>
    <dsp:sp modelId="{ECCBC1DF-09B1-4BE0-A994-62A2FE645B31}">
      <dsp:nvSpPr>
        <dsp:cNvPr id="0" name=""/>
        <dsp:cNvSpPr/>
      </dsp:nvSpPr>
      <dsp:spPr>
        <a:xfrm>
          <a:off x="5714044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Implementace</a:t>
          </a:r>
          <a:endParaRPr lang="cs-CZ" sz="1500" kern="1200" dirty="0"/>
        </a:p>
      </dsp:txBody>
      <dsp:txXfrm>
        <a:off x="5780430" y="1437985"/>
        <a:ext cx="1227158" cy="1696028"/>
      </dsp:txXfrm>
    </dsp:sp>
    <dsp:sp modelId="{0FB6861A-6D6E-49AF-A462-5DBA44452B78}">
      <dsp:nvSpPr>
        <dsp:cNvPr id="0" name=""/>
        <dsp:cNvSpPr/>
      </dsp:nvSpPr>
      <dsp:spPr>
        <a:xfrm>
          <a:off x="7141971" y="1371599"/>
          <a:ext cx="1359930" cy="1828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kern="1200" dirty="0" smtClean="0"/>
            <a:t>Zpětná vazba </a:t>
          </a:r>
          <a:r>
            <a:rPr lang="cs-CZ" sz="1500" kern="1200" smtClean="0"/>
            <a:t>a koordinace</a:t>
          </a:r>
          <a:endParaRPr lang="cs-CZ" sz="1500" kern="1200"/>
        </a:p>
      </dsp:txBody>
      <dsp:txXfrm>
        <a:off x="7208357" y="1437985"/>
        <a:ext cx="1227158" cy="1696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32170-924E-4818-BEA6-0456935239B9}">
      <dsp:nvSpPr>
        <dsp:cNvPr id="0" name=""/>
        <dsp:cNvSpPr/>
      </dsp:nvSpPr>
      <dsp:spPr>
        <a:xfrm>
          <a:off x="609599" y="0"/>
          <a:ext cx="6908800" cy="154698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9EC7C-3F9B-4BFB-8DB9-5D903D03631F}">
      <dsp:nvSpPr>
        <dsp:cNvPr id="0" name=""/>
        <dsp:cNvSpPr/>
      </dsp:nvSpPr>
      <dsp:spPr>
        <a:xfrm>
          <a:off x="99" y="464094"/>
          <a:ext cx="2577107" cy="6187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Company, </a:t>
          </a:r>
          <a:r>
            <a:rPr lang="cs-CZ" sz="2100" kern="1200" dirty="0" err="1" smtClean="0"/>
            <a:t>cost</a:t>
          </a:r>
          <a:endParaRPr lang="cs-CZ" sz="2100" kern="1200" dirty="0"/>
        </a:p>
      </dsp:txBody>
      <dsp:txXfrm>
        <a:off x="30306" y="494301"/>
        <a:ext cx="2516693" cy="558379"/>
      </dsp:txXfrm>
    </dsp:sp>
    <dsp:sp modelId="{A9B269D3-D3B0-4539-B910-42162C1EF50D}">
      <dsp:nvSpPr>
        <dsp:cNvPr id="0" name=""/>
        <dsp:cNvSpPr/>
      </dsp:nvSpPr>
      <dsp:spPr>
        <a:xfrm>
          <a:off x="2775446" y="464094"/>
          <a:ext cx="2577107" cy="6187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Price</a:t>
          </a:r>
          <a:r>
            <a:rPr lang="cs-CZ" sz="2100" kern="1200" dirty="0" smtClean="0"/>
            <a:t> of </a:t>
          </a:r>
          <a:r>
            <a:rPr lang="cs-CZ" sz="2100" kern="1200" dirty="0" err="1" smtClean="0"/>
            <a:t>product</a:t>
          </a:r>
          <a:endParaRPr lang="cs-CZ" sz="2100" kern="1200" dirty="0"/>
        </a:p>
      </dsp:txBody>
      <dsp:txXfrm>
        <a:off x="2805653" y="494301"/>
        <a:ext cx="2516693" cy="558379"/>
      </dsp:txXfrm>
    </dsp:sp>
    <dsp:sp modelId="{D21CDCCB-67D0-4543-B946-45A69E4B887D}">
      <dsp:nvSpPr>
        <dsp:cNvPr id="0" name=""/>
        <dsp:cNvSpPr/>
      </dsp:nvSpPr>
      <dsp:spPr>
        <a:xfrm>
          <a:off x="5550792" y="464094"/>
          <a:ext cx="2577107" cy="6187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Cost</a:t>
          </a:r>
          <a:r>
            <a:rPr lang="cs-CZ" sz="2100" kern="1200" dirty="0" smtClean="0"/>
            <a:t> to </a:t>
          </a:r>
          <a:r>
            <a:rPr lang="cs-CZ" sz="2100" kern="1200" dirty="0" err="1" smtClean="0"/>
            <a:t>the</a:t>
          </a:r>
          <a:r>
            <a:rPr lang="cs-CZ" sz="2100" kern="1200" dirty="0" smtClean="0"/>
            <a:t> </a:t>
          </a:r>
          <a:r>
            <a:rPr lang="cs-CZ" sz="2100" kern="1200" dirty="0" err="1" smtClean="0"/>
            <a:t>Customers</a:t>
          </a:r>
          <a:endParaRPr lang="cs-CZ" sz="2100" kern="1200" dirty="0"/>
        </a:p>
      </dsp:txBody>
      <dsp:txXfrm>
        <a:off x="5580999" y="494301"/>
        <a:ext cx="2516693" cy="55837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32170-924E-4818-BEA6-0456935239B9}">
      <dsp:nvSpPr>
        <dsp:cNvPr id="0" name=""/>
        <dsp:cNvSpPr/>
      </dsp:nvSpPr>
      <dsp:spPr>
        <a:xfrm>
          <a:off x="644236" y="0"/>
          <a:ext cx="7301345" cy="163560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9EC7C-3F9B-4BFB-8DB9-5D903D03631F}">
      <dsp:nvSpPr>
        <dsp:cNvPr id="0" name=""/>
        <dsp:cNvSpPr/>
      </dsp:nvSpPr>
      <dsp:spPr>
        <a:xfrm>
          <a:off x="258365" y="490681"/>
          <a:ext cx="2576945" cy="654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Customer</a:t>
          </a:r>
          <a:r>
            <a:rPr lang="cs-CZ" sz="1800" kern="1200" dirty="0" smtClean="0"/>
            <a:t>, </a:t>
          </a:r>
          <a:r>
            <a:rPr lang="cs-CZ" sz="1800" kern="1200" dirty="0" err="1" smtClean="0"/>
            <a:t>consumer</a:t>
          </a:r>
          <a:endParaRPr lang="cs-CZ" sz="1800" kern="1200" dirty="0"/>
        </a:p>
      </dsp:txBody>
      <dsp:txXfrm>
        <a:off x="290302" y="522618"/>
        <a:ext cx="2513071" cy="590368"/>
      </dsp:txXfrm>
    </dsp:sp>
    <dsp:sp modelId="{A9B269D3-D3B0-4539-B910-42162C1EF50D}">
      <dsp:nvSpPr>
        <dsp:cNvPr id="0" name=""/>
        <dsp:cNvSpPr/>
      </dsp:nvSpPr>
      <dsp:spPr>
        <a:xfrm>
          <a:off x="3006436" y="490681"/>
          <a:ext cx="2576945" cy="654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Product</a:t>
          </a:r>
          <a:endParaRPr lang="cs-CZ" sz="2100" kern="1200" dirty="0"/>
        </a:p>
      </dsp:txBody>
      <dsp:txXfrm>
        <a:off x="3038373" y="522618"/>
        <a:ext cx="2513071" cy="590368"/>
      </dsp:txXfrm>
    </dsp:sp>
    <dsp:sp modelId="{D21CDCCB-67D0-4543-B946-45A69E4B887D}">
      <dsp:nvSpPr>
        <dsp:cNvPr id="0" name=""/>
        <dsp:cNvSpPr/>
      </dsp:nvSpPr>
      <dsp:spPr>
        <a:xfrm>
          <a:off x="5754506" y="490681"/>
          <a:ext cx="2576945" cy="654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kern="1200" dirty="0" err="1" smtClean="0"/>
            <a:t>Customer</a:t>
          </a:r>
          <a:r>
            <a:rPr lang="cs-CZ" sz="1800" kern="1200" dirty="0" smtClean="0"/>
            <a:t> </a:t>
          </a:r>
          <a:r>
            <a:rPr lang="cs-CZ" sz="1800" kern="1200" dirty="0" err="1" smtClean="0"/>
            <a:t>needs</a:t>
          </a:r>
          <a:r>
            <a:rPr lang="cs-CZ" sz="1800" kern="1200" dirty="0" smtClean="0"/>
            <a:t> and </a:t>
          </a:r>
          <a:r>
            <a:rPr lang="cs-CZ" sz="1800" kern="1200" dirty="0" err="1" smtClean="0"/>
            <a:t>wants</a:t>
          </a:r>
          <a:endParaRPr lang="cs-CZ" sz="1800" kern="1200" dirty="0"/>
        </a:p>
      </dsp:txBody>
      <dsp:txXfrm>
        <a:off x="5786443" y="522618"/>
        <a:ext cx="2513071" cy="5903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32170-924E-4818-BEA6-0456935239B9}">
      <dsp:nvSpPr>
        <dsp:cNvPr id="0" name=""/>
        <dsp:cNvSpPr/>
      </dsp:nvSpPr>
      <dsp:spPr>
        <a:xfrm>
          <a:off x="609599" y="0"/>
          <a:ext cx="6908800" cy="163560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9EC7C-3F9B-4BFB-8DB9-5D903D03631F}">
      <dsp:nvSpPr>
        <dsp:cNvPr id="0" name=""/>
        <dsp:cNvSpPr/>
      </dsp:nvSpPr>
      <dsp:spPr>
        <a:xfrm>
          <a:off x="0" y="490681"/>
          <a:ext cx="2438400" cy="654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Channel</a:t>
          </a:r>
          <a:r>
            <a:rPr lang="cs-CZ" sz="2900" kern="1200" baseline="0" dirty="0" smtClean="0"/>
            <a:t> </a:t>
          </a:r>
          <a:endParaRPr lang="cs-CZ" sz="2900" kern="1200" dirty="0"/>
        </a:p>
      </dsp:txBody>
      <dsp:txXfrm>
        <a:off x="31937" y="522618"/>
        <a:ext cx="2374526" cy="590368"/>
      </dsp:txXfrm>
    </dsp:sp>
    <dsp:sp modelId="{A9B269D3-D3B0-4539-B910-42162C1EF50D}">
      <dsp:nvSpPr>
        <dsp:cNvPr id="0" name=""/>
        <dsp:cNvSpPr/>
      </dsp:nvSpPr>
      <dsp:spPr>
        <a:xfrm>
          <a:off x="2860157" y="492886"/>
          <a:ext cx="2438400" cy="654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Place of </a:t>
          </a:r>
          <a:r>
            <a:rPr lang="cs-CZ" sz="2100" kern="1200" dirty="0" err="1" smtClean="0"/>
            <a:t>Product</a:t>
          </a:r>
          <a:endParaRPr lang="cs-CZ" sz="2100" kern="1200" dirty="0"/>
        </a:p>
      </dsp:txBody>
      <dsp:txXfrm>
        <a:off x="2892094" y="524823"/>
        <a:ext cx="2374526" cy="590368"/>
      </dsp:txXfrm>
    </dsp:sp>
    <dsp:sp modelId="{D21CDCCB-67D0-4543-B946-45A69E4B887D}">
      <dsp:nvSpPr>
        <dsp:cNvPr id="0" name=""/>
        <dsp:cNvSpPr/>
      </dsp:nvSpPr>
      <dsp:spPr>
        <a:xfrm>
          <a:off x="5689600" y="490681"/>
          <a:ext cx="2438400" cy="654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Convenience</a:t>
          </a:r>
          <a:endParaRPr lang="cs-CZ" sz="2100" kern="1200" dirty="0"/>
        </a:p>
      </dsp:txBody>
      <dsp:txXfrm>
        <a:off x="5721537" y="522618"/>
        <a:ext cx="2374526" cy="5903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732170-924E-4818-BEA6-0456935239B9}">
      <dsp:nvSpPr>
        <dsp:cNvPr id="0" name=""/>
        <dsp:cNvSpPr/>
      </dsp:nvSpPr>
      <dsp:spPr>
        <a:xfrm>
          <a:off x="609599" y="0"/>
          <a:ext cx="6908800" cy="1635606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C9EC7C-3F9B-4BFB-8DB9-5D903D03631F}">
      <dsp:nvSpPr>
        <dsp:cNvPr id="0" name=""/>
        <dsp:cNvSpPr/>
      </dsp:nvSpPr>
      <dsp:spPr>
        <a:xfrm>
          <a:off x="6151" y="490681"/>
          <a:ext cx="2553890" cy="654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err="1" smtClean="0"/>
            <a:t>Competition</a:t>
          </a:r>
          <a:endParaRPr lang="cs-CZ" sz="2100" kern="1200" dirty="0"/>
        </a:p>
      </dsp:txBody>
      <dsp:txXfrm>
        <a:off x="38088" y="522618"/>
        <a:ext cx="2490016" cy="590368"/>
      </dsp:txXfrm>
    </dsp:sp>
    <dsp:sp modelId="{A9B269D3-D3B0-4539-B910-42162C1EF50D}">
      <dsp:nvSpPr>
        <dsp:cNvPr id="0" name=""/>
        <dsp:cNvSpPr/>
      </dsp:nvSpPr>
      <dsp:spPr>
        <a:xfrm>
          <a:off x="2787054" y="490681"/>
          <a:ext cx="2553890" cy="654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 </a:t>
          </a:r>
          <a:r>
            <a:rPr lang="cs-CZ" sz="2100" kern="1200" dirty="0" err="1" smtClean="0"/>
            <a:t>Promotion</a:t>
          </a:r>
          <a:r>
            <a:rPr lang="cs-CZ" sz="2100" kern="1200" dirty="0" smtClean="0"/>
            <a:t> of </a:t>
          </a:r>
          <a:r>
            <a:rPr lang="cs-CZ" sz="2100" kern="1200" dirty="0" err="1" smtClean="0"/>
            <a:t>Product</a:t>
          </a:r>
          <a:endParaRPr lang="cs-CZ" sz="2100" kern="1200" dirty="0"/>
        </a:p>
      </dsp:txBody>
      <dsp:txXfrm>
        <a:off x="2818991" y="522618"/>
        <a:ext cx="2490016" cy="590368"/>
      </dsp:txXfrm>
    </dsp:sp>
    <dsp:sp modelId="{D21CDCCB-67D0-4543-B946-45A69E4B887D}">
      <dsp:nvSpPr>
        <dsp:cNvPr id="0" name=""/>
        <dsp:cNvSpPr/>
      </dsp:nvSpPr>
      <dsp:spPr>
        <a:xfrm>
          <a:off x="5567957" y="490681"/>
          <a:ext cx="2553890" cy="65424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Communication</a:t>
          </a:r>
          <a:endParaRPr lang="cs-CZ" sz="2100" kern="1200" dirty="0"/>
        </a:p>
      </dsp:txBody>
      <dsp:txXfrm>
        <a:off x="5599894" y="522618"/>
        <a:ext cx="2490016" cy="5903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1BA075-D331-46B0-BC97-7D14446CA664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3C97AA-26D4-4779-9AFA-C7C2A72E56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39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ACC9A5-BF59-4750-AE8E-01496D40F3FC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3330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11173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9019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305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9531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7595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952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6045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1865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1471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848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185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6B0AA71-5D82-4F67-A628-E714347CC5E1}" type="datetimeFigureOut">
              <a:rPr lang="cs-CZ" smtClean="0"/>
              <a:t>02.03.2021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60A9B9C-40FF-4D31-8030-0319A4C5BE81}" type="slidenum">
              <a:rPr lang="cs-CZ" smtClean="0"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9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13" Type="http://schemas.openxmlformats.org/officeDocument/2006/relationships/diagramLayout" Target="../diagrams/layout5.xml"/><Relationship Id="rId18" Type="http://schemas.openxmlformats.org/officeDocument/2006/relationships/diagramLayout" Target="../diagrams/layout6.xml"/><Relationship Id="rId3" Type="http://schemas.openxmlformats.org/officeDocument/2006/relationships/diagramLayout" Target="../diagrams/layout3.xml"/><Relationship Id="rId21" Type="http://schemas.microsoft.com/office/2007/relationships/diagramDrawing" Target="../diagrams/drawing6.xml"/><Relationship Id="rId7" Type="http://schemas.openxmlformats.org/officeDocument/2006/relationships/diagramData" Target="../diagrams/data4.xml"/><Relationship Id="rId12" Type="http://schemas.openxmlformats.org/officeDocument/2006/relationships/diagramData" Target="../diagrams/data5.xml"/><Relationship Id="rId17" Type="http://schemas.openxmlformats.org/officeDocument/2006/relationships/diagramData" Target="../diagrams/data6.xml"/><Relationship Id="rId2" Type="http://schemas.openxmlformats.org/officeDocument/2006/relationships/diagramData" Target="../diagrams/data3.xml"/><Relationship Id="rId16" Type="http://schemas.microsoft.com/office/2007/relationships/diagramDrawing" Target="../diagrams/drawing5.xml"/><Relationship Id="rId20" Type="http://schemas.openxmlformats.org/officeDocument/2006/relationships/diagramColors" Target="../diagrams/colors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5" Type="http://schemas.openxmlformats.org/officeDocument/2006/relationships/diagramColors" Target="../diagrams/colors5.xml"/><Relationship Id="rId10" Type="http://schemas.openxmlformats.org/officeDocument/2006/relationships/diagramColors" Target="../diagrams/colors4.xml"/><Relationship Id="rId19" Type="http://schemas.openxmlformats.org/officeDocument/2006/relationships/diagramQuickStyle" Target="../diagrams/quickStyle6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Relationship Id="rId1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Marketingový mix ve strategickém řízení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Petra Koudelková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982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88767" y="1467506"/>
            <a:ext cx="8229600" cy="4525963"/>
          </a:xfrm>
        </p:spPr>
        <p:txBody>
          <a:bodyPr/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31908" y="228864"/>
            <a:ext cx="9720072" cy="1499616"/>
          </a:xfrm>
        </p:spPr>
        <p:txBody>
          <a:bodyPr/>
          <a:lstStyle/>
          <a:p>
            <a:r>
              <a:rPr lang="cs-CZ" dirty="0" smtClean="0"/>
              <a:t>Plánovací proces v organizaci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135560" y="1340768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Kde jsme?</a:t>
            </a:r>
          </a:p>
          <a:p>
            <a:pPr marL="285750" indent="-285750">
              <a:buFontTx/>
              <a:buChar char="-"/>
            </a:pPr>
            <a:r>
              <a:rPr lang="cs-CZ" dirty="0"/>
              <a:t>Analýza současného stavu</a:t>
            </a:r>
          </a:p>
          <a:p>
            <a:pPr marL="285750" indent="-285750">
              <a:buFontTx/>
              <a:buChar char="-"/>
            </a:pPr>
            <a:r>
              <a:rPr lang="cs-CZ" dirty="0"/>
              <a:t>Zákaznická analýza</a:t>
            </a:r>
          </a:p>
          <a:p>
            <a:pPr marL="285750" indent="-285750">
              <a:buFontTx/>
              <a:buChar char="-"/>
            </a:pPr>
            <a:r>
              <a:rPr lang="cs-CZ" dirty="0"/>
              <a:t>Analýza konkurence</a:t>
            </a:r>
          </a:p>
          <a:p>
            <a:pPr marL="285750" indent="-285750">
              <a:buFontTx/>
              <a:buChar char="-"/>
            </a:pPr>
            <a:r>
              <a:rPr lang="cs-CZ" dirty="0"/>
              <a:t>SWOT…	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5735960" y="1340768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Kde chceme být?</a:t>
            </a:r>
          </a:p>
          <a:p>
            <a:pPr marL="285750" indent="-285750">
              <a:buFontTx/>
              <a:buChar char="-"/>
            </a:pPr>
            <a:r>
              <a:rPr lang="cs-CZ" dirty="0"/>
              <a:t>Poslání</a:t>
            </a:r>
          </a:p>
          <a:p>
            <a:pPr marL="285750" indent="-285750">
              <a:buFontTx/>
              <a:buChar char="-"/>
            </a:pPr>
            <a:r>
              <a:rPr lang="cs-CZ" dirty="0"/>
              <a:t>Vize</a:t>
            </a:r>
          </a:p>
          <a:p>
            <a:pPr marL="285750" indent="-285750">
              <a:buFontTx/>
              <a:buChar char="-"/>
            </a:pPr>
            <a:r>
              <a:rPr lang="cs-CZ" dirty="0"/>
              <a:t>Strategické cíle</a:t>
            </a:r>
          </a:p>
          <a:p>
            <a:pPr marL="285750" indent="-285750">
              <a:buFontTx/>
              <a:buChar char="-"/>
            </a:pPr>
            <a:r>
              <a:rPr lang="cs-CZ" dirty="0"/>
              <a:t>…	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7680176" y="2818096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Jak se tam (krucinál) dostat?</a:t>
            </a:r>
          </a:p>
          <a:p>
            <a:pPr marL="285750" indent="-285750">
              <a:buFontTx/>
              <a:buChar char="-"/>
            </a:pPr>
            <a:r>
              <a:rPr lang="cs-CZ" dirty="0"/>
              <a:t>Využití zdrojů</a:t>
            </a:r>
          </a:p>
          <a:p>
            <a:pPr marL="285750" indent="-285750">
              <a:buFontTx/>
              <a:buChar char="-"/>
            </a:pPr>
            <a:r>
              <a:rPr lang="cs-CZ" dirty="0"/>
              <a:t>Využití výsledků analýz	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4097496" y="3095094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Jaká cesta je nejlepší?</a:t>
            </a:r>
          </a:p>
          <a:p>
            <a:pPr marL="285750" indent="-285750">
              <a:buFontTx/>
              <a:buChar char="-"/>
            </a:pPr>
            <a:r>
              <a:rPr lang="cs-CZ" dirty="0"/>
              <a:t>Modelování a testy</a:t>
            </a:r>
          </a:p>
          <a:p>
            <a:pPr marL="285750" indent="-285750">
              <a:buFontTx/>
              <a:buChar char="-"/>
            </a:pPr>
            <a:r>
              <a:rPr lang="cs-CZ" dirty="0"/>
              <a:t>Kontrolní kritéria</a:t>
            </a:r>
          </a:p>
          <a:p>
            <a:pPr marL="285750" indent="-285750">
              <a:buFontTx/>
              <a:buChar char="-"/>
            </a:pPr>
            <a:r>
              <a:rPr lang="cs-CZ" dirty="0"/>
              <a:t>Problémové  body</a:t>
            </a:r>
          </a:p>
          <a:p>
            <a:pPr marL="285750" indent="-285750">
              <a:buFontTx/>
              <a:buChar char="-"/>
            </a:pPr>
            <a:r>
              <a:rPr lang="cs-CZ" dirty="0"/>
              <a:t>…	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6960096" y="5103675"/>
            <a:ext cx="2736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Jak zjistíme, že jsme došli tam, kam jsme chtěli?</a:t>
            </a:r>
          </a:p>
          <a:p>
            <a:pPr marL="285750" indent="-285750">
              <a:buFontTx/>
              <a:buChar char="-"/>
            </a:pPr>
            <a:r>
              <a:rPr lang="cs-CZ" dirty="0"/>
              <a:t>Vyhodnocení výsledků</a:t>
            </a:r>
          </a:p>
          <a:p>
            <a:pPr marL="285750" indent="-285750">
              <a:buFontTx/>
              <a:buChar char="-"/>
            </a:pPr>
            <a:r>
              <a:rPr lang="cs-CZ" dirty="0"/>
              <a:t>…	</a:t>
            </a:r>
          </a:p>
        </p:txBody>
      </p:sp>
      <p:sp>
        <p:nvSpPr>
          <p:cNvPr id="6" name="Šipka doprava 5"/>
          <p:cNvSpPr/>
          <p:nvPr/>
        </p:nvSpPr>
        <p:spPr>
          <a:xfrm>
            <a:off x="5015880" y="1844825"/>
            <a:ext cx="576064" cy="3731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lů 10"/>
          <p:cNvSpPr/>
          <p:nvPr/>
        </p:nvSpPr>
        <p:spPr>
          <a:xfrm rot="18678874">
            <a:off x="8256240" y="1850341"/>
            <a:ext cx="432048" cy="4581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flipH="1">
            <a:off x="6833800" y="3433388"/>
            <a:ext cx="576064" cy="388067"/>
          </a:xfrm>
          <a:prstGeom prst="rightArrow">
            <a:avLst>
              <a:gd name="adj1" fmla="val 4296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Šipka doprava 13"/>
          <p:cNvSpPr/>
          <p:nvPr/>
        </p:nvSpPr>
        <p:spPr>
          <a:xfrm rot="1985932">
            <a:off x="6023992" y="4941168"/>
            <a:ext cx="64807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0" name="Picture 2" descr="https://s3.amazonaws.com/lowres.cartoonstock.com/miscellaneous-up_the_creek_without_a_paddle-paddle-recession-bailout-wall_street-tcrn170_low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8800" y="3921801"/>
            <a:ext cx="2719697" cy="29576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3206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Strategické plánování v SBU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825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85998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Strategické plánování v SBU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sz="quarter" idx="1"/>
          </p:nvPr>
        </p:nvGraphicFramePr>
        <p:xfrm>
          <a:off x="1825625" y="1527175"/>
          <a:ext cx="8504238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167221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Funkční strategie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Funkční = dílčí strategie, která ovlivňuje hospodaření podniku v průběhu strategického období. </a:t>
            </a:r>
          </a:p>
          <a:p>
            <a:r>
              <a:rPr lang="cs-CZ" dirty="0" smtClean="0"/>
              <a:t>Formálním vyjádřením je stanovení nebo odhadnutí předpokládaných hodnot ekonomických ukazatelů 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 rámci jednotlivých </a:t>
            </a:r>
            <a:r>
              <a:rPr lang="cs-CZ" dirty="0" err="1" smtClean="0"/>
              <a:t>funčkních</a:t>
            </a:r>
            <a:r>
              <a:rPr lang="cs-CZ" dirty="0" smtClean="0"/>
              <a:t> strategií můžeme nalézt tz</a:t>
            </a:r>
            <a:r>
              <a:rPr lang="cs-CZ" dirty="0" smtClean="0"/>
              <a:t>v. dílčí strategie (např. marketingová strategie – komunikační strategie: generická, rezonanční apod.)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2036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Druhy </a:t>
            </a:r>
            <a:r>
              <a:rPr lang="cs-CZ" dirty="0" smtClean="0"/>
              <a:t>funkčních strategií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Marketingová strategie</a:t>
            </a:r>
          </a:p>
          <a:p>
            <a:r>
              <a:rPr lang="cs-CZ" dirty="0" smtClean="0"/>
              <a:t>Inovační strategie</a:t>
            </a:r>
          </a:p>
          <a:p>
            <a:r>
              <a:rPr lang="cs-CZ" dirty="0" smtClean="0"/>
              <a:t>Finanční strategie</a:t>
            </a:r>
          </a:p>
          <a:p>
            <a:r>
              <a:rPr lang="cs-CZ" dirty="0" smtClean="0"/>
              <a:t>Výrobní strategie</a:t>
            </a:r>
          </a:p>
          <a:p>
            <a:r>
              <a:rPr lang="cs-CZ" dirty="0" smtClean="0"/>
              <a:t>Obchodní strategie</a:t>
            </a:r>
          </a:p>
          <a:p>
            <a:r>
              <a:rPr lang="cs-CZ" dirty="0" smtClean="0"/>
              <a:t>Personální strategie</a:t>
            </a:r>
          </a:p>
          <a:p>
            <a:r>
              <a:rPr lang="cs-CZ" dirty="0" smtClean="0"/>
              <a:t>Komunikační 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658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Marketingový mix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Základní podobou marketingového mixu je 4P. Další „P“ jsou přiřazována podle oblastí, ve které je marketingový mix používán nebo podle různých autorů, a to na „6P“, „8P“ apod.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36459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4C firmy, 4P, 4C zákazníka</a:t>
            </a:r>
            <a:endParaRPr lang="cs-CZ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679889971"/>
              </p:ext>
            </p:extLst>
          </p:nvPr>
        </p:nvGraphicFramePr>
        <p:xfrm>
          <a:off x="1431636" y="3320581"/>
          <a:ext cx="8128000" cy="15469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418108000"/>
              </p:ext>
            </p:extLst>
          </p:nvPr>
        </p:nvGraphicFramePr>
        <p:xfrm>
          <a:off x="1209964" y="2084832"/>
          <a:ext cx="8589818" cy="1635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2258192528"/>
              </p:ext>
            </p:extLst>
          </p:nvPr>
        </p:nvGraphicFramePr>
        <p:xfrm>
          <a:off x="1431636" y="4467707"/>
          <a:ext cx="8128000" cy="1635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621344905"/>
              </p:ext>
            </p:extLst>
          </p:nvPr>
        </p:nvGraphicFramePr>
        <p:xfrm>
          <a:off x="1431636" y="5614833"/>
          <a:ext cx="8128000" cy="16356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</p:spTree>
    <p:extLst>
      <p:ext uri="{BB962C8B-B14F-4D97-AF65-F5344CB8AC3E}">
        <p14:creationId xmlns:p14="http://schemas.microsoft.com/office/powerpoint/2010/main" val="32439976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20</TotalTime>
  <Words>229</Words>
  <Application>Microsoft Office PowerPoint</Application>
  <PresentationFormat>Širokoúhlá obrazovka</PresentationFormat>
  <Paragraphs>67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Calibri</vt:lpstr>
      <vt:lpstr>Tw Cen MT</vt:lpstr>
      <vt:lpstr>Tw Cen MT Condensed</vt:lpstr>
      <vt:lpstr>Wingdings 3</vt:lpstr>
      <vt:lpstr>Integrál</vt:lpstr>
      <vt:lpstr>Marketingový mix ve strategickém řízení</vt:lpstr>
      <vt:lpstr>Plánovací proces v organizaci</vt:lpstr>
      <vt:lpstr>Strategické plánování v SBU</vt:lpstr>
      <vt:lpstr>Strategické plánování v SBU</vt:lpstr>
      <vt:lpstr>Funkční strategie</vt:lpstr>
      <vt:lpstr>Druhy funkčních strategií</vt:lpstr>
      <vt:lpstr>Marketingový mix</vt:lpstr>
      <vt:lpstr>4C firmy, 4P, 4C zákazníka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Marketingový mix ve strategickém řízení</dc:title>
  <dc:creator>Hewlett-Packard Company</dc:creator>
  <cp:lastModifiedBy>Hewlett-Packard Company</cp:lastModifiedBy>
  <cp:revision>3</cp:revision>
  <dcterms:created xsi:type="dcterms:W3CDTF">2021-03-02T07:38:54Z</dcterms:created>
  <dcterms:modified xsi:type="dcterms:W3CDTF">2021-03-02T07:59:04Z</dcterms:modified>
</cp:coreProperties>
</file>