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33"/>
  </p:notesMasterIdLst>
  <p:sldIdLst>
    <p:sldId id="270" r:id="rId2"/>
    <p:sldId id="294" r:id="rId3"/>
    <p:sldId id="275" r:id="rId4"/>
    <p:sldId id="278" r:id="rId5"/>
    <p:sldId id="271" r:id="rId6"/>
    <p:sldId id="280" r:id="rId7"/>
    <p:sldId id="291" r:id="rId8"/>
    <p:sldId id="282" r:id="rId9"/>
    <p:sldId id="299" r:id="rId10"/>
    <p:sldId id="283" r:id="rId11"/>
    <p:sldId id="295" r:id="rId12"/>
    <p:sldId id="284" r:id="rId13"/>
    <p:sldId id="276" r:id="rId14"/>
    <p:sldId id="285" r:id="rId15"/>
    <p:sldId id="296" r:id="rId16"/>
    <p:sldId id="286" r:id="rId17"/>
    <p:sldId id="287" r:id="rId18"/>
    <p:sldId id="279" r:id="rId19"/>
    <p:sldId id="288" r:id="rId20"/>
    <p:sldId id="281" r:id="rId21"/>
    <p:sldId id="289" r:id="rId22"/>
    <p:sldId id="257" r:id="rId23"/>
    <p:sldId id="290" r:id="rId24"/>
    <p:sldId id="273" r:id="rId25"/>
    <p:sldId id="292" r:id="rId26"/>
    <p:sldId id="297" r:id="rId27"/>
    <p:sldId id="293" r:id="rId28"/>
    <p:sldId id="298" r:id="rId29"/>
    <p:sldId id="274" r:id="rId30"/>
    <p:sldId id="300" r:id="rId31"/>
    <p:sldId id="302" r:id="rId3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3BE343"/>
    <a:srgbClr val="6600CC"/>
    <a:srgbClr val="00CC00"/>
    <a:srgbClr val="FFFF99"/>
    <a:srgbClr val="FFCC00"/>
    <a:srgbClr val="CC0000"/>
    <a:srgbClr val="FFCC66"/>
    <a:srgbClr val="FF9900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675" autoAdjust="0"/>
    <p:restoredTop sz="94660"/>
  </p:normalViewPr>
  <p:slideViewPr>
    <p:cSldViewPr>
      <p:cViewPr varScale="1">
        <p:scale>
          <a:sx n="103" d="100"/>
          <a:sy n="103" d="100"/>
        </p:scale>
        <p:origin x="42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1578F-62D7-47D3-B8BB-D709688600A6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087ED-DCDE-41EF-9999-9E6BD55705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2358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9F1D2-0034-49C8-8E31-FE810677B747}" type="datetimeFigureOut">
              <a:rPr lang="cs-CZ" smtClean="0"/>
              <a:pPr/>
              <a:t>3.11.2016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29.jpeg"/><Relationship Id="rId18" Type="http://schemas.openxmlformats.org/officeDocument/2006/relationships/image" Target="../media/image25.jpeg"/><Relationship Id="rId26" Type="http://schemas.openxmlformats.org/officeDocument/2006/relationships/image" Target="../media/image31.jpeg"/><Relationship Id="rId3" Type="http://schemas.openxmlformats.org/officeDocument/2006/relationships/image" Target="../media/image20.jpeg"/><Relationship Id="rId21" Type="http://schemas.openxmlformats.org/officeDocument/2006/relationships/image" Target="../media/image12.jpeg"/><Relationship Id="rId7" Type="http://schemas.openxmlformats.org/officeDocument/2006/relationships/image" Target="../media/image24.jpeg"/><Relationship Id="rId12" Type="http://schemas.openxmlformats.org/officeDocument/2006/relationships/image" Target="../media/image17.jpeg"/><Relationship Id="rId17" Type="http://schemas.openxmlformats.org/officeDocument/2006/relationships/image" Target="../media/image30.jpeg"/><Relationship Id="rId25" Type="http://schemas.openxmlformats.org/officeDocument/2006/relationships/image" Target="../media/image4.jpeg"/><Relationship Id="rId2" Type="http://schemas.openxmlformats.org/officeDocument/2006/relationships/image" Target="../media/image22.jpeg"/><Relationship Id="rId16" Type="http://schemas.openxmlformats.org/officeDocument/2006/relationships/image" Target="../media/image14.jpeg"/><Relationship Id="rId20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5.jpeg"/><Relationship Id="rId24" Type="http://schemas.openxmlformats.org/officeDocument/2006/relationships/image" Target="../media/image23.jpeg"/><Relationship Id="rId5" Type="http://schemas.openxmlformats.org/officeDocument/2006/relationships/image" Target="../media/image16.jpeg"/><Relationship Id="rId15" Type="http://schemas.openxmlformats.org/officeDocument/2006/relationships/image" Target="../media/image10.jpeg"/><Relationship Id="rId23" Type="http://schemas.openxmlformats.org/officeDocument/2006/relationships/image" Target="../media/image28.jpeg"/><Relationship Id="rId10" Type="http://schemas.openxmlformats.org/officeDocument/2006/relationships/image" Target="../media/image7.jpeg"/><Relationship Id="rId19" Type="http://schemas.openxmlformats.org/officeDocument/2006/relationships/image" Target="../media/image8.jpeg"/><Relationship Id="rId4" Type="http://schemas.openxmlformats.org/officeDocument/2006/relationships/image" Target="../media/image18.jpeg"/><Relationship Id="rId9" Type="http://schemas.openxmlformats.org/officeDocument/2006/relationships/image" Target="../media/image11.jpeg"/><Relationship Id="rId14" Type="http://schemas.openxmlformats.org/officeDocument/2006/relationships/image" Target="../media/image1.jpeg"/><Relationship Id="rId22" Type="http://schemas.openxmlformats.org/officeDocument/2006/relationships/image" Target="../media/image21.jpeg"/><Relationship Id="rId27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2276872"/>
            <a:ext cx="9144000" cy="3323987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SLOVESA</a:t>
            </a:r>
          </a:p>
          <a:p>
            <a:pPr algn="ctr"/>
            <a:endParaRPr lang="cs-CZ" sz="2800" b="1" dirty="0" smtClean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ČKZK1 - 5. LEKCE</a:t>
            </a:r>
          </a:p>
          <a:p>
            <a:pPr algn="ctr"/>
            <a:endParaRPr lang="cs-CZ" sz="2800" b="1" dirty="0" smtClean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28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opakování</a:t>
            </a:r>
          </a:p>
          <a:p>
            <a:pPr algn="ctr"/>
            <a:endParaRPr lang="cs-CZ" sz="2800" b="1" dirty="0" smtClean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cs-CZ" sz="16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Zuzana </a:t>
            </a:r>
            <a:r>
              <a:rPr lang="cs-CZ" sz="1600" b="1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Lehoučková</a:t>
            </a:r>
            <a:r>
              <a:rPr lang="cs-CZ" sz="16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 (ÚJOP – </a:t>
            </a:r>
            <a:r>
              <a:rPr lang="cs-CZ" sz="1600" b="1" dirty="0" err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Albertov</a:t>
            </a:r>
            <a:r>
              <a:rPr lang="cs-CZ" sz="16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)</a:t>
            </a:r>
            <a:endParaRPr lang="cs-CZ" sz="16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rozumě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33926" y="548680"/>
            <a:ext cx="3076149" cy="41764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0" y="4581128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rozum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ět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rozum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ím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hrát teni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37203" y="404664"/>
            <a:ext cx="5469594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0" y="4581128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hrát</a:t>
            </a:r>
            <a:endParaRPr lang="cs-CZ" sz="60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hraj</a:t>
            </a:r>
            <a:r>
              <a:rPr lang="cs-CZ" sz="6000" b="1" dirty="0" smtClean="0">
                <a:solidFill>
                  <a:srgbClr val="3BE343"/>
                </a:solidFill>
                <a:latin typeface="Arial" pitchFamily="34" charset="0"/>
                <a:cs typeface="Arial" pitchFamily="34" charset="0"/>
              </a:rPr>
              <a:t>u</a:t>
            </a:r>
            <a:endParaRPr lang="cs-CZ" sz="6000" b="1" dirty="0">
              <a:solidFill>
                <a:srgbClr val="3BE34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mluv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42770" y="620688"/>
            <a:ext cx="5258460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0" y="443711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mluv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it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mluv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ím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sníd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04071" y="692696"/>
            <a:ext cx="3735858" cy="37358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0" y="4509120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sníd</a:t>
            </a:r>
            <a:r>
              <a:rPr lang="cs-CZ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</a:t>
            </a:r>
            <a:endParaRPr lang="cs-CZ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sníd</a:t>
            </a:r>
            <a:r>
              <a:rPr lang="cs-CZ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ám</a:t>
            </a:r>
            <a:endParaRPr lang="cs-CZ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jí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692696"/>
            <a:ext cx="5432802" cy="36152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0" y="4365104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jíst</a:t>
            </a:r>
            <a:endParaRPr lang="cs-CZ" sz="60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</a:t>
            </a:r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ím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j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6312" y="620688"/>
            <a:ext cx="6171377" cy="41044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0" y="4581128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jet (autem)</a:t>
            </a:r>
            <a:endParaRPr lang="cs-CZ" sz="60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jed</a:t>
            </a:r>
            <a:r>
              <a:rPr lang="cs-CZ" sz="6000" b="1" dirty="0" smtClean="0">
                <a:solidFill>
                  <a:srgbClr val="3BE343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(autem</a:t>
            </a:r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)</a:t>
            </a:r>
            <a:endParaRPr lang="cs-CZ" sz="6000" b="1" dirty="0">
              <a:solidFill>
                <a:srgbClr val="3BE34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rázek 7" descr="vidě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1052736"/>
            <a:ext cx="6179418" cy="2847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ovéPole 8"/>
          <p:cNvSpPr txBox="1"/>
          <p:nvPr/>
        </p:nvSpPr>
        <p:spPr>
          <a:xfrm>
            <a:off x="35496" y="4293096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vid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ět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vid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ím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36512" y="4365104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stud</a:t>
            </a:r>
            <a:r>
              <a:rPr lang="cs-CZ" sz="60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ovat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ázek 4" descr="stud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2125" y="476672"/>
            <a:ext cx="5619750" cy="40100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-20081" y="5301208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stud</a:t>
            </a:r>
            <a:r>
              <a:rPr lang="cs-CZ" sz="60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uju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večeř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43334" y="692696"/>
            <a:ext cx="6057333" cy="4034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0" y="4653136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večeř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et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večeř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ím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43711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fotograf</a:t>
            </a:r>
            <a:r>
              <a:rPr lang="cs-CZ" sz="60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ovat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ázek 4" descr="fotograf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0745" y="692696"/>
            <a:ext cx="4762510" cy="37941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-20081" y="5437673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fotograf</a:t>
            </a:r>
            <a:r>
              <a:rPr lang="cs-CZ" sz="60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uju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-35496" y="443711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číst</a:t>
            </a:r>
            <a:endParaRPr lang="cs-CZ" sz="60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Obrázek 7" descr="čí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54324" y="548680"/>
            <a:ext cx="5835352" cy="39180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čt</a:t>
            </a:r>
            <a:r>
              <a:rPr lang="cs-CZ" sz="6000" b="1" dirty="0" smtClean="0">
                <a:solidFill>
                  <a:srgbClr val="3BE343"/>
                </a:solidFill>
                <a:latin typeface="Arial" pitchFamily="34" charset="0"/>
                <a:cs typeface="Arial" pitchFamily="34" charset="0"/>
              </a:rPr>
              <a:t>u</a:t>
            </a:r>
            <a:endParaRPr lang="cs-CZ" sz="6000" b="1" dirty="0">
              <a:solidFill>
                <a:srgbClr val="3BE34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uklízet.jpg"/>
          <p:cNvPicPr>
            <a:picLocks noChangeAspect="1"/>
          </p:cNvPicPr>
          <p:nvPr/>
        </p:nvPicPr>
        <p:blipFill>
          <a:blip r:embed="rId2" cstate="print"/>
          <a:srcRect t="21154"/>
          <a:stretch>
            <a:fillRect/>
          </a:stretch>
        </p:blipFill>
        <p:spPr>
          <a:xfrm>
            <a:off x="1654868" y="836712"/>
            <a:ext cx="5834264" cy="36724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0" y="4509120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cvič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it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cvič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ím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581128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nakup</a:t>
            </a:r>
            <a:r>
              <a:rPr lang="cs-CZ" sz="60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ovat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nakup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5972" y="476671"/>
            <a:ext cx="6092056" cy="40567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-20081" y="5437673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nakup</a:t>
            </a:r>
            <a:r>
              <a:rPr lang="cs-CZ" sz="60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uju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ovéPole 7"/>
          <p:cNvSpPr txBox="1"/>
          <p:nvPr/>
        </p:nvSpPr>
        <p:spPr>
          <a:xfrm>
            <a:off x="15821" y="443711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odpočív</a:t>
            </a:r>
            <a:r>
              <a:rPr lang="cs-CZ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</a:t>
            </a:r>
            <a:endParaRPr lang="cs-CZ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odpočí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51720" y="620688"/>
            <a:ext cx="5095715" cy="35746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odpočív</a:t>
            </a:r>
            <a:r>
              <a:rPr lang="cs-CZ" sz="6000" b="1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ám</a:t>
            </a:r>
            <a:endParaRPr lang="cs-CZ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581128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prac</a:t>
            </a:r>
            <a:r>
              <a:rPr lang="cs-CZ" sz="60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ovat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ázek 4" descr="prac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68521" y="476672"/>
            <a:ext cx="7006959" cy="41620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-20081" y="5437673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prac</a:t>
            </a:r>
            <a:r>
              <a:rPr lang="cs-CZ" sz="6000" b="1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uju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dívat se na T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8025" y="980728"/>
            <a:ext cx="6907950" cy="33158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0" y="443711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dív</a:t>
            </a:r>
            <a:r>
              <a:rPr lang="cs-CZ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</a:t>
            </a:r>
            <a:r>
              <a:rPr lang="cs-CZ" sz="6000" b="1" dirty="0" smtClean="0">
                <a:solidFill>
                  <a:srgbClr val="FFCC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se na televizi</a:t>
            </a:r>
            <a:endParaRPr lang="cs-CZ" sz="60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ovéPole 5"/>
          <p:cNvSpPr txBox="1"/>
          <p:nvPr/>
        </p:nvSpPr>
        <p:spPr>
          <a:xfrm>
            <a:off x="36512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</a:t>
            </a:r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se </a:t>
            </a:r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dív</a:t>
            </a:r>
            <a:r>
              <a:rPr lang="cs-CZ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ám </a:t>
            </a:r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na televizi</a:t>
            </a:r>
            <a:endParaRPr lang="cs-CZ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365104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tanc</a:t>
            </a:r>
            <a:r>
              <a:rPr lang="cs-CZ" sz="60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ovat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tanc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79668" y="980728"/>
            <a:ext cx="4784664" cy="2880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-20081" y="5437673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</a:t>
            </a:r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tanc</a:t>
            </a:r>
            <a:r>
              <a:rPr lang="cs-CZ" sz="60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uju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pí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61191" y="692696"/>
            <a:ext cx="5421619" cy="36078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34888" y="443711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pít</a:t>
            </a:r>
            <a:endParaRPr lang="cs-CZ" sz="60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pij</a:t>
            </a:r>
            <a:r>
              <a:rPr lang="cs-CZ" sz="6000" b="1" dirty="0" smtClean="0">
                <a:solidFill>
                  <a:srgbClr val="3BE343"/>
                </a:solidFill>
                <a:latin typeface="Arial" pitchFamily="34" charset="0"/>
                <a:cs typeface="Arial" pitchFamily="34" charset="0"/>
              </a:rPr>
              <a:t>u</a:t>
            </a:r>
            <a:endParaRPr lang="cs-CZ" sz="6000" b="1" dirty="0">
              <a:solidFill>
                <a:srgbClr val="3BE34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653136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telefon</a:t>
            </a:r>
            <a:r>
              <a:rPr lang="cs-CZ" sz="60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ovat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Obrázek 5" descr="telefon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12636" y="692696"/>
            <a:ext cx="5718728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-20081" y="5437673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</a:t>
            </a:r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telefon</a:t>
            </a:r>
            <a:r>
              <a:rPr lang="cs-CZ" sz="60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uju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jí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476672"/>
            <a:ext cx="5904656" cy="39616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107504" y="445822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jít (pěšky)</a:t>
            </a:r>
            <a:endParaRPr lang="cs-CZ" sz="60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jd</a:t>
            </a:r>
            <a:r>
              <a:rPr lang="cs-CZ" sz="6000" b="1" dirty="0" smtClean="0">
                <a:solidFill>
                  <a:srgbClr val="3BE343"/>
                </a:solidFill>
                <a:latin typeface="Arial" pitchFamily="34" charset="0"/>
                <a:cs typeface="Arial" pitchFamily="34" charset="0"/>
              </a:rPr>
              <a:t>u </a:t>
            </a:r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(pěšky)</a:t>
            </a:r>
            <a:endParaRPr lang="cs-CZ" sz="6000" b="1" dirty="0">
              <a:solidFill>
                <a:srgbClr val="3BE34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oslouch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61481" y="620688"/>
            <a:ext cx="4021038" cy="40210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33063" y="4642943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poslouch</a:t>
            </a:r>
            <a:r>
              <a:rPr lang="cs-CZ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</a:t>
            </a:r>
            <a:r>
              <a:rPr lang="cs-CZ" sz="6000" b="1" dirty="0" smtClean="0">
                <a:solidFill>
                  <a:srgbClr val="FFCC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hudbu</a:t>
            </a:r>
            <a:endParaRPr lang="cs-CZ" sz="60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36512" y="5452775"/>
            <a:ext cx="9144000" cy="193899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poslouch</a:t>
            </a:r>
            <a:r>
              <a:rPr lang="cs-CZ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ám </a:t>
            </a:r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hudbu</a:t>
            </a:r>
          </a:p>
          <a:p>
            <a:pPr algn="ctr"/>
            <a:endParaRPr lang="cs-CZ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 descr="vstá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62100" y="548680"/>
            <a:ext cx="5819800" cy="38556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ovéPole 8"/>
          <p:cNvSpPr txBox="1"/>
          <p:nvPr/>
        </p:nvSpPr>
        <p:spPr>
          <a:xfrm>
            <a:off x="0" y="4581128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vstáv</a:t>
            </a:r>
            <a:r>
              <a:rPr lang="cs-CZ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</a:t>
            </a:r>
            <a:endParaRPr lang="cs-CZ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</a:t>
            </a:r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vstáv</a:t>
            </a:r>
            <a:r>
              <a:rPr lang="cs-CZ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ám</a:t>
            </a:r>
            <a:endParaRPr lang="cs-CZ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 descr="psá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19672" y="692696"/>
            <a:ext cx="5904656" cy="39323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ovéPole 7"/>
          <p:cNvSpPr txBox="1"/>
          <p:nvPr/>
        </p:nvSpPr>
        <p:spPr>
          <a:xfrm>
            <a:off x="0" y="46250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psát</a:t>
            </a:r>
            <a:endParaRPr lang="cs-CZ" sz="60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0" y="5445224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píš</a:t>
            </a:r>
            <a:r>
              <a:rPr lang="cs-CZ" sz="6000" b="1" dirty="0" smtClean="0">
                <a:solidFill>
                  <a:srgbClr val="3BE343"/>
                </a:solidFill>
                <a:latin typeface="Arial" pitchFamily="34" charset="0"/>
                <a:cs typeface="Arial" pitchFamily="34" charset="0"/>
              </a:rPr>
              <a:t>u</a:t>
            </a:r>
            <a:endParaRPr lang="cs-CZ" sz="6000" b="1" dirty="0">
              <a:solidFill>
                <a:srgbClr val="3BE34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prac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49486" y="1556792"/>
            <a:ext cx="1818228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Obrázek 5" descr="nakupova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9512" y="2852936"/>
            <a:ext cx="1621844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Obrázek 8" descr="fotografovat.jpg"/>
          <p:cNvPicPr>
            <a:picLocks noChangeAspect="1"/>
          </p:cNvPicPr>
          <p:nvPr/>
        </p:nvPicPr>
        <p:blipFill>
          <a:blip r:embed="rId4" cstate="print"/>
          <a:srcRect l="3464"/>
          <a:stretch>
            <a:fillRect/>
          </a:stretch>
        </p:blipFill>
        <p:spPr>
          <a:xfrm>
            <a:off x="2192798" y="4149080"/>
            <a:ext cx="1308692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Obrázek 9" descr="studovat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29710" y="2852937"/>
            <a:ext cx="1513540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Obrázek 10" descr="telefonovat.jpg"/>
          <p:cNvPicPr>
            <a:picLocks noChangeAspect="1"/>
          </p:cNvPicPr>
          <p:nvPr/>
        </p:nvPicPr>
        <p:blipFill>
          <a:blip r:embed="rId6" cstate="print"/>
          <a:srcRect l="22699"/>
          <a:stretch>
            <a:fillRect/>
          </a:stretch>
        </p:blipFill>
        <p:spPr>
          <a:xfrm>
            <a:off x="179512" y="5517352"/>
            <a:ext cx="1250981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Obrázek 12" descr="tancovat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201128" y="2852937"/>
            <a:ext cx="1794049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Obrázek 14" descr="jíst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2" y="1556792"/>
            <a:ext cx="1622951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6" name="Obrázek 15" descr="mluvit.jp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945621" y="188641"/>
            <a:ext cx="1488078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Obrázek 17" descr="spát.jpg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372226" y="1556792"/>
            <a:ext cx="1622951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Obrázek 18" descr="uklízet.jpg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615063" y="5517352"/>
            <a:ext cx="1618242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Obrázek 20" descr="večeřet.jpg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179512" y="4149081"/>
            <a:ext cx="1621623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Obrázek 22" descr="psát.jp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3759648" y="188640"/>
            <a:ext cx="1621671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Obrázek 23" descr="číst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3893153" y="4149080"/>
            <a:ext cx="1608511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Obrázek 24" descr="hrát tenis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552586" y="2852937"/>
            <a:ext cx="1439207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Obrázek 25" descr="jet.jp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3914737" y="1556792"/>
            <a:ext cx="1623867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7" name="Obrázek 26" descr="jít.jpg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010692" y="2852937"/>
            <a:ext cx="1609682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Obrázek 27" descr="pít.jpg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285590" y="5517352"/>
            <a:ext cx="1622950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9" name="Obrázek 28" descr="plavat.jpg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7364989" y="188641"/>
            <a:ext cx="1630188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7" name="Obrázek 36" descr="vstávat.jpg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364989" y="4149081"/>
            <a:ext cx="1630188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8" name="Obrázek 37" descr="snídat.jpg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5893327" y="4149080"/>
            <a:ext cx="1080000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9" name="Obrázek 38" descr="odpočívat.jpg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5685627" y="1556792"/>
            <a:ext cx="1539575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0" name="Obrázek 39" descr="poslouchat.jpg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482778" y="5517352"/>
            <a:ext cx="1080000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1" name="Obrázek 40" descr="dívat se na TV.jpg"/>
          <p:cNvPicPr>
            <a:picLocks noChangeAspect="1"/>
          </p:cNvPicPr>
          <p:nvPr/>
        </p:nvPicPr>
        <p:blipFill>
          <a:blip r:embed="rId24" cstate="print"/>
          <a:srcRect r="31961"/>
          <a:stretch>
            <a:fillRect/>
          </a:stretch>
        </p:blipFill>
        <p:spPr>
          <a:xfrm>
            <a:off x="7452320" y="5517352"/>
            <a:ext cx="1542857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Obrázek 42" descr="oběd.jpg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5960825" y="5517352"/>
            <a:ext cx="1439208" cy="1080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0" name="Obrázek 29" descr="sportovat.jpg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79512" y="186746"/>
            <a:ext cx="1440160" cy="1080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Obrázek 30" descr="cvičit.jpg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5707268" y="188640"/>
            <a:ext cx="1331771" cy="10631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581128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vař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it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vaři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0788" y="476672"/>
            <a:ext cx="6102424" cy="40620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</a:t>
            </a:r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vař</a:t>
            </a:r>
            <a:r>
              <a:rPr lang="cs-CZ" sz="6000" b="1" dirty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í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m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obě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31244" y="764704"/>
            <a:ext cx="4681513" cy="35130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0" y="4581128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obědv</a:t>
            </a:r>
            <a:r>
              <a:rPr lang="cs-CZ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at</a:t>
            </a:r>
            <a:endParaRPr lang="cs-CZ" sz="5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obědv</a:t>
            </a:r>
            <a:r>
              <a:rPr lang="cs-CZ" sz="6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ám</a:t>
            </a:r>
            <a:endParaRPr lang="cs-CZ" sz="6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uklíze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66737" y="764704"/>
            <a:ext cx="5610526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ovéPole 6"/>
          <p:cNvSpPr txBox="1"/>
          <p:nvPr/>
        </p:nvSpPr>
        <p:spPr>
          <a:xfrm>
            <a:off x="0" y="4518451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54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uklíz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et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ovéPole 4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uklíz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ím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ovéPole 8"/>
          <p:cNvSpPr txBox="1"/>
          <p:nvPr/>
        </p:nvSpPr>
        <p:spPr>
          <a:xfrm>
            <a:off x="0" y="4437112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sport</a:t>
            </a:r>
            <a:r>
              <a:rPr lang="cs-CZ" sz="60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ovat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ázek 3" descr="sporto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93464" y="1025292"/>
            <a:ext cx="4357072" cy="32678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TextovéPole 4"/>
          <p:cNvSpPr txBox="1"/>
          <p:nvPr/>
        </p:nvSpPr>
        <p:spPr>
          <a:xfrm>
            <a:off x="-20081" y="5301208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sport</a:t>
            </a:r>
            <a:r>
              <a:rPr lang="cs-CZ" sz="6000" b="1" dirty="0" smtClean="0">
                <a:solidFill>
                  <a:srgbClr val="FF33CC"/>
                </a:solidFill>
                <a:latin typeface="Arial" pitchFamily="34" charset="0"/>
                <a:cs typeface="Arial" pitchFamily="34" charset="0"/>
              </a:rPr>
              <a:t>uju</a:t>
            </a:r>
            <a:endParaRPr lang="cs-CZ" sz="6000" b="1" dirty="0">
              <a:solidFill>
                <a:srgbClr val="FF33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 descr="spá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620688"/>
            <a:ext cx="5410437" cy="36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ovéPole 5"/>
          <p:cNvSpPr txBox="1"/>
          <p:nvPr/>
        </p:nvSpPr>
        <p:spPr>
          <a:xfrm>
            <a:off x="-36512" y="4365104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spát</a:t>
            </a:r>
            <a:endParaRPr lang="cs-CZ" sz="60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ovéPole 6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sp</a:t>
            </a:r>
            <a:r>
              <a:rPr lang="cs-CZ" sz="6000" b="1" dirty="0" smtClean="0">
                <a:solidFill>
                  <a:srgbClr val="FFC000"/>
                </a:solidFill>
                <a:latin typeface="Arial" pitchFamily="34" charset="0"/>
                <a:cs typeface="Arial" pitchFamily="34" charset="0"/>
              </a:rPr>
              <a:t>ím</a:t>
            </a:r>
            <a:endParaRPr lang="cs-CZ" sz="6000" b="1" dirty="0">
              <a:solidFill>
                <a:srgbClr val="FFC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/>
          <p:cNvSpPr txBox="1"/>
          <p:nvPr/>
        </p:nvSpPr>
        <p:spPr>
          <a:xfrm>
            <a:off x="0" y="4509120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plavat</a:t>
            </a:r>
            <a:endParaRPr lang="cs-CZ" sz="6000" b="1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Obrázek 4" descr="plava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853556" y="836712"/>
            <a:ext cx="5436888" cy="36019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TextovéPole 3"/>
          <p:cNvSpPr txBox="1"/>
          <p:nvPr/>
        </p:nvSpPr>
        <p:spPr>
          <a:xfrm>
            <a:off x="-35496" y="5452775"/>
            <a:ext cx="9144000" cy="101566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6000" b="1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já plav</a:t>
            </a:r>
            <a:r>
              <a:rPr lang="cs-CZ" sz="6000" b="1" dirty="0" smtClean="0">
                <a:solidFill>
                  <a:srgbClr val="3BE343"/>
                </a:solidFill>
                <a:latin typeface="Arial" pitchFamily="34" charset="0"/>
                <a:cs typeface="Arial" pitchFamily="34" charset="0"/>
              </a:rPr>
              <a:t>u</a:t>
            </a:r>
            <a:endParaRPr lang="cs-CZ" sz="6000" b="1" dirty="0">
              <a:solidFill>
                <a:srgbClr val="3BE343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4" grpId="0"/>
    </p:bld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401</TotalTime>
  <Words>121</Words>
  <Application>Microsoft Office PowerPoint</Application>
  <PresentationFormat>Předvádění na obrazovce (4:3)</PresentationFormat>
  <Paragraphs>65</Paragraphs>
  <Slides>31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31</vt:i4>
      </vt:variant>
    </vt:vector>
  </HeadingPairs>
  <TitlesOfParts>
    <vt:vector size="34" baseType="lpstr">
      <vt:lpstr>Arial</vt:lpstr>
      <vt:lpstr>Calibri</vt:lpstr>
      <vt:lpstr>Motiv sady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ucitel</dc:creator>
  <cp:lastModifiedBy>Erika Čapková</cp:lastModifiedBy>
  <cp:revision>49</cp:revision>
  <dcterms:created xsi:type="dcterms:W3CDTF">2015-02-19T15:28:43Z</dcterms:created>
  <dcterms:modified xsi:type="dcterms:W3CDTF">2016-11-03T14:51:18Z</dcterms:modified>
</cp:coreProperties>
</file>