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629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424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992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43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47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45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178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777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3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453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309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11F2F-ED33-4741-AA6A-874508C50BF0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97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Příčiny v dialogu </a:t>
            </a:r>
            <a:r>
              <a:rPr lang="cs-CZ" dirty="0" err="1" smtClean="0"/>
              <a:t>Faidón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Jana Kružíková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2672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Odpověď na </a:t>
            </a:r>
            <a:r>
              <a:rPr lang="cs-CZ" dirty="0" err="1" smtClean="0"/>
              <a:t>Kebétovu</a:t>
            </a:r>
            <a:r>
              <a:rPr lang="cs-CZ" dirty="0" smtClean="0"/>
              <a:t> námitku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Část (96a5-99d3): otázka příčiny: 2 neúspěšné pokusy o její řešení: 1. oslepnutí způsobené hledáním „fysikální příčiny“, 2. nemožnost najít příčinu teleologického typu, do níž po tomto oslepnutí vkládal veliké naděje </a:t>
            </a:r>
          </a:p>
          <a:p>
            <a:pPr marL="514350" indent="-514350">
              <a:buAutoNum type="arabicPeriod"/>
            </a:pPr>
            <a:r>
              <a:rPr lang="cs-CZ" dirty="0" smtClean="0"/>
              <a:t>Část (99d4-102a1): „druhá plavba“ v hledání příčiny = „útěk k logům“ = umožňuje odhalit nový typ příčiny v podobě idejí</a:t>
            </a:r>
          </a:p>
          <a:p>
            <a:pPr marL="514350" indent="-514350">
              <a:buAutoNum type="arabicPeriod"/>
            </a:pPr>
            <a:r>
              <a:rPr lang="cs-CZ" dirty="0" smtClean="0"/>
              <a:t>Část (102a11-107a1): rozvine své pojetí příčiny a předloží 4. důkaz nesmrtelnosti duše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2480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err="1" smtClean="0"/>
              <a:t>zoologicko</a:t>
            </a:r>
            <a:r>
              <a:rPr lang="cs-CZ" dirty="0" smtClean="0"/>
              <a:t> – antropologické</a:t>
            </a:r>
          </a:p>
          <a:p>
            <a:pPr marL="514350" indent="-514350">
              <a:buAutoNum type="arabicPeriod"/>
            </a:pPr>
            <a:r>
              <a:rPr lang="cs-CZ" dirty="0" err="1"/>
              <a:t>a</a:t>
            </a:r>
            <a:r>
              <a:rPr lang="cs-CZ" dirty="0" err="1" smtClean="0"/>
              <a:t>stronomicko</a:t>
            </a:r>
            <a:r>
              <a:rPr lang="cs-CZ" dirty="0" smtClean="0"/>
              <a:t> – kosmologické</a:t>
            </a:r>
          </a:p>
          <a:p>
            <a:pPr marL="514350" indent="-514350">
              <a:buAutoNum type="arabicPeriod"/>
            </a:pPr>
            <a:r>
              <a:rPr lang="cs-CZ" dirty="0"/>
              <a:t>p</a:t>
            </a:r>
            <a:r>
              <a:rPr lang="cs-CZ" dirty="0" smtClean="0"/>
              <a:t>říčiny charakteristik jednotlivých věcí (např., co je příčinou velikosti a růstu živých bytostí).</a:t>
            </a:r>
          </a:p>
          <a:p>
            <a:pPr marL="514350" indent="-514350">
              <a:buAutoNum type="arabicPeriod"/>
            </a:pPr>
            <a:r>
              <a:rPr lang="cs-CZ" dirty="0" smtClean="0"/>
              <a:t>příčiny číselných určení (např. jak vzniká dvojka)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4805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 momenty příčinné struktury </a:t>
            </a:r>
            <a:r>
              <a:rPr lang="cs-CZ" dirty="0" smtClean="0">
                <a:sym typeface="Symbol" panose="05050102010706020507" pitchFamily="18" charset="2"/>
              </a:rPr>
              <a:t> analýza lidského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jednání samotné</a:t>
            </a:r>
          </a:p>
          <a:p>
            <a:pPr marL="514350" indent="-514350">
              <a:buAutoNum type="arabicPeriod"/>
            </a:pPr>
            <a:r>
              <a:rPr lang="cs-CZ" dirty="0" smtClean="0"/>
              <a:t>příčina jednání</a:t>
            </a:r>
          </a:p>
          <a:p>
            <a:pPr marL="514350" indent="-514350">
              <a:buAutoNum type="arabicPeriod"/>
            </a:pPr>
            <a:r>
              <a:rPr lang="cs-CZ" dirty="0"/>
              <a:t>t</a:t>
            </a:r>
            <a:r>
              <a:rPr lang="cs-CZ" dirty="0" smtClean="0"/>
              <a:t>o, bez čeho by příčina nemohla být příčinou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6930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144</Words>
  <Application>Microsoft Office PowerPoint</Application>
  <PresentationFormat>Širokoúhlá obrazovka</PresentationFormat>
  <Paragraphs>16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Motiv Office</vt:lpstr>
      <vt:lpstr>Příčiny v dialogu Faidón</vt:lpstr>
      <vt:lpstr>Odpověď na Kebétovu námitku</vt:lpstr>
      <vt:lpstr>Příčiny</vt:lpstr>
      <vt:lpstr>3 momenty příčinné struktury  analýza lidského jednání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Faidón a Faidros</dc:title>
  <dc:creator>User</dc:creator>
  <cp:lastModifiedBy>Uživatel</cp:lastModifiedBy>
  <cp:revision>27</cp:revision>
  <dcterms:created xsi:type="dcterms:W3CDTF">2020-10-05T07:50:46Z</dcterms:created>
  <dcterms:modified xsi:type="dcterms:W3CDTF">2022-12-05T18:29:52Z</dcterms:modified>
</cp:coreProperties>
</file>