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59" r:id="rId5"/>
    <p:sldId id="262" r:id="rId6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9EDE-5903-4B4C-BBFA-4142B14C0354}" type="datetimeFigureOut">
              <a:rPr lang="sl-SI" smtClean="0"/>
              <a:t>6.5.2020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F2361-C896-46B9-90B9-616FBF3750E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22486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9EDE-5903-4B4C-BBFA-4142B14C0354}" type="datetimeFigureOut">
              <a:rPr lang="sl-SI" smtClean="0"/>
              <a:t>6.5.2020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F2361-C896-46B9-90B9-616FBF3750E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8183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9EDE-5903-4B4C-BBFA-4142B14C0354}" type="datetimeFigureOut">
              <a:rPr lang="sl-SI" smtClean="0"/>
              <a:t>6.5.2020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F2361-C896-46B9-90B9-616FBF3750E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50317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9EDE-5903-4B4C-BBFA-4142B14C0354}" type="datetimeFigureOut">
              <a:rPr lang="sl-SI" smtClean="0"/>
              <a:t>6.5.2020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F2361-C896-46B9-90B9-616FBF3750E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82382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9EDE-5903-4B4C-BBFA-4142B14C0354}" type="datetimeFigureOut">
              <a:rPr lang="sl-SI" smtClean="0"/>
              <a:t>6.5.2020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F2361-C896-46B9-90B9-616FBF3750E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66970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9EDE-5903-4B4C-BBFA-4142B14C0354}" type="datetimeFigureOut">
              <a:rPr lang="sl-SI" smtClean="0"/>
              <a:t>6.5.2020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F2361-C896-46B9-90B9-616FBF3750E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36966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9EDE-5903-4B4C-BBFA-4142B14C0354}" type="datetimeFigureOut">
              <a:rPr lang="sl-SI" smtClean="0"/>
              <a:t>6.5.2020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F2361-C896-46B9-90B9-616FBF3750E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01428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9EDE-5903-4B4C-BBFA-4142B14C0354}" type="datetimeFigureOut">
              <a:rPr lang="sl-SI" smtClean="0"/>
              <a:t>6.5.2020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F2361-C896-46B9-90B9-616FBF3750E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1749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9EDE-5903-4B4C-BBFA-4142B14C0354}" type="datetimeFigureOut">
              <a:rPr lang="sl-SI" smtClean="0"/>
              <a:t>6.5.2020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F2361-C896-46B9-90B9-616FBF3750E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58646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9EDE-5903-4B4C-BBFA-4142B14C0354}" type="datetimeFigureOut">
              <a:rPr lang="sl-SI" smtClean="0"/>
              <a:t>6.5.2020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F2361-C896-46B9-90B9-616FBF3750E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44293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9EDE-5903-4B4C-BBFA-4142B14C0354}" type="datetimeFigureOut">
              <a:rPr lang="sl-SI" smtClean="0"/>
              <a:t>6.5.2020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F2361-C896-46B9-90B9-616FBF3750E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04577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79EDE-5903-4B4C-BBFA-4142B14C0354}" type="datetimeFigureOut">
              <a:rPr lang="sl-SI" smtClean="0"/>
              <a:t>6.5.2020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F2361-C896-46B9-90B9-616FBF3750E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97799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0024"/>
          </a:xfrm>
        </p:spPr>
        <p:txBody>
          <a:bodyPr>
            <a:normAutofit/>
          </a:bodyPr>
          <a:lstStyle/>
          <a:p>
            <a:r>
              <a:rPr lang="sl-SI" sz="2800" b="1" dirty="0" smtClean="0">
                <a:solidFill>
                  <a:schemeClr val="accent5"/>
                </a:solidFill>
              </a:rPr>
              <a:t>Vučko (M. Luzar)</a:t>
            </a:r>
            <a:endParaRPr lang="sl-SI" sz="2800" b="1" dirty="0">
              <a:solidFill>
                <a:schemeClr val="accent5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164657"/>
            <a:ext cx="10515600" cy="5012306"/>
          </a:xfrm>
        </p:spPr>
        <p:txBody>
          <a:bodyPr/>
          <a:lstStyle/>
          <a:p>
            <a:r>
              <a:rPr lang="sl-SI" dirty="0" smtClean="0"/>
              <a:t>upokojeni gospod</a:t>
            </a:r>
          </a:p>
          <a:p>
            <a:r>
              <a:rPr lang="sl-SI" dirty="0" smtClean="0"/>
              <a:t>pes </a:t>
            </a:r>
            <a:r>
              <a:rPr lang="sl-SI" dirty="0" err="1" smtClean="0"/>
              <a:t>vučko</a:t>
            </a:r>
            <a:endParaRPr lang="sl-SI" dirty="0" smtClean="0"/>
          </a:p>
          <a:p>
            <a:r>
              <a:rPr lang="sl-SI" dirty="0" smtClean="0"/>
              <a:t>simpatična gospa v parku</a:t>
            </a:r>
          </a:p>
          <a:p>
            <a:r>
              <a:rPr lang="sl-SI" dirty="0" smtClean="0"/>
              <a:t>dva mormona</a:t>
            </a:r>
          </a:p>
          <a:p>
            <a:r>
              <a:rPr lang="sl-SI" dirty="0" smtClean="0"/>
              <a:t>alkohol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774658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9650"/>
          </a:xfrm>
        </p:spPr>
        <p:txBody>
          <a:bodyPr>
            <a:noAutofit/>
          </a:bodyPr>
          <a:lstStyle/>
          <a:p>
            <a:r>
              <a:rPr lang="sl-SI" sz="2800" b="1" dirty="0" smtClean="0">
                <a:solidFill>
                  <a:schemeClr val="accent5"/>
                </a:solidFill>
              </a:rPr>
              <a:t>Besedni red</a:t>
            </a:r>
            <a:endParaRPr lang="sl-SI" sz="2800" b="1" dirty="0">
              <a:solidFill>
                <a:schemeClr val="accent5"/>
              </a:solidFill>
            </a:endParaRPr>
          </a:p>
        </p:txBody>
      </p:sp>
      <p:pic>
        <p:nvPicPr>
          <p:cNvPr id="5" name="Označba mesta vsebine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51950" y="-45926"/>
            <a:ext cx="8340050" cy="6903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130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8526"/>
          </a:xfrm>
        </p:spPr>
        <p:txBody>
          <a:bodyPr/>
          <a:lstStyle/>
          <a:p>
            <a:r>
              <a:rPr lang="sl-SI" sz="2800" b="1" dirty="0" smtClean="0">
                <a:solidFill>
                  <a:schemeClr val="accent5"/>
                </a:solidFill>
              </a:rPr>
              <a:t>Vaje</a:t>
            </a:r>
            <a:endParaRPr lang="sl-SI" b="1" dirty="0">
              <a:solidFill>
                <a:schemeClr val="accent5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068404"/>
            <a:ext cx="10515600" cy="5108559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l-SI" b="1" dirty="0"/>
              <a:t>Popravite besedni red</a:t>
            </a:r>
            <a:r>
              <a:rPr lang="sl-SI" b="1" dirty="0" smtClean="0"/>
              <a:t>.</a:t>
            </a:r>
          </a:p>
          <a:p>
            <a:pPr marL="0" indent="0">
              <a:buNone/>
            </a:pPr>
            <a:endParaRPr lang="sl-SI" dirty="0"/>
          </a:p>
          <a:p>
            <a:pPr>
              <a:lnSpc>
                <a:spcPct val="150000"/>
              </a:lnSpc>
            </a:pPr>
            <a:r>
              <a:rPr lang="sl-SI" dirty="0" smtClean="0">
                <a:latin typeface="+mj-lt"/>
              </a:rPr>
              <a:t>Lani moj </a:t>
            </a:r>
            <a:r>
              <a:rPr lang="sl-SI" dirty="0">
                <a:latin typeface="+mj-lt"/>
              </a:rPr>
              <a:t>slovenski prijatelj je mi rekel, da moram se naučiti slovensko.</a:t>
            </a:r>
          </a:p>
          <a:p>
            <a:pPr>
              <a:lnSpc>
                <a:spcPct val="150000"/>
              </a:lnSpc>
            </a:pPr>
            <a:r>
              <a:rPr lang="sl-SI" dirty="0">
                <a:latin typeface="+mj-lt"/>
              </a:rPr>
              <a:t>Vedno imela sem rada slovenski jezik.</a:t>
            </a:r>
          </a:p>
          <a:p>
            <a:pPr>
              <a:lnSpc>
                <a:spcPct val="150000"/>
              </a:lnSpc>
            </a:pPr>
            <a:r>
              <a:rPr lang="sl-SI" dirty="0">
                <a:latin typeface="+mj-lt"/>
              </a:rPr>
              <a:t>Mislim, da </a:t>
            </a:r>
            <a:r>
              <a:rPr lang="sl-SI" dirty="0" smtClean="0">
                <a:latin typeface="+mj-lt"/>
              </a:rPr>
              <a:t>poletna šola slovenščine mi </a:t>
            </a:r>
            <a:r>
              <a:rPr lang="sl-SI" dirty="0">
                <a:latin typeface="+mj-lt"/>
              </a:rPr>
              <a:t>lahko zelo pomaga.</a:t>
            </a:r>
          </a:p>
          <a:p>
            <a:pPr>
              <a:lnSpc>
                <a:spcPct val="150000"/>
              </a:lnSpc>
            </a:pPr>
            <a:r>
              <a:rPr lang="sl-SI" dirty="0" smtClean="0">
                <a:latin typeface="+mj-lt"/>
              </a:rPr>
              <a:t>Nimam družbe, </a:t>
            </a:r>
            <a:r>
              <a:rPr lang="sl-SI" dirty="0">
                <a:latin typeface="+mj-lt"/>
              </a:rPr>
              <a:t>če prijatelji so </a:t>
            </a:r>
            <a:r>
              <a:rPr lang="sl-SI" dirty="0" smtClean="0">
                <a:latin typeface="+mj-lt"/>
              </a:rPr>
              <a:t>v tujini.</a:t>
            </a:r>
            <a:endParaRPr lang="sl-SI" dirty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sl-SI" dirty="0">
                <a:latin typeface="+mj-lt"/>
              </a:rPr>
              <a:t>Sem začel učiti se slovenski jezik na univerzi.</a:t>
            </a:r>
          </a:p>
          <a:p>
            <a:pPr>
              <a:lnSpc>
                <a:spcPct val="150000"/>
              </a:lnSpc>
            </a:pPr>
            <a:r>
              <a:rPr lang="sl-SI" dirty="0">
                <a:latin typeface="+mj-lt"/>
              </a:rPr>
              <a:t>Mislim, da </a:t>
            </a:r>
            <a:r>
              <a:rPr lang="sl-SI" dirty="0" smtClean="0">
                <a:latin typeface="+mj-lt"/>
              </a:rPr>
              <a:t>težko je govoriti japonsko.</a:t>
            </a:r>
            <a:endParaRPr lang="sl-SI" dirty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sl-SI" dirty="0">
                <a:latin typeface="+mj-lt"/>
              </a:rPr>
              <a:t>Slovnica je mi všeč, ker zanimiva je.</a:t>
            </a:r>
          </a:p>
        </p:txBody>
      </p:sp>
    </p:spTree>
    <p:extLst>
      <p:ext uri="{BB962C8B-B14F-4D97-AF65-F5344CB8AC3E}">
        <p14:creationId xmlns:p14="http://schemas.microsoft.com/office/powerpoint/2010/main" val="1883857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693020"/>
            <a:ext cx="10515600" cy="5483944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sl-SI" b="1" dirty="0" smtClean="0"/>
              <a:t>Podčrtane </a:t>
            </a:r>
            <a:r>
              <a:rPr lang="sl-SI" b="1" dirty="0"/>
              <a:t>besede zamenjajte z zaimki. Potem dajte še v prihodnjik</a:t>
            </a:r>
            <a:r>
              <a:rPr lang="sl-SI" b="1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sl-SI" dirty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sl-SI" u="sng" dirty="0" smtClean="0">
                <a:latin typeface="+mj-lt"/>
              </a:rPr>
              <a:t>Andreju</a:t>
            </a:r>
            <a:r>
              <a:rPr lang="sl-SI" dirty="0" smtClean="0">
                <a:latin typeface="+mj-lt"/>
              </a:rPr>
              <a:t> </a:t>
            </a:r>
            <a:r>
              <a:rPr lang="sl-SI" dirty="0">
                <a:latin typeface="+mj-lt"/>
              </a:rPr>
              <a:t>sem čestitala za </a:t>
            </a:r>
            <a:r>
              <a:rPr lang="sl-SI" dirty="0" smtClean="0">
                <a:latin typeface="+mj-lt"/>
              </a:rPr>
              <a:t>diplomo.</a:t>
            </a:r>
            <a:endParaRPr lang="sl-SI" dirty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sl-SI" dirty="0">
                <a:latin typeface="+mj-lt"/>
              </a:rPr>
              <a:t>Za kosilo sem si skuhala </a:t>
            </a:r>
            <a:r>
              <a:rPr lang="sl-SI" u="sng" dirty="0">
                <a:latin typeface="+mj-lt"/>
              </a:rPr>
              <a:t>juho</a:t>
            </a:r>
            <a:r>
              <a:rPr lang="sl-SI" dirty="0">
                <a:latin typeface="+mj-lt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sl-SI" u="sng" dirty="0" smtClean="0">
                <a:latin typeface="+mj-lt"/>
              </a:rPr>
              <a:t>Mojci</a:t>
            </a:r>
            <a:r>
              <a:rPr lang="sl-SI" dirty="0" smtClean="0">
                <a:latin typeface="+mj-lt"/>
              </a:rPr>
              <a:t> sem podarila </a:t>
            </a:r>
            <a:r>
              <a:rPr lang="sl-SI" u="sng" dirty="0" smtClean="0">
                <a:latin typeface="+mj-lt"/>
              </a:rPr>
              <a:t>knjigo</a:t>
            </a:r>
            <a:r>
              <a:rPr lang="sl-SI" dirty="0" smtClean="0">
                <a:latin typeface="+mj-lt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sl-SI" u="sng" dirty="0" smtClean="0">
                <a:latin typeface="+mj-lt"/>
              </a:rPr>
              <a:t>Prijatelju</a:t>
            </a:r>
            <a:r>
              <a:rPr lang="sl-SI" dirty="0" smtClean="0">
                <a:latin typeface="+mj-lt"/>
              </a:rPr>
              <a:t> </a:t>
            </a:r>
            <a:r>
              <a:rPr lang="sl-SI" dirty="0">
                <a:latin typeface="+mj-lt"/>
              </a:rPr>
              <a:t>sem poslala </a:t>
            </a:r>
            <a:r>
              <a:rPr lang="sl-SI" u="sng" dirty="0">
                <a:latin typeface="+mj-lt"/>
              </a:rPr>
              <a:t>pismo</a:t>
            </a:r>
            <a:r>
              <a:rPr lang="sl-SI" dirty="0">
                <a:latin typeface="+mj-lt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sl-SI" u="sng" dirty="0">
                <a:latin typeface="+mj-lt"/>
              </a:rPr>
              <a:t>Mački</a:t>
            </a:r>
            <a:r>
              <a:rPr lang="sl-SI" dirty="0">
                <a:latin typeface="+mj-lt"/>
              </a:rPr>
              <a:t> sem </a:t>
            </a:r>
            <a:r>
              <a:rPr lang="sl-SI" dirty="0" smtClean="0">
                <a:latin typeface="+mj-lt"/>
              </a:rPr>
              <a:t>dala </a:t>
            </a:r>
            <a:r>
              <a:rPr lang="sl-SI" u="sng" dirty="0" smtClean="0">
                <a:latin typeface="+mj-lt"/>
              </a:rPr>
              <a:t>hrano</a:t>
            </a:r>
            <a:r>
              <a:rPr lang="sl-SI" dirty="0" smtClean="0">
                <a:latin typeface="+mj-lt"/>
              </a:rPr>
              <a:t>.</a:t>
            </a:r>
            <a:endParaRPr lang="sl-SI" dirty="0">
              <a:latin typeface="+mj-lt"/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732134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530024"/>
          </a:xfrm>
        </p:spPr>
        <p:txBody>
          <a:bodyPr>
            <a:noAutofit/>
          </a:bodyPr>
          <a:lstStyle/>
          <a:p>
            <a:r>
              <a:rPr lang="sl-SI" sz="3200" b="1" dirty="0" smtClean="0">
                <a:solidFill>
                  <a:schemeClr val="accent5"/>
                </a:solidFill>
                <a:latin typeface="Bahnschrift Light SemiCondensed" panose="020B0502040204020203" pitchFamily="34" charset="0"/>
              </a:rPr>
              <a:t>Ljudj</a:t>
            </a:r>
            <a:r>
              <a:rPr lang="sl-SI" sz="3200" b="1" u="sng" dirty="0" smtClean="0">
                <a:solidFill>
                  <a:schemeClr val="accent5"/>
                </a:solidFill>
                <a:latin typeface="Bahnschrift Light SemiCondensed" panose="020B0502040204020203" pitchFamily="34" charset="0"/>
              </a:rPr>
              <a:t>e</a:t>
            </a:r>
            <a:endParaRPr lang="sl-SI" sz="3200" b="1" dirty="0">
              <a:latin typeface="Bahnschrift Light SemiCondensed" panose="020B0502040204020203" pitchFamily="34" charset="0"/>
            </a:endParaRP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9" y="1626670"/>
            <a:ext cx="2577180" cy="4562994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sl-SI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ljudj</a:t>
            </a:r>
            <a:r>
              <a:rPr lang="sl-SI" b="1" u="sng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e</a:t>
            </a:r>
          </a:p>
          <a:p>
            <a:pPr marL="514350" indent="-514350">
              <a:buAutoNum type="arabicPeriod"/>
            </a:pPr>
            <a:r>
              <a:rPr lang="sl-SI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ljud</a:t>
            </a:r>
            <a:r>
              <a:rPr lang="sl-SI" b="1" u="sng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i</a:t>
            </a:r>
          </a:p>
          <a:p>
            <a:pPr marL="514350" indent="-514350">
              <a:buAutoNum type="arabicPeriod"/>
            </a:pPr>
            <a:r>
              <a:rPr lang="sl-SI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+mj-lt"/>
              </a:rPr>
              <a:t>ljud</a:t>
            </a:r>
            <a:r>
              <a:rPr lang="sl-SI" u="sng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+mj-lt"/>
              </a:rPr>
              <a:t>e</a:t>
            </a:r>
            <a:r>
              <a:rPr lang="sl-SI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+mj-lt"/>
              </a:rPr>
              <a:t>m</a:t>
            </a:r>
          </a:p>
          <a:p>
            <a:pPr marL="514350" indent="-514350">
              <a:buAutoNum type="arabicPeriod"/>
            </a:pPr>
            <a:r>
              <a:rPr lang="sl-SI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ljud</a:t>
            </a:r>
            <a:r>
              <a:rPr lang="sl-SI" b="1" u="sng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i</a:t>
            </a:r>
          </a:p>
          <a:p>
            <a:pPr marL="514350" indent="-514350">
              <a:buAutoNum type="arabicPeriod"/>
            </a:pPr>
            <a:r>
              <a:rPr lang="sl-SI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+mj-lt"/>
              </a:rPr>
              <a:t>o ljud</a:t>
            </a:r>
            <a:r>
              <a:rPr lang="sl-SI" u="sng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+mj-lt"/>
              </a:rPr>
              <a:t>e</a:t>
            </a:r>
            <a:r>
              <a:rPr lang="sl-SI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+mj-lt"/>
              </a:rPr>
              <a:t>h</a:t>
            </a:r>
          </a:p>
          <a:p>
            <a:pPr marL="514350" indent="-514350">
              <a:buAutoNum type="arabicPeriod"/>
            </a:pPr>
            <a:r>
              <a:rPr lang="sl-SI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z ljudm</a:t>
            </a:r>
            <a:r>
              <a:rPr lang="sl-SI" b="1" u="sng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i</a:t>
            </a:r>
          </a:p>
          <a:p>
            <a:pPr marL="0" indent="0">
              <a:buNone/>
            </a:pPr>
            <a:endParaRPr lang="sl-SI" dirty="0"/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3667225" y="630138"/>
            <a:ext cx="7534159" cy="5660909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sl-SI" dirty="0" smtClean="0">
                <a:latin typeface="+mj-lt"/>
              </a:rPr>
              <a:t>Na potovanju sem srečala veliko zanimivih _____ .</a:t>
            </a:r>
          </a:p>
          <a:p>
            <a:r>
              <a:rPr lang="sl-SI" dirty="0" smtClean="0">
                <a:latin typeface="+mj-lt"/>
              </a:rPr>
              <a:t>Vidiš ______ , ki se sprehajajo po parku?</a:t>
            </a:r>
          </a:p>
          <a:p>
            <a:r>
              <a:rPr lang="sl-SI" dirty="0" smtClean="0">
                <a:latin typeface="+mj-lt"/>
              </a:rPr>
              <a:t>V Pragi poznam malo ______ .</a:t>
            </a:r>
            <a:endParaRPr lang="sl-SI" dirty="0" smtClean="0"/>
          </a:p>
          <a:p>
            <a:r>
              <a:rPr lang="sl-SI" dirty="0" smtClean="0">
                <a:latin typeface="+mj-lt"/>
              </a:rPr>
              <a:t>Slovaki so prijazni __________ .</a:t>
            </a:r>
          </a:p>
          <a:p>
            <a:r>
              <a:rPr lang="sl-SI" dirty="0" smtClean="0">
                <a:latin typeface="+mj-lt"/>
              </a:rPr>
              <a:t>Zdravnik dela z _____ .</a:t>
            </a:r>
            <a:endParaRPr lang="sl-SI" dirty="0">
              <a:latin typeface="+mj-lt"/>
            </a:endParaRPr>
          </a:p>
          <a:p>
            <a:r>
              <a:rPr lang="sl-SI" dirty="0" smtClean="0">
                <a:latin typeface="+mj-lt"/>
              </a:rPr>
              <a:t>Na turistični ulici težko hodim mimo _____ .</a:t>
            </a:r>
          </a:p>
          <a:p>
            <a:r>
              <a:rPr lang="sl-SI" dirty="0" smtClean="0">
                <a:latin typeface="+mj-lt"/>
              </a:rPr>
              <a:t>Babica se dobro počuti med svojimi ____ .</a:t>
            </a:r>
          </a:p>
          <a:p>
            <a:r>
              <a:rPr lang="sl-SI" dirty="0" smtClean="0">
                <a:latin typeface="+mj-lt"/>
              </a:rPr>
              <a:t>Na koncert je prišlo precej _____ .</a:t>
            </a:r>
          </a:p>
          <a:p>
            <a:r>
              <a:rPr lang="sl-SI" dirty="0" smtClean="0">
                <a:latin typeface="+mj-lt"/>
              </a:rPr>
              <a:t>Koliko _____ je brezposelnih v tvojem mestu?</a:t>
            </a:r>
          </a:p>
          <a:p>
            <a:r>
              <a:rPr lang="sl-SI" dirty="0" smtClean="0">
                <a:latin typeface="+mj-lt"/>
              </a:rPr>
              <a:t>Stari ljudje so veseli, če jih obiščemo.</a:t>
            </a:r>
          </a:p>
          <a:p>
            <a:r>
              <a:rPr lang="sl-SI" dirty="0" smtClean="0">
                <a:latin typeface="+mj-lt"/>
              </a:rPr>
              <a:t>Rada se pogovarjam z mladimi _____ .</a:t>
            </a:r>
          </a:p>
          <a:p>
            <a:r>
              <a:rPr lang="sl-SI" dirty="0" smtClean="0">
                <a:latin typeface="+mj-lt"/>
              </a:rPr>
              <a:t>Zdaj na ulicah ni _______ .</a:t>
            </a:r>
          </a:p>
        </p:txBody>
      </p:sp>
      <p:pic>
        <p:nvPicPr>
          <p:cNvPr id="16" name="Slika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4175" y="66475"/>
            <a:ext cx="1543050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156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226</Words>
  <Application>Microsoft Office PowerPoint</Application>
  <PresentationFormat>Širokozaslonsko</PresentationFormat>
  <Paragraphs>43</Paragraphs>
  <Slides>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10" baseType="lpstr">
      <vt:lpstr>Arial</vt:lpstr>
      <vt:lpstr>Bahnschrift Light SemiCondensed</vt:lpstr>
      <vt:lpstr>Calibri</vt:lpstr>
      <vt:lpstr>Calibri Light</vt:lpstr>
      <vt:lpstr>Officeova tema</vt:lpstr>
      <vt:lpstr>Vučko (M. Luzar)</vt:lpstr>
      <vt:lpstr>Besedni red</vt:lpstr>
      <vt:lpstr>Vaje</vt:lpstr>
      <vt:lpstr>PowerPointova predstavitev</vt:lpstr>
      <vt:lpstr>Ljudje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Magda Lojk</dc:creator>
  <cp:lastModifiedBy>Magda Lojk</cp:lastModifiedBy>
  <cp:revision>14</cp:revision>
  <dcterms:created xsi:type="dcterms:W3CDTF">2020-05-05T19:40:06Z</dcterms:created>
  <dcterms:modified xsi:type="dcterms:W3CDTF">2020-05-06T08:42:27Z</dcterms:modified>
</cp:coreProperties>
</file>