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22" r:id="rId3"/>
    <p:sldId id="323" r:id="rId4"/>
    <p:sldId id="324" r:id="rId5"/>
    <p:sldId id="325" r:id="rId6"/>
    <p:sldId id="326" r:id="rId7"/>
    <p:sldId id="327" r:id="rId8"/>
    <p:sldId id="328" r:id="rId9"/>
    <p:sldId id="329" r:id="rId10"/>
    <p:sldId id="330" r:id="rId11"/>
    <p:sldId id="331" r:id="rId12"/>
    <p:sldId id="332" r:id="rId13"/>
    <p:sldId id="333" r:id="rId14"/>
    <p:sldId id="335" r:id="rId15"/>
    <p:sldId id="334" r:id="rId1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C4A770-5C24-4213-B2B6-9E92AC5B78A5}" v="10" dt="2026-01-03T15:36:36.6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84" y="2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lma Muhič Dizdarevič" userId="8da642b9-b521-4eaf-b7e0-e7aebdaf5c1f" providerId="ADAL" clId="{E06329F0-A365-4642-9E2A-3266DF3D1354}"/>
    <pc:docChg chg="undo custSel modSld">
      <pc:chgData name="Selma Muhič Dizdarevič" userId="8da642b9-b521-4eaf-b7e0-e7aebdaf5c1f" providerId="ADAL" clId="{E06329F0-A365-4642-9E2A-3266DF3D1354}" dt="2026-01-03T15:40:12.314" v="101" actId="26606"/>
      <pc:docMkLst>
        <pc:docMk/>
      </pc:docMkLst>
      <pc:sldChg chg="addSp delSp modSp mod setBg addAnim delAnim">
        <pc:chgData name="Selma Muhič Dizdarevič" userId="8da642b9-b521-4eaf-b7e0-e7aebdaf5c1f" providerId="ADAL" clId="{E06329F0-A365-4642-9E2A-3266DF3D1354}" dt="2026-01-03T15:36:36.671" v="35" actId="20577"/>
        <pc:sldMkLst>
          <pc:docMk/>
          <pc:sldMk cId="378823490" sldId="256"/>
        </pc:sldMkLst>
        <pc:spChg chg="mod">
          <ac:chgData name="Selma Muhič Dizdarevič" userId="8da642b9-b521-4eaf-b7e0-e7aebdaf5c1f" providerId="ADAL" clId="{E06329F0-A365-4642-9E2A-3266DF3D1354}" dt="2026-01-03T15:36:21.897" v="22" actId="26606"/>
          <ac:spMkLst>
            <pc:docMk/>
            <pc:sldMk cId="378823490" sldId="256"/>
            <ac:spMk id="2" creationId="{33CEEA3F-8FFA-6930-20B1-440EFA0327D2}"/>
          </ac:spMkLst>
        </pc:spChg>
        <pc:spChg chg="mod">
          <ac:chgData name="Selma Muhič Dizdarevič" userId="8da642b9-b521-4eaf-b7e0-e7aebdaf5c1f" providerId="ADAL" clId="{E06329F0-A365-4642-9E2A-3266DF3D1354}" dt="2026-01-03T15:36:36.671" v="35" actId="20577"/>
          <ac:spMkLst>
            <pc:docMk/>
            <pc:sldMk cId="378823490" sldId="256"/>
            <ac:spMk id="3" creationId="{9F315A35-9420-F882-4E9C-B7073E594F42}"/>
          </ac:spMkLst>
        </pc:spChg>
        <pc:spChg chg="add">
          <ac:chgData name="Selma Muhič Dizdarevič" userId="8da642b9-b521-4eaf-b7e0-e7aebdaf5c1f" providerId="ADAL" clId="{E06329F0-A365-4642-9E2A-3266DF3D1354}" dt="2026-01-03T15:36:21.897" v="22" actId="26606"/>
          <ac:spMkLst>
            <pc:docMk/>
            <pc:sldMk cId="378823490" sldId="256"/>
            <ac:spMk id="7" creationId="{EB0222B5-B739-82A9-5CCC-C5585AE12A69}"/>
          </ac:spMkLst>
        </pc:spChg>
        <pc:spChg chg="add">
          <ac:chgData name="Selma Muhič Dizdarevič" userId="8da642b9-b521-4eaf-b7e0-e7aebdaf5c1f" providerId="ADAL" clId="{E06329F0-A365-4642-9E2A-3266DF3D1354}" dt="2026-01-03T15:36:21.897" v="22" actId="26606"/>
          <ac:spMkLst>
            <pc:docMk/>
            <pc:sldMk cId="378823490" sldId="256"/>
            <ac:spMk id="8" creationId="{5BE23E75-E7E9-4D9F-6D25-5512363F8621}"/>
          </ac:spMkLst>
        </pc:spChg>
        <pc:spChg chg="add del">
          <ac:chgData name="Selma Muhič Dizdarevič" userId="8da642b9-b521-4eaf-b7e0-e7aebdaf5c1f" providerId="ADAL" clId="{E06329F0-A365-4642-9E2A-3266DF3D1354}" dt="2026-01-03T15:36:09.289" v="19" actId="26606"/>
          <ac:spMkLst>
            <pc:docMk/>
            <pc:sldMk cId="378823490" sldId="256"/>
            <ac:spMk id="9" creationId="{EB0222B5-B739-82A9-5CCC-C5585AE12A69}"/>
          </ac:spMkLst>
        </pc:spChg>
        <pc:spChg chg="add del">
          <ac:chgData name="Selma Muhič Dizdarevič" userId="8da642b9-b521-4eaf-b7e0-e7aebdaf5c1f" providerId="ADAL" clId="{E06329F0-A365-4642-9E2A-3266DF3D1354}" dt="2026-01-03T15:36:09.289" v="19" actId="26606"/>
          <ac:spMkLst>
            <pc:docMk/>
            <pc:sldMk cId="378823490" sldId="256"/>
            <ac:spMk id="11" creationId="{5BE23E75-E7E9-4D9F-6D25-5512363F8621}"/>
          </ac:spMkLst>
        </pc:spChg>
        <pc:picChg chg="add del">
          <ac:chgData name="Selma Muhič Dizdarevič" userId="8da642b9-b521-4eaf-b7e0-e7aebdaf5c1f" providerId="ADAL" clId="{E06329F0-A365-4642-9E2A-3266DF3D1354}" dt="2026-01-03T15:36:09.289" v="19" actId="26606"/>
          <ac:picMkLst>
            <pc:docMk/>
            <pc:sldMk cId="378823490" sldId="256"/>
            <ac:picMk id="5" creationId="{9975AEED-8E79-54C0-B60C-6198FC86F54F}"/>
          </ac:picMkLst>
        </pc:picChg>
        <pc:picChg chg="add mod">
          <ac:chgData name="Selma Muhič Dizdarevič" userId="8da642b9-b521-4eaf-b7e0-e7aebdaf5c1f" providerId="ADAL" clId="{E06329F0-A365-4642-9E2A-3266DF3D1354}" dt="2026-01-03T15:36:30.900" v="25" actId="1076"/>
          <ac:picMkLst>
            <pc:docMk/>
            <pc:sldMk cId="378823490" sldId="256"/>
            <ac:picMk id="6" creationId="{8AD3AEDA-7625-A1C0-530D-46A9C8FA4958}"/>
          </ac:picMkLst>
        </pc:picChg>
        <pc:cxnChg chg="add">
          <ac:chgData name="Selma Muhič Dizdarevič" userId="8da642b9-b521-4eaf-b7e0-e7aebdaf5c1f" providerId="ADAL" clId="{E06329F0-A365-4642-9E2A-3266DF3D1354}" dt="2026-01-03T15:36:21.897" v="22" actId="26606"/>
          <ac:cxnSpMkLst>
            <pc:docMk/>
            <pc:sldMk cId="378823490" sldId="256"/>
            <ac:cxnSpMk id="10" creationId="{61B115DB-65EB-3FC3-7284-CFDF4ADC60B6}"/>
          </ac:cxnSpMkLst>
        </pc:cxnChg>
        <pc:cxnChg chg="add del">
          <ac:chgData name="Selma Muhič Dizdarevič" userId="8da642b9-b521-4eaf-b7e0-e7aebdaf5c1f" providerId="ADAL" clId="{E06329F0-A365-4642-9E2A-3266DF3D1354}" dt="2026-01-03T15:36:09.289" v="19" actId="26606"/>
          <ac:cxnSpMkLst>
            <pc:docMk/>
            <pc:sldMk cId="378823490" sldId="256"/>
            <ac:cxnSpMk id="13" creationId="{61B115DB-65EB-3FC3-7284-CFDF4ADC60B6}"/>
          </ac:cxnSpMkLst>
        </pc:cxnChg>
      </pc:sldChg>
      <pc:sldChg chg="addSp delSp modSp mod setBg">
        <pc:chgData name="Selma Muhič Dizdarevič" userId="8da642b9-b521-4eaf-b7e0-e7aebdaf5c1f" providerId="ADAL" clId="{E06329F0-A365-4642-9E2A-3266DF3D1354}" dt="2026-01-03T15:37:59.229" v="88" actId="26606"/>
        <pc:sldMkLst>
          <pc:docMk/>
          <pc:sldMk cId="1563988301" sldId="322"/>
        </pc:sldMkLst>
        <pc:spChg chg="mod">
          <ac:chgData name="Selma Muhič Dizdarevič" userId="8da642b9-b521-4eaf-b7e0-e7aebdaf5c1f" providerId="ADAL" clId="{E06329F0-A365-4642-9E2A-3266DF3D1354}" dt="2026-01-03T15:37:59.229" v="88" actId="26606"/>
          <ac:spMkLst>
            <pc:docMk/>
            <pc:sldMk cId="1563988301" sldId="322"/>
            <ac:spMk id="2" creationId="{00000000-0000-0000-0000-000000000000}"/>
          </ac:spMkLst>
        </pc:spChg>
        <pc:spChg chg="add del">
          <ac:chgData name="Selma Muhič Dizdarevič" userId="8da642b9-b521-4eaf-b7e0-e7aebdaf5c1f" providerId="ADAL" clId="{E06329F0-A365-4642-9E2A-3266DF3D1354}" dt="2026-01-03T15:37:59.229" v="88" actId="26606"/>
          <ac:spMkLst>
            <pc:docMk/>
            <pc:sldMk cId="1563988301" sldId="322"/>
            <ac:spMk id="3" creationId="{00000000-0000-0000-0000-000000000000}"/>
          </ac:spMkLst>
        </pc:spChg>
        <pc:spChg chg="add">
          <ac:chgData name="Selma Muhič Dizdarevič" userId="8da642b9-b521-4eaf-b7e0-e7aebdaf5c1f" providerId="ADAL" clId="{E06329F0-A365-4642-9E2A-3266DF3D1354}" dt="2026-01-03T15:37:59.229" v="88" actId="26606"/>
          <ac:spMkLst>
            <pc:docMk/>
            <pc:sldMk cId="1563988301" sldId="322"/>
            <ac:spMk id="6" creationId="{BACC6370-2D7E-4714-9D71-7542949D7D5D}"/>
          </ac:spMkLst>
        </pc:spChg>
        <pc:spChg chg="add">
          <ac:chgData name="Selma Muhič Dizdarevič" userId="8da642b9-b521-4eaf-b7e0-e7aebdaf5c1f" providerId="ADAL" clId="{E06329F0-A365-4642-9E2A-3266DF3D1354}" dt="2026-01-03T15:37:59.229" v="88" actId="26606"/>
          <ac:spMkLst>
            <pc:docMk/>
            <pc:sldMk cId="1563988301" sldId="322"/>
            <ac:spMk id="7" creationId="{256B2C21-A230-48C0-8DF1-C46611373C44}"/>
          </ac:spMkLst>
        </pc:spChg>
        <pc:spChg chg="add">
          <ac:chgData name="Selma Muhič Dizdarevič" userId="8da642b9-b521-4eaf-b7e0-e7aebdaf5c1f" providerId="ADAL" clId="{E06329F0-A365-4642-9E2A-3266DF3D1354}" dt="2026-01-03T15:37:59.229" v="88" actId="26606"/>
          <ac:spMkLst>
            <pc:docMk/>
            <pc:sldMk cId="1563988301" sldId="322"/>
            <ac:spMk id="8" creationId="{3847E18C-932D-4C95-AABA-FEC7C9499AD7}"/>
          </ac:spMkLst>
        </pc:spChg>
        <pc:spChg chg="add del">
          <ac:chgData name="Selma Muhič Dizdarevič" userId="8da642b9-b521-4eaf-b7e0-e7aebdaf5c1f" providerId="ADAL" clId="{E06329F0-A365-4642-9E2A-3266DF3D1354}" dt="2026-01-03T15:36:09.075" v="18" actId="26606"/>
          <ac:spMkLst>
            <pc:docMk/>
            <pc:sldMk cId="1563988301" sldId="322"/>
            <ac:spMk id="9" creationId="{BACC6370-2D7E-4714-9D71-7542949D7D5D}"/>
          </ac:spMkLst>
        </pc:spChg>
        <pc:spChg chg="add">
          <ac:chgData name="Selma Muhič Dizdarevič" userId="8da642b9-b521-4eaf-b7e0-e7aebdaf5c1f" providerId="ADAL" clId="{E06329F0-A365-4642-9E2A-3266DF3D1354}" dt="2026-01-03T15:37:59.229" v="88" actId="26606"/>
          <ac:spMkLst>
            <pc:docMk/>
            <pc:sldMk cId="1563988301" sldId="322"/>
            <ac:spMk id="10" creationId="{3150CB11-0C61-439E-910F-5787759E72A0}"/>
          </ac:spMkLst>
        </pc:spChg>
        <pc:spChg chg="add del">
          <ac:chgData name="Selma Muhič Dizdarevič" userId="8da642b9-b521-4eaf-b7e0-e7aebdaf5c1f" providerId="ADAL" clId="{E06329F0-A365-4642-9E2A-3266DF3D1354}" dt="2026-01-03T15:36:09.075" v="18" actId="26606"/>
          <ac:spMkLst>
            <pc:docMk/>
            <pc:sldMk cId="1563988301" sldId="322"/>
            <ac:spMk id="11" creationId="{256B2C21-A230-48C0-8DF1-C46611373C44}"/>
          </ac:spMkLst>
        </pc:spChg>
        <pc:spChg chg="add">
          <ac:chgData name="Selma Muhič Dizdarevič" userId="8da642b9-b521-4eaf-b7e0-e7aebdaf5c1f" providerId="ADAL" clId="{E06329F0-A365-4642-9E2A-3266DF3D1354}" dt="2026-01-03T15:37:59.229" v="88" actId="26606"/>
          <ac:spMkLst>
            <pc:docMk/>
            <pc:sldMk cId="1563988301" sldId="322"/>
            <ac:spMk id="12" creationId="{43F8A58B-5155-44CE-A5FF-7647B47D0A7A}"/>
          </ac:spMkLst>
        </pc:spChg>
        <pc:spChg chg="add del">
          <ac:chgData name="Selma Muhič Dizdarevič" userId="8da642b9-b521-4eaf-b7e0-e7aebdaf5c1f" providerId="ADAL" clId="{E06329F0-A365-4642-9E2A-3266DF3D1354}" dt="2026-01-03T15:36:09.075" v="18" actId="26606"/>
          <ac:spMkLst>
            <pc:docMk/>
            <pc:sldMk cId="1563988301" sldId="322"/>
            <ac:spMk id="13" creationId="{3847E18C-932D-4C95-AABA-FEC7C9499AD7}"/>
          </ac:spMkLst>
        </pc:spChg>
        <pc:spChg chg="add">
          <ac:chgData name="Selma Muhič Dizdarevič" userId="8da642b9-b521-4eaf-b7e0-e7aebdaf5c1f" providerId="ADAL" clId="{E06329F0-A365-4642-9E2A-3266DF3D1354}" dt="2026-01-03T15:37:59.229" v="88" actId="26606"/>
          <ac:spMkLst>
            <pc:docMk/>
            <pc:sldMk cId="1563988301" sldId="322"/>
            <ac:spMk id="14" creationId="{443F2ACA-E6D6-4028-82DD-F03C262D5DE6}"/>
          </ac:spMkLst>
        </pc:spChg>
        <pc:spChg chg="add del">
          <ac:chgData name="Selma Muhič Dizdarevič" userId="8da642b9-b521-4eaf-b7e0-e7aebdaf5c1f" providerId="ADAL" clId="{E06329F0-A365-4642-9E2A-3266DF3D1354}" dt="2026-01-03T15:36:09.075" v="18" actId="26606"/>
          <ac:spMkLst>
            <pc:docMk/>
            <pc:sldMk cId="1563988301" sldId="322"/>
            <ac:spMk id="15" creationId="{3150CB11-0C61-439E-910F-5787759E72A0}"/>
          </ac:spMkLst>
        </pc:spChg>
        <pc:spChg chg="add del">
          <ac:chgData name="Selma Muhič Dizdarevič" userId="8da642b9-b521-4eaf-b7e0-e7aebdaf5c1f" providerId="ADAL" clId="{E06329F0-A365-4642-9E2A-3266DF3D1354}" dt="2026-01-03T15:36:09.075" v="18" actId="26606"/>
          <ac:spMkLst>
            <pc:docMk/>
            <pc:sldMk cId="1563988301" sldId="322"/>
            <ac:spMk id="17" creationId="{43F8A58B-5155-44CE-A5FF-7647B47D0A7A}"/>
          </ac:spMkLst>
        </pc:spChg>
        <pc:spChg chg="add del">
          <ac:chgData name="Selma Muhič Dizdarevič" userId="8da642b9-b521-4eaf-b7e0-e7aebdaf5c1f" providerId="ADAL" clId="{E06329F0-A365-4642-9E2A-3266DF3D1354}" dt="2026-01-03T15:36:09.075" v="18" actId="26606"/>
          <ac:spMkLst>
            <pc:docMk/>
            <pc:sldMk cId="1563988301" sldId="322"/>
            <ac:spMk id="19" creationId="{443F2ACA-E6D6-4028-82DD-F03C262D5DE6}"/>
          </ac:spMkLst>
        </pc:spChg>
        <pc:graphicFrameChg chg="add del">
          <ac:chgData name="Selma Muhič Dizdarevič" userId="8da642b9-b521-4eaf-b7e0-e7aebdaf5c1f" providerId="ADAL" clId="{E06329F0-A365-4642-9E2A-3266DF3D1354}" dt="2026-01-03T15:36:09.075" v="18" actId="26606"/>
          <ac:graphicFrameMkLst>
            <pc:docMk/>
            <pc:sldMk cId="1563988301" sldId="322"/>
            <ac:graphicFrameMk id="5" creationId="{984D1BFD-E522-FD0E-61B6-D7CA3C939576}"/>
          </ac:graphicFrameMkLst>
        </pc:graphicFrameChg>
        <pc:graphicFrameChg chg="add">
          <ac:chgData name="Selma Muhič Dizdarevič" userId="8da642b9-b521-4eaf-b7e0-e7aebdaf5c1f" providerId="ADAL" clId="{E06329F0-A365-4642-9E2A-3266DF3D1354}" dt="2026-01-03T15:37:59.229" v="88" actId="26606"/>
          <ac:graphicFrameMkLst>
            <pc:docMk/>
            <pc:sldMk cId="1563988301" sldId="322"/>
            <ac:graphicFrameMk id="16" creationId="{F49F355B-A999-EF30-2E73-951834B40D59}"/>
          </ac:graphicFrameMkLst>
        </pc:graphicFrameChg>
      </pc:sldChg>
      <pc:sldChg chg="addSp delSp modSp mod setBg">
        <pc:chgData name="Selma Muhič Dizdarevič" userId="8da642b9-b521-4eaf-b7e0-e7aebdaf5c1f" providerId="ADAL" clId="{E06329F0-A365-4642-9E2A-3266DF3D1354}" dt="2026-01-03T15:38:11.872" v="89" actId="26606"/>
        <pc:sldMkLst>
          <pc:docMk/>
          <pc:sldMk cId="709679937" sldId="323"/>
        </pc:sldMkLst>
        <pc:spChg chg="mod">
          <ac:chgData name="Selma Muhič Dizdarevič" userId="8da642b9-b521-4eaf-b7e0-e7aebdaf5c1f" providerId="ADAL" clId="{E06329F0-A365-4642-9E2A-3266DF3D1354}" dt="2026-01-03T15:38:11.872" v="89" actId="26606"/>
          <ac:spMkLst>
            <pc:docMk/>
            <pc:sldMk cId="709679937" sldId="323"/>
            <ac:spMk id="2" creationId="{00000000-0000-0000-0000-000000000000}"/>
          </ac:spMkLst>
        </pc:spChg>
        <pc:spChg chg="add del">
          <ac:chgData name="Selma Muhič Dizdarevič" userId="8da642b9-b521-4eaf-b7e0-e7aebdaf5c1f" providerId="ADAL" clId="{E06329F0-A365-4642-9E2A-3266DF3D1354}" dt="2026-01-03T15:38:11.872" v="89" actId="26606"/>
          <ac:spMkLst>
            <pc:docMk/>
            <pc:sldMk cId="709679937" sldId="323"/>
            <ac:spMk id="3" creationId="{00000000-0000-0000-0000-000000000000}"/>
          </ac:spMkLst>
        </pc:spChg>
        <pc:spChg chg="add">
          <ac:chgData name="Selma Muhič Dizdarevič" userId="8da642b9-b521-4eaf-b7e0-e7aebdaf5c1f" providerId="ADAL" clId="{E06329F0-A365-4642-9E2A-3266DF3D1354}" dt="2026-01-03T15:38:11.872" v="89" actId="26606"/>
          <ac:spMkLst>
            <pc:docMk/>
            <pc:sldMk cId="709679937" sldId="323"/>
            <ac:spMk id="9" creationId="{BACC6370-2D7E-4714-9D71-7542949D7D5D}"/>
          </ac:spMkLst>
        </pc:spChg>
        <pc:spChg chg="add">
          <ac:chgData name="Selma Muhič Dizdarevič" userId="8da642b9-b521-4eaf-b7e0-e7aebdaf5c1f" providerId="ADAL" clId="{E06329F0-A365-4642-9E2A-3266DF3D1354}" dt="2026-01-03T15:38:11.872" v="89" actId="26606"/>
          <ac:spMkLst>
            <pc:docMk/>
            <pc:sldMk cId="709679937" sldId="323"/>
            <ac:spMk id="11" creationId="{256B2C21-A230-48C0-8DF1-C46611373C44}"/>
          </ac:spMkLst>
        </pc:spChg>
        <pc:spChg chg="add">
          <ac:chgData name="Selma Muhič Dizdarevič" userId="8da642b9-b521-4eaf-b7e0-e7aebdaf5c1f" providerId="ADAL" clId="{E06329F0-A365-4642-9E2A-3266DF3D1354}" dt="2026-01-03T15:38:11.872" v="89" actId="26606"/>
          <ac:spMkLst>
            <pc:docMk/>
            <pc:sldMk cId="709679937" sldId="323"/>
            <ac:spMk id="13" creationId="{3847E18C-932D-4C95-AABA-FEC7C9499AD7}"/>
          </ac:spMkLst>
        </pc:spChg>
        <pc:spChg chg="add">
          <ac:chgData name="Selma Muhič Dizdarevič" userId="8da642b9-b521-4eaf-b7e0-e7aebdaf5c1f" providerId="ADAL" clId="{E06329F0-A365-4642-9E2A-3266DF3D1354}" dt="2026-01-03T15:38:11.872" v="89" actId="26606"/>
          <ac:spMkLst>
            <pc:docMk/>
            <pc:sldMk cId="709679937" sldId="323"/>
            <ac:spMk id="15" creationId="{3150CB11-0C61-439E-910F-5787759E72A0}"/>
          </ac:spMkLst>
        </pc:spChg>
        <pc:spChg chg="add">
          <ac:chgData name="Selma Muhič Dizdarevič" userId="8da642b9-b521-4eaf-b7e0-e7aebdaf5c1f" providerId="ADAL" clId="{E06329F0-A365-4642-9E2A-3266DF3D1354}" dt="2026-01-03T15:38:11.872" v="89" actId="26606"/>
          <ac:spMkLst>
            <pc:docMk/>
            <pc:sldMk cId="709679937" sldId="323"/>
            <ac:spMk id="17" creationId="{43F8A58B-5155-44CE-A5FF-7647B47D0A7A}"/>
          </ac:spMkLst>
        </pc:spChg>
        <pc:spChg chg="add">
          <ac:chgData name="Selma Muhič Dizdarevič" userId="8da642b9-b521-4eaf-b7e0-e7aebdaf5c1f" providerId="ADAL" clId="{E06329F0-A365-4642-9E2A-3266DF3D1354}" dt="2026-01-03T15:38:11.872" v="89" actId="26606"/>
          <ac:spMkLst>
            <pc:docMk/>
            <pc:sldMk cId="709679937" sldId="323"/>
            <ac:spMk id="19" creationId="{443F2ACA-E6D6-4028-82DD-F03C262D5DE6}"/>
          </ac:spMkLst>
        </pc:spChg>
        <pc:graphicFrameChg chg="add del">
          <ac:chgData name="Selma Muhič Dizdarevič" userId="8da642b9-b521-4eaf-b7e0-e7aebdaf5c1f" providerId="ADAL" clId="{E06329F0-A365-4642-9E2A-3266DF3D1354}" dt="2026-01-03T15:36:08.881" v="17" actId="26606"/>
          <ac:graphicFrameMkLst>
            <pc:docMk/>
            <pc:sldMk cId="709679937" sldId="323"/>
            <ac:graphicFrameMk id="5" creationId="{EB65A35B-0FAD-F025-BEBE-F5C7BC5F213F}"/>
          </ac:graphicFrameMkLst>
        </pc:graphicFrameChg>
        <pc:graphicFrameChg chg="add">
          <ac:chgData name="Selma Muhič Dizdarevič" userId="8da642b9-b521-4eaf-b7e0-e7aebdaf5c1f" providerId="ADAL" clId="{E06329F0-A365-4642-9E2A-3266DF3D1354}" dt="2026-01-03T15:38:11.872" v="89" actId="26606"/>
          <ac:graphicFrameMkLst>
            <pc:docMk/>
            <pc:sldMk cId="709679937" sldId="323"/>
            <ac:graphicFrameMk id="6" creationId="{EC83AF32-B3A4-C8E9-D894-2938D6505852}"/>
          </ac:graphicFrameMkLst>
        </pc:graphicFrameChg>
      </pc:sldChg>
      <pc:sldChg chg="addSp delSp modSp mod setBg">
        <pc:chgData name="Selma Muhič Dizdarevič" userId="8da642b9-b521-4eaf-b7e0-e7aebdaf5c1f" providerId="ADAL" clId="{E06329F0-A365-4642-9E2A-3266DF3D1354}" dt="2026-01-03T15:38:50.246" v="90" actId="26606"/>
        <pc:sldMkLst>
          <pc:docMk/>
          <pc:sldMk cId="4276938236" sldId="324"/>
        </pc:sldMkLst>
        <pc:spChg chg="mod">
          <ac:chgData name="Selma Muhič Dizdarevič" userId="8da642b9-b521-4eaf-b7e0-e7aebdaf5c1f" providerId="ADAL" clId="{E06329F0-A365-4642-9E2A-3266DF3D1354}" dt="2026-01-03T15:38:50.246" v="90" actId="26606"/>
          <ac:spMkLst>
            <pc:docMk/>
            <pc:sldMk cId="4276938236" sldId="324"/>
            <ac:spMk id="2" creationId="{00000000-0000-0000-0000-000000000000}"/>
          </ac:spMkLst>
        </pc:spChg>
        <pc:spChg chg="add del">
          <ac:chgData name="Selma Muhič Dizdarevič" userId="8da642b9-b521-4eaf-b7e0-e7aebdaf5c1f" providerId="ADAL" clId="{E06329F0-A365-4642-9E2A-3266DF3D1354}" dt="2026-01-03T15:38:50.246" v="90" actId="26606"/>
          <ac:spMkLst>
            <pc:docMk/>
            <pc:sldMk cId="4276938236" sldId="324"/>
            <ac:spMk id="3" creationId="{00000000-0000-0000-0000-000000000000}"/>
          </ac:spMkLst>
        </pc:spChg>
        <pc:spChg chg="add">
          <ac:chgData name="Selma Muhič Dizdarevič" userId="8da642b9-b521-4eaf-b7e0-e7aebdaf5c1f" providerId="ADAL" clId="{E06329F0-A365-4642-9E2A-3266DF3D1354}" dt="2026-01-03T15:38:50.246" v="90" actId="26606"/>
          <ac:spMkLst>
            <pc:docMk/>
            <pc:sldMk cId="4276938236" sldId="324"/>
            <ac:spMk id="6" creationId="{BACC6370-2D7E-4714-9D71-7542949D7D5D}"/>
          </ac:spMkLst>
        </pc:spChg>
        <pc:spChg chg="add">
          <ac:chgData name="Selma Muhič Dizdarevič" userId="8da642b9-b521-4eaf-b7e0-e7aebdaf5c1f" providerId="ADAL" clId="{E06329F0-A365-4642-9E2A-3266DF3D1354}" dt="2026-01-03T15:38:50.246" v="90" actId="26606"/>
          <ac:spMkLst>
            <pc:docMk/>
            <pc:sldMk cId="4276938236" sldId="324"/>
            <ac:spMk id="7" creationId="{256B2C21-A230-48C0-8DF1-C46611373C44}"/>
          </ac:spMkLst>
        </pc:spChg>
        <pc:spChg chg="add">
          <ac:chgData name="Selma Muhič Dizdarevič" userId="8da642b9-b521-4eaf-b7e0-e7aebdaf5c1f" providerId="ADAL" clId="{E06329F0-A365-4642-9E2A-3266DF3D1354}" dt="2026-01-03T15:38:50.246" v="90" actId="26606"/>
          <ac:spMkLst>
            <pc:docMk/>
            <pc:sldMk cId="4276938236" sldId="324"/>
            <ac:spMk id="8" creationId="{3847E18C-932D-4C95-AABA-FEC7C9499AD7}"/>
          </ac:spMkLst>
        </pc:spChg>
        <pc:spChg chg="add del">
          <ac:chgData name="Selma Muhič Dizdarevič" userId="8da642b9-b521-4eaf-b7e0-e7aebdaf5c1f" providerId="ADAL" clId="{E06329F0-A365-4642-9E2A-3266DF3D1354}" dt="2026-01-03T15:36:08.658" v="16" actId="26606"/>
          <ac:spMkLst>
            <pc:docMk/>
            <pc:sldMk cId="4276938236" sldId="324"/>
            <ac:spMk id="9" creationId="{BACC6370-2D7E-4714-9D71-7542949D7D5D}"/>
          </ac:spMkLst>
        </pc:spChg>
        <pc:spChg chg="add">
          <ac:chgData name="Selma Muhič Dizdarevič" userId="8da642b9-b521-4eaf-b7e0-e7aebdaf5c1f" providerId="ADAL" clId="{E06329F0-A365-4642-9E2A-3266DF3D1354}" dt="2026-01-03T15:38:50.246" v="90" actId="26606"/>
          <ac:spMkLst>
            <pc:docMk/>
            <pc:sldMk cId="4276938236" sldId="324"/>
            <ac:spMk id="10" creationId="{3150CB11-0C61-439E-910F-5787759E72A0}"/>
          </ac:spMkLst>
        </pc:spChg>
        <pc:spChg chg="add del">
          <ac:chgData name="Selma Muhič Dizdarevič" userId="8da642b9-b521-4eaf-b7e0-e7aebdaf5c1f" providerId="ADAL" clId="{E06329F0-A365-4642-9E2A-3266DF3D1354}" dt="2026-01-03T15:36:08.658" v="16" actId="26606"/>
          <ac:spMkLst>
            <pc:docMk/>
            <pc:sldMk cId="4276938236" sldId="324"/>
            <ac:spMk id="11" creationId="{256B2C21-A230-48C0-8DF1-C46611373C44}"/>
          </ac:spMkLst>
        </pc:spChg>
        <pc:spChg chg="add">
          <ac:chgData name="Selma Muhič Dizdarevič" userId="8da642b9-b521-4eaf-b7e0-e7aebdaf5c1f" providerId="ADAL" clId="{E06329F0-A365-4642-9E2A-3266DF3D1354}" dt="2026-01-03T15:38:50.246" v="90" actId="26606"/>
          <ac:spMkLst>
            <pc:docMk/>
            <pc:sldMk cId="4276938236" sldId="324"/>
            <ac:spMk id="12" creationId="{43F8A58B-5155-44CE-A5FF-7647B47D0A7A}"/>
          </ac:spMkLst>
        </pc:spChg>
        <pc:spChg chg="add del">
          <ac:chgData name="Selma Muhič Dizdarevič" userId="8da642b9-b521-4eaf-b7e0-e7aebdaf5c1f" providerId="ADAL" clId="{E06329F0-A365-4642-9E2A-3266DF3D1354}" dt="2026-01-03T15:36:08.658" v="16" actId="26606"/>
          <ac:spMkLst>
            <pc:docMk/>
            <pc:sldMk cId="4276938236" sldId="324"/>
            <ac:spMk id="13" creationId="{3847E18C-932D-4C95-AABA-FEC7C9499AD7}"/>
          </ac:spMkLst>
        </pc:spChg>
        <pc:spChg chg="add">
          <ac:chgData name="Selma Muhič Dizdarevič" userId="8da642b9-b521-4eaf-b7e0-e7aebdaf5c1f" providerId="ADAL" clId="{E06329F0-A365-4642-9E2A-3266DF3D1354}" dt="2026-01-03T15:38:50.246" v="90" actId="26606"/>
          <ac:spMkLst>
            <pc:docMk/>
            <pc:sldMk cId="4276938236" sldId="324"/>
            <ac:spMk id="14" creationId="{443F2ACA-E6D6-4028-82DD-F03C262D5DE6}"/>
          </ac:spMkLst>
        </pc:spChg>
        <pc:spChg chg="add del">
          <ac:chgData name="Selma Muhič Dizdarevič" userId="8da642b9-b521-4eaf-b7e0-e7aebdaf5c1f" providerId="ADAL" clId="{E06329F0-A365-4642-9E2A-3266DF3D1354}" dt="2026-01-03T15:36:08.658" v="16" actId="26606"/>
          <ac:spMkLst>
            <pc:docMk/>
            <pc:sldMk cId="4276938236" sldId="324"/>
            <ac:spMk id="15" creationId="{3150CB11-0C61-439E-910F-5787759E72A0}"/>
          </ac:spMkLst>
        </pc:spChg>
        <pc:spChg chg="add del">
          <ac:chgData name="Selma Muhič Dizdarevič" userId="8da642b9-b521-4eaf-b7e0-e7aebdaf5c1f" providerId="ADAL" clId="{E06329F0-A365-4642-9E2A-3266DF3D1354}" dt="2026-01-03T15:36:08.658" v="16" actId="26606"/>
          <ac:spMkLst>
            <pc:docMk/>
            <pc:sldMk cId="4276938236" sldId="324"/>
            <ac:spMk id="17" creationId="{43F8A58B-5155-44CE-A5FF-7647B47D0A7A}"/>
          </ac:spMkLst>
        </pc:spChg>
        <pc:spChg chg="add del">
          <ac:chgData name="Selma Muhič Dizdarevič" userId="8da642b9-b521-4eaf-b7e0-e7aebdaf5c1f" providerId="ADAL" clId="{E06329F0-A365-4642-9E2A-3266DF3D1354}" dt="2026-01-03T15:36:08.658" v="16" actId="26606"/>
          <ac:spMkLst>
            <pc:docMk/>
            <pc:sldMk cId="4276938236" sldId="324"/>
            <ac:spMk id="19" creationId="{443F2ACA-E6D6-4028-82DD-F03C262D5DE6}"/>
          </ac:spMkLst>
        </pc:spChg>
        <pc:graphicFrameChg chg="add del">
          <ac:chgData name="Selma Muhič Dizdarevič" userId="8da642b9-b521-4eaf-b7e0-e7aebdaf5c1f" providerId="ADAL" clId="{E06329F0-A365-4642-9E2A-3266DF3D1354}" dt="2026-01-03T15:36:08.658" v="16" actId="26606"/>
          <ac:graphicFrameMkLst>
            <pc:docMk/>
            <pc:sldMk cId="4276938236" sldId="324"/>
            <ac:graphicFrameMk id="5" creationId="{BC33D3EE-3AAE-75A9-6693-AC60BD854D31}"/>
          </ac:graphicFrameMkLst>
        </pc:graphicFrameChg>
        <pc:graphicFrameChg chg="add">
          <ac:chgData name="Selma Muhič Dizdarevič" userId="8da642b9-b521-4eaf-b7e0-e7aebdaf5c1f" providerId="ADAL" clId="{E06329F0-A365-4642-9E2A-3266DF3D1354}" dt="2026-01-03T15:38:50.246" v="90" actId="26606"/>
          <ac:graphicFrameMkLst>
            <pc:docMk/>
            <pc:sldMk cId="4276938236" sldId="324"/>
            <ac:graphicFrameMk id="16" creationId="{54BFCBF8-A88B-A617-F24A-D5577C92D677}"/>
          </ac:graphicFrameMkLst>
        </pc:graphicFrameChg>
      </pc:sldChg>
      <pc:sldChg chg="addSp delSp modSp mod setBg">
        <pc:chgData name="Selma Muhič Dizdarevič" userId="8da642b9-b521-4eaf-b7e0-e7aebdaf5c1f" providerId="ADAL" clId="{E06329F0-A365-4642-9E2A-3266DF3D1354}" dt="2026-01-03T15:38:53.999" v="91" actId="26606"/>
        <pc:sldMkLst>
          <pc:docMk/>
          <pc:sldMk cId="2228537952" sldId="325"/>
        </pc:sldMkLst>
        <pc:spChg chg="mod">
          <ac:chgData name="Selma Muhič Dizdarevič" userId="8da642b9-b521-4eaf-b7e0-e7aebdaf5c1f" providerId="ADAL" clId="{E06329F0-A365-4642-9E2A-3266DF3D1354}" dt="2026-01-03T15:38:53.999" v="91" actId="26606"/>
          <ac:spMkLst>
            <pc:docMk/>
            <pc:sldMk cId="2228537952" sldId="325"/>
            <ac:spMk id="2" creationId="{00000000-0000-0000-0000-000000000000}"/>
          </ac:spMkLst>
        </pc:spChg>
        <pc:spChg chg="del">
          <ac:chgData name="Selma Muhič Dizdarevič" userId="8da642b9-b521-4eaf-b7e0-e7aebdaf5c1f" providerId="ADAL" clId="{E06329F0-A365-4642-9E2A-3266DF3D1354}" dt="2026-01-03T15:38:53.999" v="91" actId="26606"/>
          <ac:spMkLst>
            <pc:docMk/>
            <pc:sldMk cId="2228537952" sldId="325"/>
            <ac:spMk id="3" creationId="{00000000-0000-0000-0000-000000000000}"/>
          </ac:spMkLst>
        </pc:spChg>
        <pc:spChg chg="add">
          <ac:chgData name="Selma Muhič Dizdarevič" userId="8da642b9-b521-4eaf-b7e0-e7aebdaf5c1f" providerId="ADAL" clId="{E06329F0-A365-4642-9E2A-3266DF3D1354}" dt="2026-01-03T15:38:53.999" v="91" actId="26606"/>
          <ac:spMkLst>
            <pc:docMk/>
            <pc:sldMk cId="2228537952" sldId="325"/>
            <ac:spMk id="9" creationId="{BACC6370-2D7E-4714-9D71-7542949D7D5D}"/>
          </ac:spMkLst>
        </pc:spChg>
        <pc:spChg chg="add">
          <ac:chgData name="Selma Muhič Dizdarevič" userId="8da642b9-b521-4eaf-b7e0-e7aebdaf5c1f" providerId="ADAL" clId="{E06329F0-A365-4642-9E2A-3266DF3D1354}" dt="2026-01-03T15:38:53.999" v="91" actId="26606"/>
          <ac:spMkLst>
            <pc:docMk/>
            <pc:sldMk cId="2228537952" sldId="325"/>
            <ac:spMk id="11" creationId="{256B2C21-A230-48C0-8DF1-C46611373C44}"/>
          </ac:spMkLst>
        </pc:spChg>
        <pc:spChg chg="add">
          <ac:chgData name="Selma Muhič Dizdarevič" userId="8da642b9-b521-4eaf-b7e0-e7aebdaf5c1f" providerId="ADAL" clId="{E06329F0-A365-4642-9E2A-3266DF3D1354}" dt="2026-01-03T15:38:53.999" v="91" actId="26606"/>
          <ac:spMkLst>
            <pc:docMk/>
            <pc:sldMk cId="2228537952" sldId="325"/>
            <ac:spMk id="13" creationId="{3847E18C-932D-4C95-AABA-FEC7C9499AD7}"/>
          </ac:spMkLst>
        </pc:spChg>
        <pc:spChg chg="add">
          <ac:chgData name="Selma Muhič Dizdarevič" userId="8da642b9-b521-4eaf-b7e0-e7aebdaf5c1f" providerId="ADAL" clId="{E06329F0-A365-4642-9E2A-3266DF3D1354}" dt="2026-01-03T15:38:53.999" v="91" actId="26606"/>
          <ac:spMkLst>
            <pc:docMk/>
            <pc:sldMk cId="2228537952" sldId="325"/>
            <ac:spMk id="15" creationId="{3150CB11-0C61-439E-910F-5787759E72A0}"/>
          </ac:spMkLst>
        </pc:spChg>
        <pc:spChg chg="add">
          <ac:chgData name="Selma Muhič Dizdarevič" userId="8da642b9-b521-4eaf-b7e0-e7aebdaf5c1f" providerId="ADAL" clId="{E06329F0-A365-4642-9E2A-3266DF3D1354}" dt="2026-01-03T15:38:53.999" v="91" actId="26606"/>
          <ac:spMkLst>
            <pc:docMk/>
            <pc:sldMk cId="2228537952" sldId="325"/>
            <ac:spMk id="17" creationId="{43F8A58B-5155-44CE-A5FF-7647B47D0A7A}"/>
          </ac:spMkLst>
        </pc:spChg>
        <pc:spChg chg="add">
          <ac:chgData name="Selma Muhič Dizdarevič" userId="8da642b9-b521-4eaf-b7e0-e7aebdaf5c1f" providerId="ADAL" clId="{E06329F0-A365-4642-9E2A-3266DF3D1354}" dt="2026-01-03T15:38:53.999" v="91" actId="26606"/>
          <ac:spMkLst>
            <pc:docMk/>
            <pc:sldMk cId="2228537952" sldId="325"/>
            <ac:spMk id="19" creationId="{443F2ACA-E6D6-4028-82DD-F03C262D5DE6}"/>
          </ac:spMkLst>
        </pc:spChg>
        <pc:graphicFrameChg chg="add">
          <ac:chgData name="Selma Muhič Dizdarevič" userId="8da642b9-b521-4eaf-b7e0-e7aebdaf5c1f" providerId="ADAL" clId="{E06329F0-A365-4642-9E2A-3266DF3D1354}" dt="2026-01-03T15:38:53.999" v="91" actId="26606"/>
          <ac:graphicFrameMkLst>
            <pc:docMk/>
            <pc:sldMk cId="2228537952" sldId="325"/>
            <ac:graphicFrameMk id="5" creationId="{23601072-24DA-67F4-684E-BE6F335B8B4D}"/>
          </ac:graphicFrameMkLst>
        </pc:graphicFrameChg>
      </pc:sldChg>
      <pc:sldChg chg="addSp delSp modSp mod setBg">
        <pc:chgData name="Selma Muhič Dizdarevič" userId="8da642b9-b521-4eaf-b7e0-e7aebdaf5c1f" providerId="ADAL" clId="{E06329F0-A365-4642-9E2A-3266DF3D1354}" dt="2026-01-03T15:38:56.904" v="92" actId="26606"/>
        <pc:sldMkLst>
          <pc:docMk/>
          <pc:sldMk cId="3301832976" sldId="326"/>
        </pc:sldMkLst>
        <pc:spChg chg="mod">
          <ac:chgData name="Selma Muhič Dizdarevič" userId="8da642b9-b521-4eaf-b7e0-e7aebdaf5c1f" providerId="ADAL" clId="{E06329F0-A365-4642-9E2A-3266DF3D1354}" dt="2026-01-03T15:38:56.904" v="92" actId="26606"/>
          <ac:spMkLst>
            <pc:docMk/>
            <pc:sldMk cId="3301832976" sldId="326"/>
            <ac:spMk id="2" creationId="{00000000-0000-0000-0000-000000000000}"/>
          </ac:spMkLst>
        </pc:spChg>
        <pc:spChg chg="del">
          <ac:chgData name="Selma Muhič Dizdarevič" userId="8da642b9-b521-4eaf-b7e0-e7aebdaf5c1f" providerId="ADAL" clId="{E06329F0-A365-4642-9E2A-3266DF3D1354}" dt="2026-01-03T15:38:56.904" v="92" actId="26606"/>
          <ac:spMkLst>
            <pc:docMk/>
            <pc:sldMk cId="3301832976" sldId="326"/>
            <ac:spMk id="3" creationId="{00000000-0000-0000-0000-000000000000}"/>
          </ac:spMkLst>
        </pc:spChg>
        <pc:spChg chg="add">
          <ac:chgData name="Selma Muhič Dizdarevič" userId="8da642b9-b521-4eaf-b7e0-e7aebdaf5c1f" providerId="ADAL" clId="{E06329F0-A365-4642-9E2A-3266DF3D1354}" dt="2026-01-03T15:38:56.904" v="92" actId="26606"/>
          <ac:spMkLst>
            <pc:docMk/>
            <pc:sldMk cId="3301832976" sldId="326"/>
            <ac:spMk id="9" creationId="{BACC6370-2D7E-4714-9D71-7542949D7D5D}"/>
          </ac:spMkLst>
        </pc:spChg>
        <pc:spChg chg="add">
          <ac:chgData name="Selma Muhič Dizdarevič" userId="8da642b9-b521-4eaf-b7e0-e7aebdaf5c1f" providerId="ADAL" clId="{E06329F0-A365-4642-9E2A-3266DF3D1354}" dt="2026-01-03T15:38:56.904" v="92" actId="26606"/>
          <ac:spMkLst>
            <pc:docMk/>
            <pc:sldMk cId="3301832976" sldId="326"/>
            <ac:spMk id="11" creationId="{256B2C21-A230-48C0-8DF1-C46611373C44}"/>
          </ac:spMkLst>
        </pc:spChg>
        <pc:spChg chg="add">
          <ac:chgData name="Selma Muhič Dizdarevič" userId="8da642b9-b521-4eaf-b7e0-e7aebdaf5c1f" providerId="ADAL" clId="{E06329F0-A365-4642-9E2A-3266DF3D1354}" dt="2026-01-03T15:38:56.904" v="92" actId="26606"/>
          <ac:spMkLst>
            <pc:docMk/>
            <pc:sldMk cId="3301832976" sldId="326"/>
            <ac:spMk id="13" creationId="{3847E18C-932D-4C95-AABA-FEC7C9499AD7}"/>
          </ac:spMkLst>
        </pc:spChg>
        <pc:spChg chg="add">
          <ac:chgData name="Selma Muhič Dizdarevič" userId="8da642b9-b521-4eaf-b7e0-e7aebdaf5c1f" providerId="ADAL" clId="{E06329F0-A365-4642-9E2A-3266DF3D1354}" dt="2026-01-03T15:38:56.904" v="92" actId="26606"/>
          <ac:spMkLst>
            <pc:docMk/>
            <pc:sldMk cId="3301832976" sldId="326"/>
            <ac:spMk id="15" creationId="{3150CB11-0C61-439E-910F-5787759E72A0}"/>
          </ac:spMkLst>
        </pc:spChg>
        <pc:spChg chg="add">
          <ac:chgData name="Selma Muhič Dizdarevič" userId="8da642b9-b521-4eaf-b7e0-e7aebdaf5c1f" providerId="ADAL" clId="{E06329F0-A365-4642-9E2A-3266DF3D1354}" dt="2026-01-03T15:38:56.904" v="92" actId="26606"/>
          <ac:spMkLst>
            <pc:docMk/>
            <pc:sldMk cId="3301832976" sldId="326"/>
            <ac:spMk id="17" creationId="{43F8A58B-5155-44CE-A5FF-7647B47D0A7A}"/>
          </ac:spMkLst>
        </pc:spChg>
        <pc:spChg chg="add">
          <ac:chgData name="Selma Muhič Dizdarevič" userId="8da642b9-b521-4eaf-b7e0-e7aebdaf5c1f" providerId="ADAL" clId="{E06329F0-A365-4642-9E2A-3266DF3D1354}" dt="2026-01-03T15:38:56.904" v="92" actId="26606"/>
          <ac:spMkLst>
            <pc:docMk/>
            <pc:sldMk cId="3301832976" sldId="326"/>
            <ac:spMk id="19" creationId="{443F2ACA-E6D6-4028-82DD-F03C262D5DE6}"/>
          </ac:spMkLst>
        </pc:spChg>
        <pc:graphicFrameChg chg="add">
          <ac:chgData name="Selma Muhič Dizdarevič" userId="8da642b9-b521-4eaf-b7e0-e7aebdaf5c1f" providerId="ADAL" clId="{E06329F0-A365-4642-9E2A-3266DF3D1354}" dt="2026-01-03T15:38:56.904" v="92" actId="26606"/>
          <ac:graphicFrameMkLst>
            <pc:docMk/>
            <pc:sldMk cId="3301832976" sldId="326"/>
            <ac:graphicFrameMk id="5" creationId="{BFD20C4A-BA44-3AB4-3E1B-41B4A19C0A53}"/>
          </ac:graphicFrameMkLst>
        </pc:graphicFrameChg>
      </pc:sldChg>
      <pc:sldChg chg="addSp delSp modSp mod setBg">
        <pc:chgData name="Selma Muhič Dizdarevič" userId="8da642b9-b521-4eaf-b7e0-e7aebdaf5c1f" providerId="ADAL" clId="{E06329F0-A365-4642-9E2A-3266DF3D1354}" dt="2026-01-03T15:39:10.360" v="93" actId="26606"/>
        <pc:sldMkLst>
          <pc:docMk/>
          <pc:sldMk cId="1708395372" sldId="327"/>
        </pc:sldMkLst>
        <pc:spChg chg="mod">
          <ac:chgData name="Selma Muhič Dizdarevič" userId="8da642b9-b521-4eaf-b7e0-e7aebdaf5c1f" providerId="ADAL" clId="{E06329F0-A365-4642-9E2A-3266DF3D1354}" dt="2026-01-03T15:39:10.360" v="93" actId="26606"/>
          <ac:spMkLst>
            <pc:docMk/>
            <pc:sldMk cId="1708395372" sldId="327"/>
            <ac:spMk id="2" creationId="{00000000-0000-0000-0000-000000000000}"/>
          </ac:spMkLst>
        </pc:spChg>
        <pc:spChg chg="del">
          <ac:chgData name="Selma Muhič Dizdarevič" userId="8da642b9-b521-4eaf-b7e0-e7aebdaf5c1f" providerId="ADAL" clId="{E06329F0-A365-4642-9E2A-3266DF3D1354}" dt="2026-01-03T15:39:10.360" v="93" actId="26606"/>
          <ac:spMkLst>
            <pc:docMk/>
            <pc:sldMk cId="1708395372" sldId="327"/>
            <ac:spMk id="3" creationId="{00000000-0000-0000-0000-000000000000}"/>
          </ac:spMkLst>
        </pc:spChg>
        <pc:spChg chg="add">
          <ac:chgData name="Selma Muhič Dizdarevič" userId="8da642b9-b521-4eaf-b7e0-e7aebdaf5c1f" providerId="ADAL" clId="{E06329F0-A365-4642-9E2A-3266DF3D1354}" dt="2026-01-03T15:39:10.360" v="93" actId="26606"/>
          <ac:spMkLst>
            <pc:docMk/>
            <pc:sldMk cId="1708395372" sldId="327"/>
            <ac:spMk id="10" creationId="{D1D34770-47A8-402C-AF23-2B653F2D88C1}"/>
          </ac:spMkLst>
        </pc:spChg>
        <pc:graphicFrameChg chg="add">
          <ac:chgData name="Selma Muhič Dizdarevič" userId="8da642b9-b521-4eaf-b7e0-e7aebdaf5c1f" providerId="ADAL" clId="{E06329F0-A365-4642-9E2A-3266DF3D1354}" dt="2026-01-03T15:39:10.360" v="93" actId="26606"/>
          <ac:graphicFrameMkLst>
            <pc:docMk/>
            <pc:sldMk cId="1708395372" sldId="327"/>
            <ac:graphicFrameMk id="5" creationId="{CB930C76-45F6-482D-9899-0409E0C7AA1A}"/>
          </ac:graphicFrameMkLst>
        </pc:graphicFrameChg>
        <pc:picChg chg="add">
          <ac:chgData name="Selma Muhič Dizdarevič" userId="8da642b9-b521-4eaf-b7e0-e7aebdaf5c1f" providerId="ADAL" clId="{E06329F0-A365-4642-9E2A-3266DF3D1354}" dt="2026-01-03T15:39:10.360" v="93" actId="26606"/>
          <ac:picMkLst>
            <pc:docMk/>
            <pc:sldMk cId="1708395372" sldId="327"/>
            <ac:picMk id="6" creationId="{62A2BC53-7E1E-555F-8EE5-236323F6E01C}"/>
          </ac:picMkLst>
        </pc:picChg>
      </pc:sldChg>
      <pc:sldChg chg="addSp delSp modSp mod setBg">
        <pc:chgData name="Selma Muhič Dizdarevič" userId="8da642b9-b521-4eaf-b7e0-e7aebdaf5c1f" providerId="ADAL" clId="{E06329F0-A365-4642-9E2A-3266DF3D1354}" dt="2026-01-03T15:39:15.871" v="94" actId="26606"/>
        <pc:sldMkLst>
          <pc:docMk/>
          <pc:sldMk cId="3090230267" sldId="328"/>
        </pc:sldMkLst>
        <pc:spChg chg="mod">
          <ac:chgData name="Selma Muhič Dizdarevič" userId="8da642b9-b521-4eaf-b7e0-e7aebdaf5c1f" providerId="ADAL" clId="{E06329F0-A365-4642-9E2A-3266DF3D1354}" dt="2026-01-03T15:39:15.871" v="94" actId="26606"/>
          <ac:spMkLst>
            <pc:docMk/>
            <pc:sldMk cId="3090230267" sldId="328"/>
            <ac:spMk id="2" creationId="{00000000-0000-0000-0000-000000000000}"/>
          </ac:spMkLst>
        </pc:spChg>
        <pc:spChg chg="del">
          <ac:chgData name="Selma Muhič Dizdarevič" userId="8da642b9-b521-4eaf-b7e0-e7aebdaf5c1f" providerId="ADAL" clId="{E06329F0-A365-4642-9E2A-3266DF3D1354}" dt="2026-01-03T15:39:15.871" v="94" actId="26606"/>
          <ac:spMkLst>
            <pc:docMk/>
            <pc:sldMk cId="3090230267" sldId="328"/>
            <ac:spMk id="3" creationId="{00000000-0000-0000-0000-000000000000}"/>
          </ac:spMkLst>
        </pc:spChg>
        <pc:spChg chg="add">
          <ac:chgData name="Selma Muhič Dizdarevič" userId="8da642b9-b521-4eaf-b7e0-e7aebdaf5c1f" providerId="ADAL" clId="{E06329F0-A365-4642-9E2A-3266DF3D1354}" dt="2026-01-03T15:39:15.871" v="94" actId="26606"/>
          <ac:spMkLst>
            <pc:docMk/>
            <pc:sldMk cId="3090230267" sldId="328"/>
            <ac:spMk id="9" creationId="{BACC6370-2D7E-4714-9D71-7542949D7D5D}"/>
          </ac:spMkLst>
        </pc:spChg>
        <pc:spChg chg="add">
          <ac:chgData name="Selma Muhič Dizdarevič" userId="8da642b9-b521-4eaf-b7e0-e7aebdaf5c1f" providerId="ADAL" clId="{E06329F0-A365-4642-9E2A-3266DF3D1354}" dt="2026-01-03T15:39:15.871" v="94" actId="26606"/>
          <ac:spMkLst>
            <pc:docMk/>
            <pc:sldMk cId="3090230267" sldId="328"/>
            <ac:spMk id="11" creationId="{256B2C21-A230-48C0-8DF1-C46611373C44}"/>
          </ac:spMkLst>
        </pc:spChg>
        <pc:spChg chg="add">
          <ac:chgData name="Selma Muhič Dizdarevič" userId="8da642b9-b521-4eaf-b7e0-e7aebdaf5c1f" providerId="ADAL" clId="{E06329F0-A365-4642-9E2A-3266DF3D1354}" dt="2026-01-03T15:39:15.871" v="94" actId="26606"/>
          <ac:spMkLst>
            <pc:docMk/>
            <pc:sldMk cId="3090230267" sldId="328"/>
            <ac:spMk id="13" creationId="{3847E18C-932D-4C95-AABA-FEC7C9499AD7}"/>
          </ac:spMkLst>
        </pc:spChg>
        <pc:spChg chg="add">
          <ac:chgData name="Selma Muhič Dizdarevič" userId="8da642b9-b521-4eaf-b7e0-e7aebdaf5c1f" providerId="ADAL" clId="{E06329F0-A365-4642-9E2A-3266DF3D1354}" dt="2026-01-03T15:39:15.871" v="94" actId="26606"/>
          <ac:spMkLst>
            <pc:docMk/>
            <pc:sldMk cId="3090230267" sldId="328"/>
            <ac:spMk id="15" creationId="{3150CB11-0C61-439E-910F-5787759E72A0}"/>
          </ac:spMkLst>
        </pc:spChg>
        <pc:spChg chg="add">
          <ac:chgData name="Selma Muhič Dizdarevič" userId="8da642b9-b521-4eaf-b7e0-e7aebdaf5c1f" providerId="ADAL" clId="{E06329F0-A365-4642-9E2A-3266DF3D1354}" dt="2026-01-03T15:39:15.871" v="94" actId="26606"/>
          <ac:spMkLst>
            <pc:docMk/>
            <pc:sldMk cId="3090230267" sldId="328"/>
            <ac:spMk id="17" creationId="{43F8A58B-5155-44CE-A5FF-7647B47D0A7A}"/>
          </ac:spMkLst>
        </pc:spChg>
        <pc:spChg chg="add">
          <ac:chgData name="Selma Muhič Dizdarevič" userId="8da642b9-b521-4eaf-b7e0-e7aebdaf5c1f" providerId="ADAL" clId="{E06329F0-A365-4642-9E2A-3266DF3D1354}" dt="2026-01-03T15:39:15.871" v="94" actId="26606"/>
          <ac:spMkLst>
            <pc:docMk/>
            <pc:sldMk cId="3090230267" sldId="328"/>
            <ac:spMk id="19" creationId="{443F2ACA-E6D6-4028-82DD-F03C262D5DE6}"/>
          </ac:spMkLst>
        </pc:spChg>
        <pc:graphicFrameChg chg="add">
          <ac:chgData name="Selma Muhič Dizdarevič" userId="8da642b9-b521-4eaf-b7e0-e7aebdaf5c1f" providerId="ADAL" clId="{E06329F0-A365-4642-9E2A-3266DF3D1354}" dt="2026-01-03T15:39:15.871" v="94" actId="26606"/>
          <ac:graphicFrameMkLst>
            <pc:docMk/>
            <pc:sldMk cId="3090230267" sldId="328"/>
            <ac:graphicFrameMk id="5" creationId="{82DABD7C-5897-F881-7CB7-2AF27ABE6BA1}"/>
          </ac:graphicFrameMkLst>
        </pc:graphicFrameChg>
      </pc:sldChg>
      <pc:sldChg chg="addSp delSp modSp mod setBg">
        <pc:chgData name="Selma Muhič Dizdarevič" userId="8da642b9-b521-4eaf-b7e0-e7aebdaf5c1f" providerId="ADAL" clId="{E06329F0-A365-4642-9E2A-3266DF3D1354}" dt="2026-01-03T15:39:22.980" v="95" actId="26606"/>
        <pc:sldMkLst>
          <pc:docMk/>
          <pc:sldMk cId="4094436140" sldId="329"/>
        </pc:sldMkLst>
        <pc:spChg chg="mod">
          <ac:chgData name="Selma Muhič Dizdarevič" userId="8da642b9-b521-4eaf-b7e0-e7aebdaf5c1f" providerId="ADAL" clId="{E06329F0-A365-4642-9E2A-3266DF3D1354}" dt="2026-01-03T15:39:22.980" v="95" actId="26606"/>
          <ac:spMkLst>
            <pc:docMk/>
            <pc:sldMk cId="4094436140" sldId="329"/>
            <ac:spMk id="2" creationId="{00000000-0000-0000-0000-000000000000}"/>
          </ac:spMkLst>
        </pc:spChg>
        <pc:spChg chg="del">
          <ac:chgData name="Selma Muhič Dizdarevič" userId="8da642b9-b521-4eaf-b7e0-e7aebdaf5c1f" providerId="ADAL" clId="{E06329F0-A365-4642-9E2A-3266DF3D1354}" dt="2026-01-03T15:39:22.980" v="95" actId="26606"/>
          <ac:spMkLst>
            <pc:docMk/>
            <pc:sldMk cId="4094436140" sldId="329"/>
            <ac:spMk id="3" creationId="{00000000-0000-0000-0000-000000000000}"/>
          </ac:spMkLst>
        </pc:spChg>
        <pc:spChg chg="add">
          <ac:chgData name="Selma Muhič Dizdarevič" userId="8da642b9-b521-4eaf-b7e0-e7aebdaf5c1f" providerId="ADAL" clId="{E06329F0-A365-4642-9E2A-3266DF3D1354}" dt="2026-01-03T15:39:22.980" v="95" actId="26606"/>
          <ac:spMkLst>
            <pc:docMk/>
            <pc:sldMk cId="4094436140" sldId="329"/>
            <ac:spMk id="9" creationId="{BACC6370-2D7E-4714-9D71-7542949D7D5D}"/>
          </ac:spMkLst>
        </pc:spChg>
        <pc:spChg chg="add">
          <ac:chgData name="Selma Muhič Dizdarevič" userId="8da642b9-b521-4eaf-b7e0-e7aebdaf5c1f" providerId="ADAL" clId="{E06329F0-A365-4642-9E2A-3266DF3D1354}" dt="2026-01-03T15:39:22.980" v="95" actId="26606"/>
          <ac:spMkLst>
            <pc:docMk/>
            <pc:sldMk cId="4094436140" sldId="329"/>
            <ac:spMk id="11" creationId="{256B2C21-A230-48C0-8DF1-C46611373C44}"/>
          </ac:spMkLst>
        </pc:spChg>
        <pc:spChg chg="add">
          <ac:chgData name="Selma Muhič Dizdarevič" userId="8da642b9-b521-4eaf-b7e0-e7aebdaf5c1f" providerId="ADAL" clId="{E06329F0-A365-4642-9E2A-3266DF3D1354}" dt="2026-01-03T15:39:22.980" v="95" actId="26606"/>
          <ac:spMkLst>
            <pc:docMk/>
            <pc:sldMk cId="4094436140" sldId="329"/>
            <ac:spMk id="13" creationId="{3847E18C-932D-4C95-AABA-FEC7C9499AD7}"/>
          </ac:spMkLst>
        </pc:spChg>
        <pc:spChg chg="add">
          <ac:chgData name="Selma Muhič Dizdarevič" userId="8da642b9-b521-4eaf-b7e0-e7aebdaf5c1f" providerId="ADAL" clId="{E06329F0-A365-4642-9E2A-3266DF3D1354}" dt="2026-01-03T15:39:22.980" v="95" actId="26606"/>
          <ac:spMkLst>
            <pc:docMk/>
            <pc:sldMk cId="4094436140" sldId="329"/>
            <ac:spMk id="15" creationId="{3150CB11-0C61-439E-910F-5787759E72A0}"/>
          </ac:spMkLst>
        </pc:spChg>
        <pc:spChg chg="add">
          <ac:chgData name="Selma Muhič Dizdarevič" userId="8da642b9-b521-4eaf-b7e0-e7aebdaf5c1f" providerId="ADAL" clId="{E06329F0-A365-4642-9E2A-3266DF3D1354}" dt="2026-01-03T15:39:22.980" v="95" actId="26606"/>
          <ac:spMkLst>
            <pc:docMk/>
            <pc:sldMk cId="4094436140" sldId="329"/>
            <ac:spMk id="17" creationId="{43F8A58B-5155-44CE-A5FF-7647B47D0A7A}"/>
          </ac:spMkLst>
        </pc:spChg>
        <pc:spChg chg="add">
          <ac:chgData name="Selma Muhič Dizdarevič" userId="8da642b9-b521-4eaf-b7e0-e7aebdaf5c1f" providerId="ADAL" clId="{E06329F0-A365-4642-9E2A-3266DF3D1354}" dt="2026-01-03T15:39:22.980" v="95" actId="26606"/>
          <ac:spMkLst>
            <pc:docMk/>
            <pc:sldMk cId="4094436140" sldId="329"/>
            <ac:spMk id="19" creationId="{443F2ACA-E6D6-4028-82DD-F03C262D5DE6}"/>
          </ac:spMkLst>
        </pc:spChg>
        <pc:graphicFrameChg chg="add">
          <ac:chgData name="Selma Muhič Dizdarevič" userId="8da642b9-b521-4eaf-b7e0-e7aebdaf5c1f" providerId="ADAL" clId="{E06329F0-A365-4642-9E2A-3266DF3D1354}" dt="2026-01-03T15:39:22.980" v="95" actId="26606"/>
          <ac:graphicFrameMkLst>
            <pc:docMk/>
            <pc:sldMk cId="4094436140" sldId="329"/>
            <ac:graphicFrameMk id="5" creationId="{B29617E6-7351-D403-10AD-113448A0865A}"/>
          </ac:graphicFrameMkLst>
        </pc:graphicFrameChg>
      </pc:sldChg>
      <pc:sldChg chg="addSp delSp modSp mod setBg">
        <pc:chgData name="Selma Muhič Dizdarevič" userId="8da642b9-b521-4eaf-b7e0-e7aebdaf5c1f" providerId="ADAL" clId="{E06329F0-A365-4642-9E2A-3266DF3D1354}" dt="2026-01-03T15:39:26.265" v="96" actId="26606"/>
        <pc:sldMkLst>
          <pc:docMk/>
          <pc:sldMk cId="308138797" sldId="330"/>
        </pc:sldMkLst>
        <pc:spChg chg="mod">
          <ac:chgData name="Selma Muhič Dizdarevič" userId="8da642b9-b521-4eaf-b7e0-e7aebdaf5c1f" providerId="ADAL" clId="{E06329F0-A365-4642-9E2A-3266DF3D1354}" dt="2026-01-03T15:39:26.265" v="96" actId="26606"/>
          <ac:spMkLst>
            <pc:docMk/>
            <pc:sldMk cId="308138797" sldId="330"/>
            <ac:spMk id="2" creationId="{00000000-0000-0000-0000-000000000000}"/>
          </ac:spMkLst>
        </pc:spChg>
        <pc:spChg chg="del">
          <ac:chgData name="Selma Muhič Dizdarevič" userId="8da642b9-b521-4eaf-b7e0-e7aebdaf5c1f" providerId="ADAL" clId="{E06329F0-A365-4642-9E2A-3266DF3D1354}" dt="2026-01-03T15:39:26.265" v="96" actId="26606"/>
          <ac:spMkLst>
            <pc:docMk/>
            <pc:sldMk cId="308138797" sldId="330"/>
            <ac:spMk id="3" creationId="{00000000-0000-0000-0000-000000000000}"/>
          </ac:spMkLst>
        </pc:spChg>
        <pc:spChg chg="add">
          <ac:chgData name="Selma Muhič Dizdarevič" userId="8da642b9-b521-4eaf-b7e0-e7aebdaf5c1f" providerId="ADAL" clId="{E06329F0-A365-4642-9E2A-3266DF3D1354}" dt="2026-01-03T15:39:26.265" v="96" actId="26606"/>
          <ac:spMkLst>
            <pc:docMk/>
            <pc:sldMk cId="308138797" sldId="330"/>
            <ac:spMk id="9" creationId="{BACC6370-2D7E-4714-9D71-7542949D7D5D}"/>
          </ac:spMkLst>
        </pc:spChg>
        <pc:spChg chg="add">
          <ac:chgData name="Selma Muhič Dizdarevič" userId="8da642b9-b521-4eaf-b7e0-e7aebdaf5c1f" providerId="ADAL" clId="{E06329F0-A365-4642-9E2A-3266DF3D1354}" dt="2026-01-03T15:39:26.265" v="96" actId="26606"/>
          <ac:spMkLst>
            <pc:docMk/>
            <pc:sldMk cId="308138797" sldId="330"/>
            <ac:spMk id="11" creationId="{256B2C21-A230-48C0-8DF1-C46611373C44}"/>
          </ac:spMkLst>
        </pc:spChg>
        <pc:spChg chg="add">
          <ac:chgData name="Selma Muhič Dizdarevič" userId="8da642b9-b521-4eaf-b7e0-e7aebdaf5c1f" providerId="ADAL" clId="{E06329F0-A365-4642-9E2A-3266DF3D1354}" dt="2026-01-03T15:39:26.265" v="96" actId="26606"/>
          <ac:spMkLst>
            <pc:docMk/>
            <pc:sldMk cId="308138797" sldId="330"/>
            <ac:spMk id="13" creationId="{3847E18C-932D-4C95-AABA-FEC7C9499AD7}"/>
          </ac:spMkLst>
        </pc:spChg>
        <pc:spChg chg="add">
          <ac:chgData name="Selma Muhič Dizdarevič" userId="8da642b9-b521-4eaf-b7e0-e7aebdaf5c1f" providerId="ADAL" clId="{E06329F0-A365-4642-9E2A-3266DF3D1354}" dt="2026-01-03T15:39:26.265" v="96" actId="26606"/>
          <ac:spMkLst>
            <pc:docMk/>
            <pc:sldMk cId="308138797" sldId="330"/>
            <ac:spMk id="15" creationId="{3150CB11-0C61-439E-910F-5787759E72A0}"/>
          </ac:spMkLst>
        </pc:spChg>
        <pc:spChg chg="add">
          <ac:chgData name="Selma Muhič Dizdarevič" userId="8da642b9-b521-4eaf-b7e0-e7aebdaf5c1f" providerId="ADAL" clId="{E06329F0-A365-4642-9E2A-3266DF3D1354}" dt="2026-01-03T15:39:26.265" v="96" actId="26606"/>
          <ac:spMkLst>
            <pc:docMk/>
            <pc:sldMk cId="308138797" sldId="330"/>
            <ac:spMk id="17" creationId="{43F8A58B-5155-44CE-A5FF-7647B47D0A7A}"/>
          </ac:spMkLst>
        </pc:spChg>
        <pc:spChg chg="add">
          <ac:chgData name="Selma Muhič Dizdarevič" userId="8da642b9-b521-4eaf-b7e0-e7aebdaf5c1f" providerId="ADAL" clId="{E06329F0-A365-4642-9E2A-3266DF3D1354}" dt="2026-01-03T15:39:26.265" v="96" actId="26606"/>
          <ac:spMkLst>
            <pc:docMk/>
            <pc:sldMk cId="308138797" sldId="330"/>
            <ac:spMk id="19" creationId="{443F2ACA-E6D6-4028-82DD-F03C262D5DE6}"/>
          </ac:spMkLst>
        </pc:spChg>
        <pc:graphicFrameChg chg="add">
          <ac:chgData name="Selma Muhič Dizdarevič" userId="8da642b9-b521-4eaf-b7e0-e7aebdaf5c1f" providerId="ADAL" clId="{E06329F0-A365-4642-9E2A-3266DF3D1354}" dt="2026-01-03T15:39:26.265" v="96" actId="26606"/>
          <ac:graphicFrameMkLst>
            <pc:docMk/>
            <pc:sldMk cId="308138797" sldId="330"/>
            <ac:graphicFrameMk id="5" creationId="{D1CE92B2-DCB5-C7EB-201E-E7843DA445EE}"/>
          </ac:graphicFrameMkLst>
        </pc:graphicFrameChg>
      </pc:sldChg>
      <pc:sldChg chg="addSp delSp modSp mod setBg">
        <pc:chgData name="Selma Muhič Dizdarevič" userId="8da642b9-b521-4eaf-b7e0-e7aebdaf5c1f" providerId="ADAL" clId="{E06329F0-A365-4642-9E2A-3266DF3D1354}" dt="2026-01-03T15:39:29.616" v="97" actId="26606"/>
        <pc:sldMkLst>
          <pc:docMk/>
          <pc:sldMk cId="2636894134" sldId="331"/>
        </pc:sldMkLst>
        <pc:spChg chg="mod">
          <ac:chgData name="Selma Muhič Dizdarevič" userId="8da642b9-b521-4eaf-b7e0-e7aebdaf5c1f" providerId="ADAL" clId="{E06329F0-A365-4642-9E2A-3266DF3D1354}" dt="2026-01-03T15:39:29.616" v="97" actId="26606"/>
          <ac:spMkLst>
            <pc:docMk/>
            <pc:sldMk cId="2636894134" sldId="331"/>
            <ac:spMk id="2" creationId="{00000000-0000-0000-0000-000000000000}"/>
          </ac:spMkLst>
        </pc:spChg>
        <pc:spChg chg="del">
          <ac:chgData name="Selma Muhič Dizdarevič" userId="8da642b9-b521-4eaf-b7e0-e7aebdaf5c1f" providerId="ADAL" clId="{E06329F0-A365-4642-9E2A-3266DF3D1354}" dt="2026-01-03T15:39:29.616" v="97" actId="26606"/>
          <ac:spMkLst>
            <pc:docMk/>
            <pc:sldMk cId="2636894134" sldId="331"/>
            <ac:spMk id="3" creationId="{00000000-0000-0000-0000-000000000000}"/>
          </ac:spMkLst>
        </pc:spChg>
        <pc:spChg chg="add">
          <ac:chgData name="Selma Muhič Dizdarevič" userId="8da642b9-b521-4eaf-b7e0-e7aebdaf5c1f" providerId="ADAL" clId="{E06329F0-A365-4642-9E2A-3266DF3D1354}" dt="2026-01-03T15:39:29.616" v="97" actId="26606"/>
          <ac:spMkLst>
            <pc:docMk/>
            <pc:sldMk cId="2636894134" sldId="331"/>
            <ac:spMk id="9" creationId="{BACC6370-2D7E-4714-9D71-7542949D7D5D}"/>
          </ac:spMkLst>
        </pc:spChg>
        <pc:spChg chg="add">
          <ac:chgData name="Selma Muhič Dizdarevič" userId="8da642b9-b521-4eaf-b7e0-e7aebdaf5c1f" providerId="ADAL" clId="{E06329F0-A365-4642-9E2A-3266DF3D1354}" dt="2026-01-03T15:39:29.616" v="97" actId="26606"/>
          <ac:spMkLst>
            <pc:docMk/>
            <pc:sldMk cId="2636894134" sldId="331"/>
            <ac:spMk id="11" creationId="{256B2C21-A230-48C0-8DF1-C46611373C44}"/>
          </ac:spMkLst>
        </pc:spChg>
        <pc:spChg chg="add">
          <ac:chgData name="Selma Muhič Dizdarevič" userId="8da642b9-b521-4eaf-b7e0-e7aebdaf5c1f" providerId="ADAL" clId="{E06329F0-A365-4642-9E2A-3266DF3D1354}" dt="2026-01-03T15:39:29.616" v="97" actId="26606"/>
          <ac:spMkLst>
            <pc:docMk/>
            <pc:sldMk cId="2636894134" sldId="331"/>
            <ac:spMk id="13" creationId="{3847E18C-932D-4C95-AABA-FEC7C9499AD7}"/>
          </ac:spMkLst>
        </pc:spChg>
        <pc:spChg chg="add">
          <ac:chgData name="Selma Muhič Dizdarevič" userId="8da642b9-b521-4eaf-b7e0-e7aebdaf5c1f" providerId="ADAL" clId="{E06329F0-A365-4642-9E2A-3266DF3D1354}" dt="2026-01-03T15:39:29.616" v="97" actId="26606"/>
          <ac:spMkLst>
            <pc:docMk/>
            <pc:sldMk cId="2636894134" sldId="331"/>
            <ac:spMk id="15" creationId="{3150CB11-0C61-439E-910F-5787759E72A0}"/>
          </ac:spMkLst>
        </pc:spChg>
        <pc:spChg chg="add">
          <ac:chgData name="Selma Muhič Dizdarevič" userId="8da642b9-b521-4eaf-b7e0-e7aebdaf5c1f" providerId="ADAL" clId="{E06329F0-A365-4642-9E2A-3266DF3D1354}" dt="2026-01-03T15:39:29.616" v="97" actId="26606"/>
          <ac:spMkLst>
            <pc:docMk/>
            <pc:sldMk cId="2636894134" sldId="331"/>
            <ac:spMk id="17" creationId="{43F8A58B-5155-44CE-A5FF-7647B47D0A7A}"/>
          </ac:spMkLst>
        </pc:spChg>
        <pc:spChg chg="add">
          <ac:chgData name="Selma Muhič Dizdarevič" userId="8da642b9-b521-4eaf-b7e0-e7aebdaf5c1f" providerId="ADAL" clId="{E06329F0-A365-4642-9E2A-3266DF3D1354}" dt="2026-01-03T15:39:29.616" v="97" actId="26606"/>
          <ac:spMkLst>
            <pc:docMk/>
            <pc:sldMk cId="2636894134" sldId="331"/>
            <ac:spMk id="19" creationId="{443F2ACA-E6D6-4028-82DD-F03C262D5DE6}"/>
          </ac:spMkLst>
        </pc:spChg>
        <pc:graphicFrameChg chg="add">
          <ac:chgData name="Selma Muhič Dizdarevič" userId="8da642b9-b521-4eaf-b7e0-e7aebdaf5c1f" providerId="ADAL" clId="{E06329F0-A365-4642-9E2A-3266DF3D1354}" dt="2026-01-03T15:39:29.616" v="97" actId="26606"/>
          <ac:graphicFrameMkLst>
            <pc:docMk/>
            <pc:sldMk cId="2636894134" sldId="331"/>
            <ac:graphicFrameMk id="5" creationId="{8537F807-AF35-A608-4E8B-57060AF90367}"/>
          </ac:graphicFrameMkLst>
        </pc:graphicFrameChg>
      </pc:sldChg>
      <pc:sldChg chg="addSp delSp modSp mod setBg">
        <pc:chgData name="Selma Muhič Dizdarevič" userId="8da642b9-b521-4eaf-b7e0-e7aebdaf5c1f" providerId="ADAL" clId="{E06329F0-A365-4642-9E2A-3266DF3D1354}" dt="2026-01-03T15:39:32.720" v="98" actId="26606"/>
        <pc:sldMkLst>
          <pc:docMk/>
          <pc:sldMk cId="2909417992" sldId="332"/>
        </pc:sldMkLst>
        <pc:spChg chg="mod">
          <ac:chgData name="Selma Muhič Dizdarevič" userId="8da642b9-b521-4eaf-b7e0-e7aebdaf5c1f" providerId="ADAL" clId="{E06329F0-A365-4642-9E2A-3266DF3D1354}" dt="2026-01-03T15:39:32.720" v="98" actId="26606"/>
          <ac:spMkLst>
            <pc:docMk/>
            <pc:sldMk cId="2909417992" sldId="332"/>
            <ac:spMk id="2" creationId="{00000000-0000-0000-0000-000000000000}"/>
          </ac:spMkLst>
        </pc:spChg>
        <pc:spChg chg="del">
          <ac:chgData name="Selma Muhič Dizdarevič" userId="8da642b9-b521-4eaf-b7e0-e7aebdaf5c1f" providerId="ADAL" clId="{E06329F0-A365-4642-9E2A-3266DF3D1354}" dt="2026-01-03T15:39:32.720" v="98" actId="26606"/>
          <ac:spMkLst>
            <pc:docMk/>
            <pc:sldMk cId="2909417992" sldId="332"/>
            <ac:spMk id="3" creationId="{00000000-0000-0000-0000-000000000000}"/>
          </ac:spMkLst>
        </pc:spChg>
        <pc:spChg chg="add">
          <ac:chgData name="Selma Muhič Dizdarevič" userId="8da642b9-b521-4eaf-b7e0-e7aebdaf5c1f" providerId="ADAL" clId="{E06329F0-A365-4642-9E2A-3266DF3D1354}" dt="2026-01-03T15:39:32.720" v="98" actId="26606"/>
          <ac:spMkLst>
            <pc:docMk/>
            <pc:sldMk cId="2909417992" sldId="332"/>
            <ac:spMk id="9" creationId="{BACC6370-2D7E-4714-9D71-7542949D7D5D}"/>
          </ac:spMkLst>
        </pc:spChg>
        <pc:spChg chg="add">
          <ac:chgData name="Selma Muhič Dizdarevič" userId="8da642b9-b521-4eaf-b7e0-e7aebdaf5c1f" providerId="ADAL" clId="{E06329F0-A365-4642-9E2A-3266DF3D1354}" dt="2026-01-03T15:39:32.720" v="98" actId="26606"/>
          <ac:spMkLst>
            <pc:docMk/>
            <pc:sldMk cId="2909417992" sldId="332"/>
            <ac:spMk id="11" creationId="{256B2C21-A230-48C0-8DF1-C46611373C44}"/>
          </ac:spMkLst>
        </pc:spChg>
        <pc:spChg chg="add">
          <ac:chgData name="Selma Muhič Dizdarevič" userId="8da642b9-b521-4eaf-b7e0-e7aebdaf5c1f" providerId="ADAL" clId="{E06329F0-A365-4642-9E2A-3266DF3D1354}" dt="2026-01-03T15:39:32.720" v="98" actId="26606"/>
          <ac:spMkLst>
            <pc:docMk/>
            <pc:sldMk cId="2909417992" sldId="332"/>
            <ac:spMk id="13" creationId="{3847E18C-932D-4C95-AABA-FEC7C9499AD7}"/>
          </ac:spMkLst>
        </pc:spChg>
        <pc:spChg chg="add">
          <ac:chgData name="Selma Muhič Dizdarevič" userId="8da642b9-b521-4eaf-b7e0-e7aebdaf5c1f" providerId="ADAL" clId="{E06329F0-A365-4642-9E2A-3266DF3D1354}" dt="2026-01-03T15:39:32.720" v="98" actId="26606"/>
          <ac:spMkLst>
            <pc:docMk/>
            <pc:sldMk cId="2909417992" sldId="332"/>
            <ac:spMk id="15" creationId="{3150CB11-0C61-439E-910F-5787759E72A0}"/>
          </ac:spMkLst>
        </pc:spChg>
        <pc:spChg chg="add">
          <ac:chgData name="Selma Muhič Dizdarevič" userId="8da642b9-b521-4eaf-b7e0-e7aebdaf5c1f" providerId="ADAL" clId="{E06329F0-A365-4642-9E2A-3266DF3D1354}" dt="2026-01-03T15:39:32.720" v="98" actId="26606"/>
          <ac:spMkLst>
            <pc:docMk/>
            <pc:sldMk cId="2909417992" sldId="332"/>
            <ac:spMk id="17" creationId="{43F8A58B-5155-44CE-A5FF-7647B47D0A7A}"/>
          </ac:spMkLst>
        </pc:spChg>
        <pc:spChg chg="add">
          <ac:chgData name="Selma Muhič Dizdarevič" userId="8da642b9-b521-4eaf-b7e0-e7aebdaf5c1f" providerId="ADAL" clId="{E06329F0-A365-4642-9E2A-3266DF3D1354}" dt="2026-01-03T15:39:32.720" v="98" actId="26606"/>
          <ac:spMkLst>
            <pc:docMk/>
            <pc:sldMk cId="2909417992" sldId="332"/>
            <ac:spMk id="19" creationId="{443F2ACA-E6D6-4028-82DD-F03C262D5DE6}"/>
          </ac:spMkLst>
        </pc:spChg>
        <pc:graphicFrameChg chg="add">
          <ac:chgData name="Selma Muhič Dizdarevič" userId="8da642b9-b521-4eaf-b7e0-e7aebdaf5c1f" providerId="ADAL" clId="{E06329F0-A365-4642-9E2A-3266DF3D1354}" dt="2026-01-03T15:39:32.720" v="98" actId="26606"/>
          <ac:graphicFrameMkLst>
            <pc:docMk/>
            <pc:sldMk cId="2909417992" sldId="332"/>
            <ac:graphicFrameMk id="5" creationId="{FC37790C-4A01-9CDC-BFBA-DA462A70D655}"/>
          </ac:graphicFrameMkLst>
        </pc:graphicFrameChg>
      </pc:sldChg>
      <pc:sldChg chg="addSp delSp modSp mod setBg">
        <pc:chgData name="Selma Muhič Dizdarevič" userId="8da642b9-b521-4eaf-b7e0-e7aebdaf5c1f" providerId="ADAL" clId="{E06329F0-A365-4642-9E2A-3266DF3D1354}" dt="2026-01-03T15:39:35.407" v="99" actId="26606"/>
        <pc:sldMkLst>
          <pc:docMk/>
          <pc:sldMk cId="3175632673" sldId="333"/>
        </pc:sldMkLst>
        <pc:spChg chg="mod">
          <ac:chgData name="Selma Muhič Dizdarevič" userId="8da642b9-b521-4eaf-b7e0-e7aebdaf5c1f" providerId="ADAL" clId="{E06329F0-A365-4642-9E2A-3266DF3D1354}" dt="2026-01-03T15:39:35.407" v="99" actId="26606"/>
          <ac:spMkLst>
            <pc:docMk/>
            <pc:sldMk cId="3175632673" sldId="333"/>
            <ac:spMk id="2" creationId="{00000000-0000-0000-0000-000000000000}"/>
          </ac:spMkLst>
        </pc:spChg>
        <pc:spChg chg="del">
          <ac:chgData name="Selma Muhič Dizdarevič" userId="8da642b9-b521-4eaf-b7e0-e7aebdaf5c1f" providerId="ADAL" clId="{E06329F0-A365-4642-9E2A-3266DF3D1354}" dt="2026-01-03T15:39:35.407" v="99" actId="26606"/>
          <ac:spMkLst>
            <pc:docMk/>
            <pc:sldMk cId="3175632673" sldId="333"/>
            <ac:spMk id="3" creationId="{00000000-0000-0000-0000-000000000000}"/>
          </ac:spMkLst>
        </pc:spChg>
        <pc:spChg chg="add">
          <ac:chgData name="Selma Muhič Dizdarevič" userId="8da642b9-b521-4eaf-b7e0-e7aebdaf5c1f" providerId="ADAL" clId="{E06329F0-A365-4642-9E2A-3266DF3D1354}" dt="2026-01-03T15:39:35.407" v="99" actId="26606"/>
          <ac:spMkLst>
            <pc:docMk/>
            <pc:sldMk cId="3175632673" sldId="333"/>
            <ac:spMk id="9" creationId="{BACC6370-2D7E-4714-9D71-7542949D7D5D}"/>
          </ac:spMkLst>
        </pc:spChg>
        <pc:spChg chg="add">
          <ac:chgData name="Selma Muhič Dizdarevič" userId="8da642b9-b521-4eaf-b7e0-e7aebdaf5c1f" providerId="ADAL" clId="{E06329F0-A365-4642-9E2A-3266DF3D1354}" dt="2026-01-03T15:39:35.407" v="99" actId="26606"/>
          <ac:spMkLst>
            <pc:docMk/>
            <pc:sldMk cId="3175632673" sldId="333"/>
            <ac:spMk id="11" creationId="{256B2C21-A230-48C0-8DF1-C46611373C44}"/>
          </ac:spMkLst>
        </pc:spChg>
        <pc:spChg chg="add">
          <ac:chgData name="Selma Muhič Dizdarevič" userId="8da642b9-b521-4eaf-b7e0-e7aebdaf5c1f" providerId="ADAL" clId="{E06329F0-A365-4642-9E2A-3266DF3D1354}" dt="2026-01-03T15:39:35.407" v="99" actId="26606"/>
          <ac:spMkLst>
            <pc:docMk/>
            <pc:sldMk cId="3175632673" sldId="333"/>
            <ac:spMk id="13" creationId="{3847E18C-932D-4C95-AABA-FEC7C9499AD7}"/>
          </ac:spMkLst>
        </pc:spChg>
        <pc:spChg chg="add">
          <ac:chgData name="Selma Muhič Dizdarevič" userId="8da642b9-b521-4eaf-b7e0-e7aebdaf5c1f" providerId="ADAL" clId="{E06329F0-A365-4642-9E2A-3266DF3D1354}" dt="2026-01-03T15:39:35.407" v="99" actId="26606"/>
          <ac:spMkLst>
            <pc:docMk/>
            <pc:sldMk cId="3175632673" sldId="333"/>
            <ac:spMk id="15" creationId="{3150CB11-0C61-439E-910F-5787759E72A0}"/>
          </ac:spMkLst>
        </pc:spChg>
        <pc:spChg chg="add">
          <ac:chgData name="Selma Muhič Dizdarevič" userId="8da642b9-b521-4eaf-b7e0-e7aebdaf5c1f" providerId="ADAL" clId="{E06329F0-A365-4642-9E2A-3266DF3D1354}" dt="2026-01-03T15:39:35.407" v="99" actId="26606"/>
          <ac:spMkLst>
            <pc:docMk/>
            <pc:sldMk cId="3175632673" sldId="333"/>
            <ac:spMk id="17" creationId="{43F8A58B-5155-44CE-A5FF-7647B47D0A7A}"/>
          </ac:spMkLst>
        </pc:spChg>
        <pc:spChg chg="add">
          <ac:chgData name="Selma Muhič Dizdarevič" userId="8da642b9-b521-4eaf-b7e0-e7aebdaf5c1f" providerId="ADAL" clId="{E06329F0-A365-4642-9E2A-3266DF3D1354}" dt="2026-01-03T15:39:35.407" v="99" actId="26606"/>
          <ac:spMkLst>
            <pc:docMk/>
            <pc:sldMk cId="3175632673" sldId="333"/>
            <ac:spMk id="19" creationId="{443F2ACA-E6D6-4028-82DD-F03C262D5DE6}"/>
          </ac:spMkLst>
        </pc:spChg>
        <pc:graphicFrameChg chg="add">
          <ac:chgData name="Selma Muhič Dizdarevič" userId="8da642b9-b521-4eaf-b7e0-e7aebdaf5c1f" providerId="ADAL" clId="{E06329F0-A365-4642-9E2A-3266DF3D1354}" dt="2026-01-03T15:39:35.407" v="99" actId="26606"/>
          <ac:graphicFrameMkLst>
            <pc:docMk/>
            <pc:sldMk cId="3175632673" sldId="333"/>
            <ac:graphicFrameMk id="5" creationId="{E5093F58-0CB4-DE6C-7576-E37C6BD00362}"/>
          </ac:graphicFrameMkLst>
        </pc:graphicFrameChg>
      </pc:sldChg>
      <pc:sldChg chg="addSp delSp modSp mod setBg">
        <pc:chgData name="Selma Muhič Dizdarevič" userId="8da642b9-b521-4eaf-b7e0-e7aebdaf5c1f" providerId="ADAL" clId="{E06329F0-A365-4642-9E2A-3266DF3D1354}" dt="2026-01-03T15:40:01.887" v="100" actId="26606"/>
        <pc:sldMkLst>
          <pc:docMk/>
          <pc:sldMk cId="3111386112" sldId="334"/>
        </pc:sldMkLst>
        <pc:spChg chg="mod">
          <ac:chgData name="Selma Muhič Dizdarevič" userId="8da642b9-b521-4eaf-b7e0-e7aebdaf5c1f" providerId="ADAL" clId="{E06329F0-A365-4642-9E2A-3266DF3D1354}" dt="2026-01-03T15:40:01.887" v="100" actId="26606"/>
          <ac:spMkLst>
            <pc:docMk/>
            <pc:sldMk cId="3111386112" sldId="334"/>
            <ac:spMk id="2" creationId="{00000000-0000-0000-0000-000000000000}"/>
          </ac:spMkLst>
        </pc:spChg>
        <pc:spChg chg="del">
          <ac:chgData name="Selma Muhič Dizdarevič" userId="8da642b9-b521-4eaf-b7e0-e7aebdaf5c1f" providerId="ADAL" clId="{E06329F0-A365-4642-9E2A-3266DF3D1354}" dt="2026-01-03T15:40:01.887" v="100" actId="26606"/>
          <ac:spMkLst>
            <pc:docMk/>
            <pc:sldMk cId="3111386112" sldId="334"/>
            <ac:spMk id="3" creationId="{00000000-0000-0000-0000-000000000000}"/>
          </ac:spMkLst>
        </pc:spChg>
        <pc:spChg chg="add">
          <ac:chgData name="Selma Muhič Dizdarevič" userId="8da642b9-b521-4eaf-b7e0-e7aebdaf5c1f" providerId="ADAL" clId="{E06329F0-A365-4642-9E2A-3266DF3D1354}" dt="2026-01-03T15:40:01.887" v="100" actId="26606"/>
          <ac:spMkLst>
            <pc:docMk/>
            <pc:sldMk cId="3111386112" sldId="334"/>
            <ac:spMk id="9" creationId="{CB49665F-0298-4449-8D2D-209989CB9EE3}"/>
          </ac:spMkLst>
        </pc:spChg>
        <pc:spChg chg="add">
          <ac:chgData name="Selma Muhič Dizdarevič" userId="8da642b9-b521-4eaf-b7e0-e7aebdaf5c1f" providerId="ADAL" clId="{E06329F0-A365-4642-9E2A-3266DF3D1354}" dt="2026-01-03T15:40:01.887" v="100" actId="26606"/>
          <ac:spMkLst>
            <pc:docMk/>
            <pc:sldMk cId="3111386112" sldId="334"/>
            <ac:spMk id="11" creationId="{A71EEC14-174A-46FA-B046-474750457130}"/>
          </ac:spMkLst>
        </pc:spChg>
        <pc:grpChg chg="add">
          <ac:chgData name="Selma Muhič Dizdarevič" userId="8da642b9-b521-4eaf-b7e0-e7aebdaf5c1f" providerId="ADAL" clId="{E06329F0-A365-4642-9E2A-3266DF3D1354}" dt="2026-01-03T15:40:01.887" v="100" actId="26606"/>
          <ac:grpSpMkLst>
            <pc:docMk/>
            <pc:sldMk cId="3111386112" sldId="334"/>
            <ac:grpSpMk id="13" creationId="{EEB6CB95-E653-4C6C-AE51-62FD848E8D5B}"/>
          </ac:grpSpMkLst>
        </pc:grpChg>
        <pc:grpChg chg="add">
          <ac:chgData name="Selma Muhič Dizdarevič" userId="8da642b9-b521-4eaf-b7e0-e7aebdaf5c1f" providerId="ADAL" clId="{E06329F0-A365-4642-9E2A-3266DF3D1354}" dt="2026-01-03T15:40:01.887" v="100" actId="26606"/>
          <ac:grpSpMkLst>
            <pc:docMk/>
            <pc:sldMk cId="3111386112" sldId="334"/>
            <ac:grpSpMk id="17" creationId="{43F5E015-E085-4624-B431-B42414448684}"/>
          </ac:grpSpMkLst>
        </pc:grpChg>
        <pc:graphicFrameChg chg="add">
          <ac:chgData name="Selma Muhič Dizdarevič" userId="8da642b9-b521-4eaf-b7e0-e7aebdaf5c1f" providerId="ADAL" clId="{E06329F0-A365-4642-9E2A-3266DF3D1354}" dt="2026-01-03T15:40:01.887" v="100" actId="26606"/>
          <ac:graphicFrameMkLst>
            <pc:docMk/>
            <pc:sldMk cId="3111386112" sldId="334"/>
            <ac:graphicFrameMk id="5" creationId="{1735C4C0-7BD7-6132-72D5-E3CEFD5ADD0B}"/>
          </ac:graphicFrameMkLst>
        </pc:graphicFrameChg>
      </pc:sldChg>
      <pc:sldChg chg="addSp modSp mod setBg">
        <pc:chgData name="Selma Muhič Dizdarevič" userId="8da642b9-b521-4eaf-b7e0-e7aebdaf5c1f" providerId="ADAL" clId="{E06329F0-A365-4642-9E2A-3266DF3D1354}" dt="2026-01-03T15:40:12.314" v="101" actId="26606"/>
        <pc:sldMkLst>
          <pc:docMk/>
          <pc:sldMk cId="2060508935" sldId="335"/>
        </pc:sldMkLst>
        <pc:spChg chg="mod">
          <ac:chgData name="Selma Muhič Dizdarevič" userId="8da642b9-b521-4eaf-b7e0-e7aebdaf5c1f" providerId="ADAL" clId="{E06329F0-A365-4642-9E2A-3266DF3D1354}" dt="2026-01-03T15:40:12.314" v="101" actId="26606"/>
          <ac:spMkLst>
            <pc:docMk/>
            <pc:sldMk cId="2060508935" sldId="335"/>
            <ac:spMk id="2" creationId="{00000000-0000-0000-0000-000000000000}"/>
          </ac:spMkLst>
        </pc:spChg>
        <pc:spChg chg="mod">
          <ac:chgData name="Selma Muhič Dizdarevič" userId="8da642b9-b521-4eaf-b7e0-e7aebdaf5c1f" providerId="ADAL" clId="{E06329F0-A365-4642-9E2A-3266DF3D1354}" dt="2026-01-03T15:40:12.314" v="101" actId="26606"/>
          <ac:spMkLst>
            <pc:docMk/>
            <pc:sldMk cId="2060508935" sldId="335"/>
            <ac:spMk id="3" creationId="{00000000-0000-0000-0000-000000000000}"/>
          </ac:spMkLst>
        </pc:spChg>
        <pc:spChg chg="add">
          <ac:chgData name="Selma Muhič Dizdarevič" userId="8da642b9-b521-4eaf-b7e0-e7aebdaf5c1f" providerId="ADAL" clId="{E06329F0-A365-4642-9E2A-3266DF3D1354}" dt="2026-01-03T15:40:12.314" v="101" actId="26606"/>
          <ac:spMkLst>
            <pc:docMk/>
            <pc:sldMk cId="2060508935" sldId="335"/>
            <ac:spMk id="8" creationId="{907EF6B7-1338-4443-8C46-6A318D952DFD}"/>
          </ac:spMkLst>
        </pc:spChg>
        <pc:spChg chg="add">
          <ac:chgData name="Selma Muhič Dizdarevič" userId="8da642b9-b521-4eaf-b7e0-e7aebdaf5c1f" providerId="ADAL" clId="{E06329F0-A365-4642-9E2A-3266DF3D1354}" dt="2026-01-03T15:40:12.314" v="101" actId="26606"/>
          <ac:spMkLst>
            <pc:docMk/>
            <pc:sldMk cId="2060508935" sldId="335"/>
            <ac:spMk id="10" creationId="{DAAE4CDD-124C-4DCF-9584-B6033B545DD5}"/>
          </ac:spMkLst>
        </pc:spChg>
        <pc:spChg chg="add">
          <ac:chgData name="Selma Muhič Dizdarevič" userId="8da642b9-b521-4eaf-b7e0-e7aebdaf5c1f" providerId="ADAL" clId="{E06329F0-A365-4642-9E2A-3266DF3D1354}" dt="2026-01-03T15:40:12.314" v="101" actId="26606"/>
          <ac:spMkLst>
            <pc:docMk/>
            <pc:sldMk cId="2060508935" sldId="335"/>
            <ac:spMk id="12" creationId="{081E4A58-353D-44AE-B2FC-2A74E2E400F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98EE1B-3C1B-4A23-A66D-BE07C06A74CB}"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5697C538-D922-4C3C-867D-A1E837702AD1}">
      <dgm:prSet/>
      <dgm:spPr/>
      <dgm:t>
        <a:bodyPr/>
        <a:lstStyle/>
        <a:p>
          <a:r>
            <a:rPr lang="en-GB"/>
            <a:t>PUTNAM, D. R. Making Democracy Work. Chapter 6 Social Capital and Institutional Success. Princeton: Princeton University Press, 1993. s. 163 -185. ISBN 9780691037387</a:t>
          </a:r>
          <a:endParaRPr lang="en-US"/>
        </a:p>
      </dgm:t>
    </dgm:pt>
    <dgm:pt modelId="{EFFFC8F6-FA7A-4FC0-ABE3-B6ECB07E1CE8}" type="parTrans" cxnId="{6E8A1882-F5F1-4D7C-8A53-1A178B1AC60D}">
      <dgm:prSet/>
      <dgm:spPr/>
      <dgm:t>
        <a:bodyPr/>
        <a:lstStyle/>
        <a:p>
          <a:endParaRPr lang="en-US"/>
        </a:p>
      </dgm:t>
    </dgm:pt>
    <dgm:pt modelId="{7FCDEBB6-A5C3-4C11-B25B-CDCCDF0BFA3D}" type="sibTrans" cxnId="{6E8A1882-F5F1-4D7C-8A53-1A178B1AC60D}">
      <dgm:prSet/>
      <dgm:spPr/>
      <dgm:t>
        <a:bodyPr/>
        <a:lstStyle/>
        <a:p>
          <a:endParaRPr lang="en-US"/>
        </a:p>
      </dgm:t>
    </dgm:pt>
    <dgm:pt modelId="{B4E64D29-BC47-4E60-8C2E-B2B5717704F7}">
      <dgm:prSet/>
      <dgm:spPr/>
      <dgm:t>
        <a:bodyPr/>
        <a:lstStyle/>
        <a:p>
          <a:r>
            <a:rPr lang="cs-CZ"/>
            <a:t>Doporučená literatura: </a:t>
          </a:r>
          <a:r>
            <a:rPr lang="en-GB"/>
            <a:t>Robert D. Putnam 1995. „Bowling Alone: America‘s Declining Social Capital.“ Journal of Democracy 6 (1): 65-78</a:t>
          </a:r>
          <a:endParaRPr lang="en-US"/>
        </a:p>
      </dgm:t>
    </dgm:pt>
    <dgm:pt modelId="{081034C3-B4F3-4067-8D68-C623A5F1907D}" type="parTrans" cxnId="{05A8BF95-B22C-4169-B249-9F4E38E0E7CB}">
      <dgm:prSet/>
      <dgm:spPr/>
      <dgm:t>
        <a:bodyPr/>
        <a:lstStyle/>
        <a:p>
          <a:endParaRPr lang="en-US"/>
        </a:p>
      </dgm:t>
    </dgm:pt>
    <dgm:pt modelId="{6CFDF7AD-7C00-4C47-A5D8-044F78F0E9C6}" type="sibTrans" cxnId="{05A8BF95-B22C-4169-B249-9F4E38E0E7CB}">
      <dgm:prSet/>
      <dgm:spPr/>
      <dgm:t>
        <a:bodyPr/>
        <a:lstStyle/>
        <a:p>
          <a:endParaRPr lang="en-US"/>
        </a:p>
      </dgm:t>
    </dgm:pt>
    <dgm:pt modelId="{7B5D6F7F-E229-40EE-AE85-A1B3364E922F}" type="pres">
      <dgm:prSet presAssocID="{B798EE1B-3C1B-4A23-A66D-BE07C06A74CB}" presName="linear" presStyleCnt="0">
        <dgm:presLayoutVars>
          <dgm:animLvl val="lvl"/>
          <dgm:resizeHandles val="exact"/>
        </dgm:presLayoutVars>
      </dgm:prSet>
      <dgm:spPr/>
    </dgm:pt>
    <dgm:pt modelId="{EEF6A796-BF5D-43E0-B845-FBBEA56E658C}" type="pres">
      <dgm:prSet presAssocID="{5697C538-D922-4C3C-867D-A1E837702AD1}" presName="parentText" presStyleLbl="node1" presStyleIdx="0" presStyleCnt="2">
        <dgm:presLayoutVars>
          <dgm:chMax val="0"/>
          <dgm:bulletEnabled val="1"/>
        </dgm:presLayoutVars>
      </dgm:prSet>
      <dgm:spPr/>
    </dgm:pt>
    <dgm:pt modelId="{21A516D7-828C-46B0-AE9A-70E6607A6B19}" type="pres">
      <dgm:prSet presAssocID="{7FCDEBB6-A5C3-4C11-B25B-CDCCDF0BFA3D}" presName="spacer" presStyleCnt="0"/>
      <dgm:spPr/>
    </dgm:pt>
    <dgm:pt modelId="{65CF975E-F12B-4BD0-83E1-96B1ED40BDF6}" type="pres">
      <dgm:prSet presAssocID="{B4E64D29-BC47-4E60-8C2E-B2B5717704F7}" presName="parentText" presStyleLbl="node1" presStyleIdx="1" presStyleCnt="2">
        <dgm:presLayoutVars>
          <dgm:chMax val="0"/>
          <dgm:bulletEnabled val="1"/>
        </dgm:presLayoutVars>
      </dgm:prSet>
      <dgm:spPr/>
    </dgm:pt>
  </dgm:ptLst>
  <dgm:cxnLst>
    <dgm:cxn modelId="{6E8A1882-F5F1-4D7C-8A53-1A178B1AC60D}" srcId="{B798EE1B-3C1B-4A23-A66D-BE07C06A74CB}" destId="{5697C538-D922-4C3C-867D-A1E837702AD1}" srcOrd="0" destOrd="0" parTransId="{EFFFC8F6-FA7A-4FC0-ABE3-B6ECB07E1CE8}" sibTransId="{7FCDEBB6-A5C3-4C11-B25B-CDCCDF0BFA3D}"/>
    <dgm:cxn modelId="{DD712387-B6BF-4B45-BBA4-D6967FB56D46}" type="presOf" srcId="{5697C538-D922-4C3C-867D-A1E837702AD1}" destId="{EEF6A796-BF5D-43E0-B845-FBBEA56E658C}" srcOrd="0" destOrd="0" presId="urn:microsoft.com/office/officeart/2005/8/layout/vList2"/>
    <dgm:cxn modelId="{05A8BF95-B22C-4169-B249-9F4E38E0E7CB}" srcId="{B798EE1B-3C1B-4A23-A66D-BE07C06A74CB}" destId="{B4E64D29-BC47-4E60-8C2E-B2B5717704F7}" srcOrd="1" destOrd="0" parTransId="{081034C3-B4F3-4067-8D68-C623A5F1907D}" sibTransId="{6CFDF7AD-7C00-4C47-A5D8-044F78F0E9C6}"/>
    <dgm:cxn modelId="{516314B6-14AF-4D02-8FDF-2F91CE8A89CB}" type="presOf" srcId="{B798EE1B-3C1B-4A23-A66D-BE07C06A74CB}" destId="{7B5D6F7F-E229-40EE-AE85-A1B3364E922F}" srcOrd="0" destOrd="0" presId="urn:microsoft.com/office/officeart/2005/8/layout/vList2"/>
    <dgm:cxn modelId="{8C9D77FD-FFD7-4DC8-8D3C-D7E807C29577}" type="presOf" srcId="{B4E64D29-BC47-4E60-8C2E-B2B5717704F7}" destId="{65CF975E-F12B-4BD0-83E1-96B1ED40BDF6}" srcOrd="0" destOrd="0" presId="urn:microsoft.com/office/officeart/2005/8/layout/vList2"/>
    <dgm:cxn modelId="{5ACE4021-5E79-4A53-8A7A-82782FD68F5D}" type="presParOf" srcId="{7B5D6F7F-E229-40EE-AE85-A1B3364E922F}" destId="{EEF6A796-BF5D-43E0-B845-FBBEA56E658C}" srcOrd="0" destOrd="0" presId="urn:microsoft.com/office/officeart/2005/8/layout/vList2"/>
    <dgm:cxn modelId="{5633C840-F49F-42BF-A9E8-59D75998A982}" type="presParOf" srcId="{7B5D6F7F-E229-40EE-AE85-A1B3364E922F}" destId="{21A516D7-828C-46B0-AE9A-70E6607A6B19}" srcOrd="1" destOrd="0" presId="urn:microsoft.com/office/officeart/2005/8/layout/vList2"/>
    <dgm:cxn modelId="{70E62FC8-DA85-40B7-8288-4A7AAA458FF1}" type="presParOf" srcId="{7B5D6F7F-E229-40EE-AE85-A1B3364E922F}" destId="{65CF975E-F12B-4BD0-83E1-96B1ED40BDF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2AC2378-0173-44FC-BDC0-574C4A773EC3}"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DB97A247-104B-4141-9EC9-7D81758CD21E}">
      <dgm:prSet/>
      <dgm:spPr/>
      <dgm:t>
        <a:bodyPr/>
        <a:lstStyle/>
        <a:p>
          <a:r>
            <a:rPr lang="cs-CZ"/>
            <a:t>Po dvou letech Putnam vyhodnocuje stav SK v Americe (a tím myslí USA)</a:t>
          </a:r>
          <a:endParaRPr lang="en-US"/>
        </a:p>
      </dgm:t>
    </dgm:pt>
    <dgm:pt modelId="{038F7338-C298-4110-9586-5312CCA2A14D}" type="parTrans" cxnId="{AED02B58-395B-44FA-B845-3972AFE005D8}">
      <dgm:prSet/>
      <dgm:spPr/>
      <dgm:t>
        <a:bodyPr/>
        <a:lstStyle/>
        <a:p>
          <a:endParaRPr lang="en-US"/>
        </a:p>
      </dgm:t>
    </dgm:pt>
    <dgm:pt modelId="{B6A7317C-C78E-4130-BEE4-C9B125E3717C}" type="sibTrans" cxnId="{AED02B58-395B-44FA-B845-3972AFE005D8}">
      <dgm:prSet/>
      <dgm:spPr/>
      <dgm:t>
        <a:bodyPr/>
        <a:lstStyle/>
        <a:p>
          <a:endParaRPr lang="en-US"/>
        </a:p>
      </dgm:t>
    </dgm:pt>
    <dgm:pt modelId="{D40717DB-BBA5-471A-B2A5-C9A950C861E3}">
      <dgm:prSet/>
      <dgm:spPr/>
      <dgm:t>
        <a:bodyPr/>
        <a:lstStyle/>
        <a:p>
          <a:r>
            <a:rPr lang="cs-CZ"/>
            <a:t>V zemích, které Putnam označuje jako postkomunistické, kde je slabá OS a velká závislost na sátu, byly země jako USA a západní Evropa udávaný jako příklad toho, jak je silná OS nezbytná pro dobře fungující demokracii</a:t>
          </a:r>
          <a:endParaRPr lang="en-US"/>
        </a:p>
      </dgm:t>
    </dgm:pt>
    <dgm:pt modelId="{DDB5C986-07F1-4D13-8E49-9E4A3EA19B3F}" type="parTrans" cxnId="{32866841-BDF8-4FAB-8DE2-BFD110BEC609}">
      <dgm:prSet/>
      <dgm:spPr/>
      <dgm:t>
        <a:bodyPr/>
        <a:lstStyle/>
        <a:p>
          <a:endParaRPr lang="en-US"/>
        </a:p>
      </dgm:t>
    </dgm:pt>
    <dgm:pt modelId="{598E8457-50AE-4F7E-819E-A285A289F2BA}" type="sibTrans" cxnId="{32866841-BDF8-4FAB-8DE2-BFD110BEC609}">
      <dgm:prSet/>
      <dgm:spPr/>
      <dgm:t>
        <a:bodyPr/>
        <a:lstStyle/>
        <a:p>
          <a:endParaRPr lang="en-US"/>
        </a:p>
      </dgm:t>
    </dgm:pt>
    <dgm:pt modelId="{8FD8D14D-1CED-4A9A-901E-D14F8109FFB1}">
      <dgm:prSet/>
      <dgm:spPr/>
      <dgm:t>
        <a:bodyPr/>
        <a:lstStyle/>
        <a:p>
          <a:r>
            <a:rPr lang="cs-CZ"/>
            <a:t>Dle Putnama došlo v posledních několik desetiletí k úpadku americké OS</a:t>
          </a:r>
          <a:endParaRPr lang="en-US"/>
        </a:p>
      </dgm:t>
    </dgm:pt>
    <dgm:pt modelId="{D03C59CA-4F74-4CFD-8FC3-2BAD9CD77B52}" type="parTrans" cxnId="{53729F83-718E-4EE6-89FB-6E852DAC184C}">
      <dgm:prSet/>
      <dgm:spPr/>
      <dgm:t>
        <a:bodyPr/>
        <a:lstStyle/>
        <a:p>
          <a:endParaRPr lang="en-US"/>
        </a:p>
      </dgm:t>
    </dgm:pt>
    <dgm:pt modelId="{34FD272E-6877-4831-B714-03C1B7A73BFD}" type="sibTrans" cxnId="{53729F83-718E-4EE6-89FB-6E852DAC184C}">
      <dgm:prSet/>
      <dgm:spPr/>
      <dgm:t>
        <a:bodyPr/>
        <a:lstStyle/>
        <a:p>
          <a:endParaRPr lang="en-US"/>
        </a:p>
      </dgm:t>
    </dgm:pt>
    <dgm:pt modelId="{F1EB4C6E-68F8-4A16-A6C5-3F7F3406A178}">
      <dgm:prSet/>
      <dgm:spPr/>
      <dgm:t>
        <a:bodyPr/>
        <a:lstStyle/>
        <a:p>
          <a:r>
            <a:rPr lang="cs-CZ"/>
            <a:t>Už od Tocquevilla se zdůrazňuje přiklad USA jako společnosti kde silná OS znamená dobře fungující demokracii. Kvalita veřejného života, účinnost společenských institucí, zastupitelská demokracie a ekonomický rozvoj souvisí s normami a sítěmi občanské angažovanosti (příklady studii: vzdělání, městská chudoba, nezaměstnanost, kontrola trestní činnosti a zneužívání drog, zdraví, ekonomický úspěch etnických komunit, Silicon Valley, Benetton)</a:t>
          </a:r>
          <a:endParaRPr lang="en-US"/>
        </a:p>
      </dgm:t>
    </dgm:pt>
    <dgm:pt modelId="{4CEF863B-A48E-4F1C-8D04-B44B699883F2}" type="parTrans" cxnId="{D782C90C-C310-4796-B84E-722C0B52640C}">
      <dgm:prSet/>
      <dgm:spPr/>
      <dgm:t>
        <a:bodyPr/>
        <a:lstStyle/>
        <a:p>
          <a:endParaRPr lang="en-US"/>
        </a:p>
      </dgm:t>
    </dgm:pt>
    <dgm:pt modelId="{298F83A7-3C1E-4629-BB07-5BE3FC65ED78}" type="sibTrans" cxnId="{D782C90C-C310-4796-B84E-722C0B52640C}">
      <dgm:prSet/>
      <dgm:spPr/>
      <dgm:t>
        <a:bodyPr/>
        <a:lstStyle/>
        <a:p>
          <a:endParaRPr lang="en-US"/>
        </a:p>
      </dgm:t>
    </dgm:pt>
    <dgm:pt modelId="{A04F5565-DD45-4406-BA3B-307212DA9CEB}" type="pres">
      <dgm:prSet presAssocID="{62AC2378-0173-44FC-BDC0-574C4A773EC3}" presName="linear" presStyleCnt="0">
        <dgm:presLayoutVars>
          <dgm:animLvl val="lvl"/>
          <dgm:resizeHandles val="exact"/>
        </dgm:presLayoutVars>
      </dgm:prSet>
      <dgm:spPr/>
    </dgm:pt>
    <dgm:pt modelId="{AD0120CB-A714-4557-B4B4-58D8582ED180}" type="pres">
      <dgm:prSet presAssocID="{DB97A247-104B-4141-9EC9-7D81758CD21E}" presName="parentText" presStyleLbl="node1" presStyleIdx="0" presStyleCnt="4">
        <dgm:presLayoutVars>
          <dgm:chMax val="0"/>
          <dgm:bulletEnabled val="1"/>
        </dgm:presLayoutVars>
      </dgm:prSet>
      <dgm:spPr/>
    </dgm:pt>
    <dgm:pt modelId="{9CB52B9A-F43C-4369-92A8-B5A647AEFBE0}" type="pres">
      <dgm:prSet presAssocID="{B6A7317C-C78E-4130-BEE4-C9B125E3717C}" presName="spacer" presStyleCnt="0"/>
      <dgm:spPr/>
    </dgm:pt>
    <dgm:pt modelId="{B52964BF-3420-49C1-B0CE-B5C5BAD30B5B}" type="pres">
      <dgm:prSet presAssocID="{D40717DB-BBA5-471A-B2A5-C9A950C861E3}" presName="parentText" presStyleLbl="node1" presStyleIdx="1" presStyleCnt="4">
        <dgm:presLayoutVars>
          <dgm:chMax val="0"/>
          <dgm:bulletEnabled val="1"/>
        </dgm:presLayoutVars>
      </dgm:prSet>
      <dgm:spPr/>
    </dgm:pt>
    <dgm:pt modelId="{7F44AE7E-E17C-444B-8040-24B1F75BA22F}" type="pres">
      <dgm:prSet presAssocID="{598E8457-50AE-4F7E-819E-A285A289F2BA}" presName="spacer" presStyleCnt="0"/>
      <dgm:spPr/>
    </dgm:pt>
    <dgm:pt modelId="{407E048A-D24B-4FCC-BD6C-2A7DA5380975}" type="pres">
      <dgm:prSet presAssocID="{8FD8D14D-1CED-4A9A-901E-D14F8109FFB1}" presName="parentText" presStyleLbl="node1" presStyleIdx="2" presStyleCnt="4">
        <dgm:presLayoutVars>
          <dgm:chMax val="0"/>
          <dgm:bulletEnabled val="1"/>
        </dgm:presLayoutVars>
      </dgm:prSet>
      <dgm:spPr/>
    </dgm:pt>
    <dgm:pt modelId="{62789332-8DC4-43B6-8199-FB1D8E15D832}" type="pres">
      <dgm:prSet presAssocID="{34FD272E-6877-4831-B714-03C1B7A73BFD}" presName="spacer" presStyleCnt="0"/>
      <dgm:spPr/>
    </dgm:pt>
    <dgm:pt modelId="{6423791C-1138-4272-85A4-ACD3340CA4AD}" type="pres">
      <dgm:prSet presAssocID="{F1EB4C6E-68F8-4A16-A6C5-3F7F3406A178}" presName="parentText" presStyleLbl="node1" presStyleIdx="3" presStyleCnt="4">
        <dgm:presLayoutVars>
          <dgm:chMax val="0"/>
          <dgm:bulletEnabled val="1"/>
        </dgm:presLayoutVars>
      </dgm:prSet>
      <dgm:spPr/>
    </dgm:pt>
  </dgm:ptLst>
  <dgm:cxnLst>
    <dgm:cxn modelId="{81E5DB09-FB6E-4444-A0BC-D4BCB9B13FDF}" type="presOf" srcId="{8FD8D14D-1CED-4A9A-901E-D14F8109FFB1}" destId="{407E048A-D24B-4FCC-BD6C-2A7DA5380975}" srcOrd="0" destOrd="0" presId="urn:microsoft.com/office/officeart/2005/8/layout/vList2"/>
    <dgm:cxn modelId="{D782C90C-C310-4796-B84E-722C0B52640C}" srcId="{62AC2378-0173-44FC-BDC0-574C4A773EC3}" destId="{F1EB4C6E-68F8-4A16-A6C5-3F7F3406A178}" srcOrd="3" destOrd="0" parTransId="{4CEF863B-A48E-4F1C-8D04-B44B699883F2}" sibTransId="{298F83A7-3C1E-4629-BB07-5BE3FC65ED78}"/>
    <dgm:cxn modelId="{7FAD4D1D-FD42-4A4A-A45E-AD61D84A4198}" type="presOf" srcId="{F1EB4C6E-68F8-4A16-A6C5-3F7F3406A178}" destId="{6423791C-1138-4272-85A4-ACD3340CA4AD}" srcOrd="0" destOrd="0" presId="urn:microsoft.com/office/officeart/2005/8/layout/vList2"/>
    <dgm:cxn modelId="{32866841-BDF8-4FAB-8DE2-BFD110BEC609}" srcId="{62AC2378-0173-44FC-BDC0-574C4A773EC3}" destId="{D40717DB-BBA5-471A-B2A5-C9A950C861E3}" srcOrd="1" destOrd="0" parTransId="{DDB5C986-07F1-4D13-8E49-9E4A3EA19B3F}" sibTransId="{598E8457-50AE-4F7E-819E-A285A289F2BA}"/>
    <dgm:cxn modelId="{AED02B58-395B-44FA-B845-3972AFE005D8}" srcId="{62AC2378-0173-44FC-BDC0-574C4A773EC3}" destId="{DB97A247-104B-4141-9EC9-7D81758CD21E}" srcOrd="0" destOrd="0" parTransId="{038F7338-C298-4110-9586-5312CCA2A14D}" sibTransId="{B6A7317C-C78E-4130-BEE4-C9B125E3717C}"/>
    <dgm:cxn modelId="{53729F83-718E-4EE6-89FB-6E852DAC184C}" srcId="{62AC2378-0173-44FC-BDC0-574C4A773EC3}" destId="{8FD8D14D-1CED-4A9A-901E-D14F8109FFB1}" srcOrd="2" destOrd="0" parTransId="{D03C59CA-4F74-4CFD-8FC3-2BAD9CD77B52}" sibTransId="{34FD272E-6877-4831-B714-03C1B7A73BFD}"/>
    <dgm:cxn modelId="{B9651C91-C958-4EA0-927A-47E20DC1BC15}" type="presOf" srcId="{62AC2378-0173-44FC-BDC0-574C4A773EC3}" destId="{A04F5565-DD45-4406-BA3B-307212DA9CEB}" srcOrd="0" destOrd="0" presId="urn:microsoft.com/office/officeart/2005/8/layout/vList2"/>
    <dgm:cxn modelId="{E2FF84C9-71D5-4F30-B52F-DB546B1A6177}" type="presOf" srcId="{DB97A247-104B-4141-9EC9-7D81758CD21E}" destId="{AD0120CB-A714-4557-B4B4-58D8582ED180}" srcOrd="0" destOrd="0" presId="urn:microsoft.com/office/officeart/2005/8/layout/vList2"/>
    <dgm:cxn modelId="{D45313F1-A852-451D-B985-6B84AC770F01}" type="presOf" srcId="{D40717DB-BBA5-471A-B2A5-C9A950C861E3}" destId="{B52964BF-3420-49C1-B0CE-B5C5BAD30B5B}" srcOrd="0" destOrd="0" presId="urn:microsoft.com/office/officeart/2005/8/layout/vList2"/>
    <dgm:cxn modelId="{47F87E36-1FE9-402B-BE55-3B964AE4A2A9}" type="presParOf" srcId="{A04F5565-DD45-4406-BA3B-307212DA9CEB}" destId="{AD0120CB-A714-4557-B4B4-58D8582ED180}" srcOrd="0" destOrd="0" presId="urn:microsoft.com/office/officeart/2005/8/layout/vList2"/>
    <dgm:cxn modelId="{B6281DC5-FEAD-472A-9C96-499EE3C351E8}" type="presParOf" srcId="{A04F5565-DD45-4406-BA3B-307212DA9CEB}" destId="{9CB52B9A-F43C-4369-92A8-B5A647AEFBE0}" srcOrd="1" destOrd="0" presId="urn:microsoft.com/office/officeart/2005/8/layout/vList2"/>
    <dgm:cxn modelId="{353D6076-BF5E-453A-9E55-3E5737759A3A}" type="presParOf" srcId="{A04F5565-DD45-4406-BA3B-307212DA9CEB}" destId="{B52964BF-3420-49C1-B0CE-B5C5BAD30B5B}" srcOrd="2" destOrd="0" presId="urn:microsoft.com/office/officeart/2005/8/layout/vList2"/>
    <dgm:cxn modelId="{68B020C3-CCB5-4CDA-A4E1-52E07F209FE0}" type="presParOf" srcId="{A04F5565-DD45-4406-BA3B-307212DA9CEB}" destId="{7F44AE7E-E17C-444B-8040-24B1F75BA22F}" srcOrd="3" destOrd="0" presId="urn:microsoft.com/office/officeart/2005/8/layout/vList2"/>
    <dgm:cxn modelId="{DCA81EC4-DD54-4647-80A6-733F95F065FD}" type="presParOf" srcId="{A04F5565-DD45-4406-BA3B-307212DA9CEB}" destId="{407E048A-D24B-4FCC-BD6C-2A7DA5380975}" srcOrd="4" destOrd="0" presId="urn:microsoft.com/office/officeart/2005/8/layout/vList2"/>
    <dgm:cxn modelId="{0A35E8AD-30D8-4102-B40C-147E170CC956}" type="presParOf" srcId="{A04F5565-DD45-4406-BA3B-307212DA9CEB}" destId="{62789332-8DC4-43B6-8199-FB1D8E15D832}" srcOrd="5" destOrd="0" presId="urn:microsoft.com/office/officeart/2005/8/layout/vList2"/>
    <dgm:cxn modelId="{31A5CD3E-D2DB-4066-A916-4C8256F5C953}" type="presParOf" srcId="{A04F5565-DD45-4406-BA3B-307212DA9CEB}" destId="{6423791C-1138-4272-85A4-ACD3340CA4AD}"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57E0519-6A7C-445A-8BD5-4922573EFF30}"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BA1A6A48-9EAB-4CB0-A168-3BF267CA5494}">
      <dgm:prSet/>
      <dgm:spPr/>
      <dgm:t>
        <a:bodyPr/>
        <a:lstStyle/>
        <a:p>
          <a:r>
            <a:rPr lang="cs-CZ"/>
            <a:t>Dle jakých znaků víme, že dochází ke změnám v oblasti SK v USA?</a:t>
          </a:r>
          <a:endParaRPr lang="en-US"/>
        </a:p>
      </dgm:t>
    </dgm:pt>
    <dgm:pt modelId="{6A1661CA-B53E-4234-A26F-97E72283FF47}" type="parTrans" cxnId="{B0D2DBDF-A882-497A-857D-640C62188428}">
      <dgm:prSet/>
      <dgm:spPr/>
      <dgm:t>
        <a:bodyPr/>
        <a:lstStyle/>
        <a:p>
          <a:endParaRPr lang="en-US"/>
        </a:p>
      </dgm:t>
    </dgm:pt>
    <dgm:pt modelId="{40AF7ECD-50DE-41D0-88A3-5AD227B7E422}" type="sibTrans" cxnId="{B0D2DBDF-A882-497A-857D-640C62188428}">
      <dgm:prSet/>
      <dgm:spPr/>
      <dgm:t>
        <a:bodyPr/>
        <a:lstStyle/>
        <a:p>
          <a:endParaRPr lang="en-US"/>
        </a:p>
      </dgm:t>
    </dgm:pt>
    <dgm:pt modelId="{4F3A0A14-43E3-4D5F-B342-0C5B56CD53FB}">
      <dgm:prSet/>
      <dgm:spPr/>
      <dgm:t>
        <a:bodyPr/>
        <a:lstStyle/>
        <a:p>
          <a:r>
            <a:rPr lang="cs-CZ"/>
            <a:t>Klesající účast na volbách, klesající účast na veřejných setkáních na lokální úrovni nebo ve školách, na politickém shromáždění nebo proslovu, ve výboru nějaké místní organizace nebo práci pro nějakou politickou stranu. Důvěra v centrální vládu také klesá. To vše navzdory stoupající úrovni vzdělání, které je hlavním ukazatelem politické participace na individuální úrovni</a:t>
          </a:r>
          <a:endParaRPr lang="en-US"/>
        </a:p>
      </dgm:t>
    </dgm:pt>
    <dgm:pt modelId="{2D83875F-484B-49F3-8407-BE9A82A2BF02}" type="parTrans" cxnId="{2C988728-1F06-40F8-AF59-A17E12DC1B8B}">
      <dgm:prSet/>
      <dgm:spPr/>
      <dgm:t>
        <a:bodyPr/>
        <a:lstStyle/>
        <a:p>
          <a:endParaRPr lang="en-US"/>
        </a:p>
      </dgm:t>
    </dgm:pt>
    <dgm:pt modelId="{3172A794-F0B4-46CF-9380-990E75F79996}" type="sibTrans" cxnId="{2C988728-1F06-40F8-AF59-A17E12DC1B8B}">
      <dgm:prSet/>
      <dgm:spPr/>
      <dgm:t>
        <a:bodyPr/>
        <a:lstStyle/>
        <a:p>
          <a:endParaRPr lang="en-US"/>
        </a:p>
      </dgm:t>
    </dgm:pt>
    <dgm:pt modelId="{80161D8B-8A93-4A62-AFAA-DBBAE1D17CAF}">
      <dgm:prSet/>
      <dgm:spPr/>
      <dgm:t>
        <a:bodyPr/>
        <a:lstStyle/>
        <a:p>
          <a:r>
            <a:rPr lang="cs-CZ"/>
            <a:t>Američane se nejčastěji sdružují do církevních organizací (zejména ženy), mají nejvíc svatostánků per capita na světě. Nicméně změnil se způsob praktikování, méně jich chodí do náb. institucí nebo na mše </a:t>
          </a:r>
          <a:endParaRPr lang="en-US"/>
        </a:p>
      </dgm:t>
    </dgm:pt>
    <dgm:pt modelId="{C9CADA41-4CEB-4703-B700-6F4A91D6221F}" type="parTrans" cxnId="{F2B2CF7A-5566-4542-8097-5BDBD0C2733F}">
      <dgm:prSet/>
      <dgm:spPr/>
      <dgm:t>
        <a:bodyPr/>
        <a:lstStyle/>
        <a:p>
          <a:endParaRPr lang="en-US"/>
        </a:p>
      </dgm:t>
    </dgm:pt>
    <dgm:pt modelId="{405622F3-6593-4EE7-B0A4-BD9515D86782}" type="sibTrans" cxnId="{F2B2CF7A-5566-4542-8097-5BDBD0C2733F}">
      <dgm:prSet/>
      <dgm:spPr/>
      <dgm:t>
        <a:bodyPr/>
        <a:lstStyle/>
        <a:p>
          <a:endParaRPr lang="en-US"/>
        </a:p>
      </dgm:t>
    </dgm:pt>
    <dgm:pt modelId="{FBD14C3C-BB4F-435C-BEAF-9F9984D4804D}">
      <dgm:prSet/>
      <dgm:spPr/>
      <dgm:t>
        <a:bodyPr/>
        <a:lstStyle/>
        <a:p>
          <a:r>
            <a:rPr lang="cs-CZ"/>
            <a:t>U mužů byly populární odbory, těm členství klesá permanentně</a:t>
          </a:r>
          <a:endParaRPr lang="en-US"/>
        </a:p>
      </dgm:t>
    </dgm:pt>
    <dgm:pt modelId="{4DB8EC39-6EA4-4AA3-8174-A798DC46F130}" type="parTrans" cxnId="{2EDF532C-4060-452B-B03C-84D0C5292977}">
      <dgm:prSet/>
      <dgm:spPr/>
      <dgm:t>
        <a:bodyPr/>
        <a:lstStyle/>
        <a:p>
          <a:endParaRPr lang="en-US"/>
        </a:p>
      </dgm:t>
    </dgm:pt>
    <dgm:pt modelId="{90407576-6502-4CB4-A2A6-1C801F412243}" type="sibTrans" cxnId="{2EDF532C-4060-452B-B03C-84D0C5292977}">
      <dgm:prSet/>
      <dgm:spPr/>
      <dgm:t>
        <a:bodyPr/>
        <a:lstStyle/>
        <a:p>
          <a:endParaRPr lang="en-US"/>
        </a:p>
      </dgm:t>
    </dgm:pt>
    <dgm:pt modelId="{EB72F1A6-74A8-41D2-9DAE-DD4A316E304D}" type="pres">
      <dgm:prSet presAssocID="{F57E0519-6A7C-445A-8BD5-4922573EFF30}" presName="linear" presStyleCnt="0">
        <dgm:presLayoutVars>
          <dgm:animLvl val="lvl"/>
          <dgm:resizeHandles val="exact"/>
        </dgm:presLayoutVars>
      </dgm:prSet>
      <dgm:spPr/>
    </dgm:pt>
    <dgm:pt modelId="{1584BC98-8CD1-4391-B763-D1CC31CBD06B}" type="pres">
      <dgm:prSet presAssocID="{BA1A6A48-9EAB-4CB0-A168-3BF267CA5494}" presName="parentText" presStyleLbl="node1" presStyleIdx="0" presStyleCnt="4">
        <dgm:presLayoutVars>
          <dgm:chMax val="0"/>
          <dgm:bulletEnabled val="1"/>
        </dgm:presLayoutVars>
      </dgm:prSet>
      <dgm:spPr/>
    </dgm:pt>
    <dgm:pt modelId="{9B6F93EC-D19E-4AB1-8DD9-8F216AD61370}" type="pres">
      <dgm:prSet presAssocID="{40AF7ECD-50DE-41D0-88A3-5AD227B7E422}" presName="spacer" presStyleCnt="0"/>
      <dgm:spPr/>
    </dgm:pt>
    <dgm:pt modelId="{C29E39FE-29F7-4FBA-9EB7-34F16224FD29}" type="pres">
      <dgm:prSet presAssocID="{4F3A0A14-43E3-4D5F-B342-0C5B56CD53FB}" presName="parentText" presStyleLbl="node1" presStyleIdx="1" presStyleCnt="4">
        <dgm:presLayoutVars>
          <dgm:chMax val="0"/>
          <dgm:bulletEnabled val="1"/>
        </dgm:presLayoutVars>
      </dgm:prSet>
      <dgm:spPr/>
    </dgm:pt>
    <dgm:pt modelId="{CB4F94F9-33CC-477B-9D03-F0810D0332D3}" type="pres">
      <dgm:prSet presAssocID="{3172A794-F0B4-46CF-9380-990E75F79996}" presName="spacer" presStyleCnt="0"/>
      <dgm:spPr/>
    </dgm:pt>
    <dgm:pt modelId="{377D97E2-E83D-41FC-9D5F-C722FEA2FAF8}" type="pres">
      <dgm:prSet presAssocID="{80161D8B-8A93-4A62-AFAA-DBBAE1D17CAF}" presName="parentText" presStyleLbl="node1" presStyleIdx="2" presStyleCnt="4">
        <dgm:presLayoutVars>
          <dgm:chMax val="0"/>
          <dgm:bulletEnabled val="1"/>
        </dgm:presLayoutVars>
      </dgm:prSet>
      <dgm:spPr/>
    </dgm:pt>
    <dgm:pt modelId="{8AD3A253-D1EC-4DA8-B642-06C4649C6DC1}" type="pres">
      <dgm:prSet presAssocID="{405622F3-6593-4EE7-B0A4-BD9515D86782}" presName="spacer" presStyleCnt="0"/>
      <dgm:spPr/>
    </dgm:pt>
    <dgm:pt modelId="{343B5EA7-1DF7-4A97-B16B-36C2178906FA}" type="pres">
      <dgm:prSet presAssocID="{FBD14C3C-BB4F-435C-BEAF-9F9984D4804D}" presName="parentText" presStyleLbl="node1" presStyleIdx="3" presStyleCnt="4">
        <dgm:presLayoutVars>
          <dgm:chMax val="0"/>
          <dgm:bulletEnabled val="1"/>
        </dgm:presLayoutVars>
      </dgm:prSet>
      <dgm:spPr/>
    </dgm:pt>
  </dgm:ptLst>
  <dgm:cxnLst>
    <dgm:cxn modelId="{DE0EAA0F-C7CF-4C9D-BD5F-89CD9C431933}" type="presOf" srcId="{BA1A6A48-9EAB-4CB0-A168-3BF267CA5494}" destId="{1584BC98-8CD1-4391-B763-D1CC31CBD06B}" srcOrd="0" destOrd="0" presId="urn:microsoft.com/office/officeart/2005/8/layout/vList2"/>
    <dgm:cxn modelId="{0799FC1C-8F6A-4E0D-BACF-08B44A857E9B}" type="presOf" srcId="{4F3A0A14-43E3-4D5F-B342-0C5B56CD53FB}" destId="{C29E39FE-29F7-4FBA-9EB7-34F16224FD29}" srcOrd="0" destOrd="0" presId="urn:microsoft.com/office/officeart/2005/8/layout/vList2"/>
    <dgm:cxn modelId="{2C988728-1F06-40F8-AF59-A17E12DC1B8B}" srcId="{F57E0519-6A7C-445A-8BD5-4922573EFF30}" destId="{4F3A0A14-43E3-4D5F-B342-0C5B56CD53FB}" srcOrd="1" destOrd="0" parTransId="{2D83875F-484B-49F3-8407-BE9A82A2BF02}" sibTransId="{3172A794-F0B4-46CF-9380-990E75F79996}"/>
    <dgm:cxn modelId="{2EDF532C-4060-452B-B03C-84D0C5292977}" srcId="{F57E0519-6A7C-445A-8BD5-4922573EFF30}" destId="{FBD14C3C-BB4F-435C-BEAF-9F9984D4804D}" srcOrd="3" destOrd="0" parTransId="{4DB8EC39-6EA4-4AA3-8174-A798DC46F130}" sibTransId="{90407576-6502-4CB4-A2A6-1C801F412243}"/>
    <dgm:cxn modelId="{07584D2F-9D97-4D66-8D8C-B323F6538A07}" type="presOf" srcId="{F57E0519-6A7C-445A-8BD5-4922573EFF30}" destId="{EB72F1A6-74A8-41D2-9DAE-DD4A316E304D}" srcOrd="0" destOrd="0" presId="urn:microsoft.com/office/officeart/2005/8/layout/vList2"/>
    <dgm:cxn modelId="{69A2984A-D086-40F1-BB20-BB10ECC8830C}" type="presOf" srcId="{FBD14C3C-BB4F-435C-BEAF-9F9984D4804D}" destId="{343B5EA7-1DF7-4A97-B16B-36C2178906FA}" srcOrd="0" destOrd="0" presId="urn:microsoft.com/office/officeart/2005/8/layout/vList2"/>
    <dgm:cxn modelId="{F2B2CF7A-5566-4542-8097-5BDBD0C2733F}" srcId="{F57E0519-6A7C-445A-8BD5-4922573EFF30}" destId="{80161D8B-8A93-4A62-AFAA-DBBAE1D17CAF}" srcOrd="2" destOrd="0" parTransId="{C9CADA41-4CEB-4703-B700-6F4A91D6221F}" sibTransId="{405622F3-6593-4EE7-B0A4-BD9515D86782}"/>
    <dgm:cxn modelId="{32E74BC8-A778-4315-BF4F-6BD1A6D9D594}" type="presOf" srcId="{80161D8B-8A93-4A62-AFAA-DBBAE1D17CAF}" destId="{377D97E2-E83D-41FC-9D5F-C722FEA2FAF8}" srcOrd="0" destOrd="0" presId="urn:microsoft.com/office/officeart/2005/8/layout/vList2"/>
    <dgm:cxn modelId="{B0D2DBDF-A882-497A-857D-640C62188428}" srcId="{F57E0519-6A7C-445A-8BD5-4922573EFF30}" destId="{BA1A6A48-9EAB-4CB0-A168-3BF267CA5494}" srcOrd="0" destOrd="0" parTransId="{6A1661CA-B53E-4234-A26F-97E72283FF47}" sibTransId="{40AF7ECD-50DE-41D0-88A3-5AD227B7E422}"/>
    <dgm:cxn modelId="{A86B646F-D717-4767-84FA-C70D44685D01}" type="presParOf" srcId="{EB72F1A6-74A8-41D2-9DAE-DD4A316E304D}" destId="{1584BC98-8CD1-4391-B763-D1CC31CBD06B}" srcOrd="0" destOrd="0" presId="urn:microsoft.com/office/officeart/2005/8/layout/vList2"/>
    <dgm:cxn modelId="{995DE9D1-5406-4EED-B008-00D30C7431B5}" type="presParOf" srcId="{EB72F1A6-74A8-41D2-9DAE-DD4A316E304D}" destId="{9B6F93EC-D19E-4AB1-8DD9-8F216AD61370}" srcOrd="1" destOrd="0" presId="urn:microsoft.com/office/officeart/2005/8/layout/vList2"/>
    <dgm:cxn modelId="{FA85827C-61F5-4519-8129-84280A965EA7}" type="presParOf" srcId="{EB72F1A6-74A8-41D2-9DAE-DD4A316E304D}" destId="{C29E39FE-29F7-4FBA-9EB7-34F16224FD29}" srcOrd="2" destOrd="0" presId="urn:microsoft.com/office/officeart/2005/8/layout/vList2"/>
    <dgm:cxn modelId="{AAF0BCAE-738D-49BE-A64D-FB6149B9487F}" type="presParOf" srcId="{EB72F1A6-74A8-41D2-9DAE-DD4A316E304D}" destId="{CB4F94F9-33CC-477B-9D03-F0810D0332D3}" srcOrd="3" destOrd="0" presId="urn:microsoft.com/office/officeart/2005/8/layout/vList2"/>
    <dgm:cxn modelId="{BFF4565E-96BF-4AD5-8CD2-65D0BF4BEC85}" type="presParOf" srcId="{EB72F1A6-74A8-41D2-9DAE-DD4A316E304D}" destId="{377D97E2-E83D-41FC-9D5F-C722FEA2FAF8}" srcOrd="4" destOrd="0" presId="urn:microsoft.com/office/officeart/2005/8/layout/vList2"/>
    <dgm:cxn modelId="{B9441E6D-1376-49B5-ABA0-18D19F8836BA}" type="presParOf" srcId="{EB72F1A6-74A8-41D2-9DAE-DD4A316E304D}" destId="{8AD3A253-D1EC-4DA8-B642-06C4649C6DC1}" srcOrd="5" destOrd="0" presId="urn:microsoft.com/office/officeart/2005/8/layout/vList2"/>
    <dgm:cxn modelId="{77635698-6DB8-4470-8CFC-B3B2BD78A9FF}" type="presParOf" srcId="{EB72F1A6-74A8-41D2-9DAE-DD4A316E304D}" destId="{343B5EA7-1DF7-4A97-B16B-36C2178906F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C761DFC-415A-4F8E-B2C0-AD692236D21D}"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0DAAECC4-D48F-469C-A314-20480E3ACC6E}">
      <dgm:prSet/>
      <dgm:spPr/>
      <dgm:t>
        <a:bodyPr/>
        <a:lstStyle/>
        <a:p>
          <a:r>
            <a:rPr lang="cs-CZ"/>
            <a:t>Dál klesá účast na aktivitách sdružení rodičů (parent-teacher associations), členství v OOS a klubech, stejně jako i počet dobrovolníků </a:t>
          </a:r>
          <a:endParaRPr lang="en-US"/>
        </a:p>
      </dgm:t>
    </dgm:pt>
    <dgm:pt modelId="{4FE8DF61-FBA7-4A8A-A9D8-173B10B81E52}" type="parTrans" cxnId="{504D4028-1F2D-452C-B3F7-FB4558423902}">
      <dgm:prSet/>
      <dgm:spPr/>
      <dgm:t>
        <a:bodyPr/>
        <a:lstStyle/>
        <a:p>
          <a:endParaRPr lang="en-US"/>
        </a:p>
      </dgm:t>
    </dgm:pt>
    <dgm:pt modelId="{65668AFD-A5BD-4990-AF45-25D753B1C57C}" type="sibTrans" cxnId="{504D4028-1F2D-452C-B3F7-FB4558423902}">
      <dgm:prSet/>
      <dgm:spPr/>
      <dgm:t>
        <a:bodyPr/>
        <a:lstStyle/>
        <a:p>
          <a:endParaRPr lang="en-US"/>
        </a:p>
      </dgm:t>
    </dgm:pt>
    <dgm:pt modelId="{8894AAAD-8328-4C77-8FDD-F17A989D9427}">
      <dgm:prSet/>
      <dgm:spPr/>
      <dgm:t>
        <a:bodyPr/>
        <a:lstStyle/>
        <a:p>
          <a:r>
            <a:rPr lang="cs-CZ"/>
            <a:t>Konečně víc Američanů než kdy dřív se věnuje bowlingu, ale účast na bowlingu v organizovaných ligách trvale klesá. Proč je bowling alone důležitý pro SK? Méně příležitosti pro rozhovor a vytváření vazeb (+ menší útrata za pivo a pizzu)</a:t>
          </a:r>
          <a:endParaRPr lang="en-US"/>
        </a:p>
      </dgm:t>
    </dgm:pt>
    <dgm:pt modelId="{D576A199-6F28-4E14-BCF7-7AA7A7CFA5FC}" type="parTrans" cxnId="{ED4EA2DF-E3D4-4A60-8E80-B60BBC982EC8}">
      <dgm:prSet/>
      <dgm:spPr/>
      <dgm:t>
        <a:bodyPr/>
        <a:lstStyle/>
        <a:p>
          <a:endParaRPr lang="en-US"/>
        </a:p>
      </dgm:t>
    </dgm:pt>
    <dgm:pt modelId="{4A9633FC-8727-442F-84EB-9B87CC0AD778}" type="sibTrans" cxnId="{ED4EA2DF-E3D4-4A60-8E80-B60BBC982EC8}">
      <dgm:prSet/>
      <dgm:spPr/>
      <dgm:t>
        <a:bodyPr/>
        <a:lstStyle/>
        <a:p>
          <a:endParaRPr lang="en-US"/>
        </a:p>
      </dgm:t>
    </dgm:pt>
    <dgm:pt modelId="{11D48D04-EF0A-4C12-B3AB-51BA53175B4D}">
      <dgm:prSet/>
      <dgm:spPr/>
      <dgm:t>
        <a:bodyPr/>
        <a:lstStyle/>
        <a:p>
          <a:r>
            <a:rPr lang="cs-CZ"/>
            <a:t>Kontratrendy: některým organizacím členství stoupa (environmentální organizace, Národní organizace žen, Americké sdružení důchodců). Jedná se však o masové členství kdy členy platí členské poplatky, čtou možná newsletter, nikdy nechodí na schůzky a neznají nikoho z dalších členů. Tím se liší od klasických sdružení, proto jím Putnam říká terciární asociace </a:t>
          </a:r>
          <a:endParaRPr lang="en-US"/>
        </a:p>
      </dgm:t>
    </dgm:pt>
    <dgm:pt modelId="{9A869EF5-C05D-4006-AE48-8442D1F4ACCA}" type="parTrans" cxnId="{56823090-EE1D-41D1-9C7A-DF02A4A0AC13}">
      <dgm:prSet/>
      <dgm:spPr/>
      <dgm:t>
        <a:bodyPr/>
        <a:lstStyle/>
        <a:p>
          <a:endParaRPr lang="en-US"/>
        </a:p>
      </dgm:t>
    </dgm:pt>
    <dgm:pt modelId="{7F3D0966-12B5-49CB-A5CE-AFA4831186A6}" type="sibTrans" cxnId="{56823090-EE1D-41D1-9C7A-DF02A4A0AC13}">
      <dgm:prSet/>
      <dgm:spPr/>
      <dgm:t>
        <a:bodyPr/>
        <a:lstStyle/>
        <a:p>
          <a:endParaRPr lang="en-US"/>
        </a:p>
      </dgm:t>
    </dgm:pt>
    <dgm:pt modelId="{16A16929-3632-49F4-8A9A-5A46E27A1C47}" type="pres">
      <dgm:prSet presAssocID="{8C761DFC-415A-4F8E-B2C0-AD692236D21D}" presName="linear" presStyleCnt="0">
        <dgm:presLayoutVars>
          <dgm:animLvl val="lvl"/>
          <dgm:resizeHandles val="exact"/>
        </dgm:presLayoutVars>
      </dgm:prSet>
      <dgm:spPr/>
    </dgm:pt>
    <dgm:pt modelId="{840FAB9D-E4F5-4A2E-8BB1-9AC177EF6333}" type="pres">
      <dgm:prSet presAssocID="{0DAAECC4-D48F-469C-A314-20480E3ACC6E}" presName="parentText" presStyleLbl="node1" presStyleIdx="0" presStyleCnt="3">
        <dgm:presLayoutVars>
          <dgm:chMax val="0"/>
          <dgm:bulletEnabled val="1"/>
        </dgm:presLayoutVars>
      </dgm:prSet>
      <dgm:spPr/>
    </dgm:pt>
    <dgm:pt modelId="{3354C8A6-BC8C-44D2-8133-BA707C8FFEBB}" type="pres">
      <dgm:prSet presAssocID="{65668AFD-A5BD-4990-AF45-25D753B1C57C}" presName="spacer" presStyleCnt="0"/>
      <dgm:spPr/>
    </dgm:pt>
    <dgm:pt modelId="{DFFEB8E0-E54A-4EBD-879E-CA50BBA2E260}" type="pres">
      <dgm:prSet presAssocID="{8894AAAD-8328-4C77-8FDD-F17A989D9427}" presName="parentText" presStyleLbl="node1" presStyleIdx="1" presStyleCnt="3">
        <dgm:presLayoutVars>
          <dgm:chMax val="0"/>
          <dgm:bulletEnabled val="1"/>
        </dgm:presLayoutVars>
      </dgm:prSet>
      <dgm:spPr/>
    </dgm:pt>
    <dgm:pt modelId="{F8D32A0C-6A6D-46BB-87AD-02836312F1A1}" type="pres">
      <dgm:prSet presAssocID="{4A9633FC-8727-442F-84EB-9B87CC0AD778}" presName="spacer" presStyleCnt="0"/>
      <dgm:spPr/>
    </dgm:pt>
    <dgm:pt modelId="{0051ADDF-4D87-48B1-8161-68B82250D9BB}" type="pres">
      <dgm:prSet presAssocID="{11D48D04-EF0A-4C12-B3AB-51BA53175B4D}" presName="parentText" presStyleLbl="node1" presStyleIdx="2" presStyleCnt="3">
        <dgm:presLayoutVars>
          <dgm:chMax val="0"/>
          <dgm:bulletEnabled val="1"/>
        </dgm:presLayoutVars>
      </dgm:prSet>
      <dgm:spPr/>
    </dgm:pt>
  </dgm:ptLst>
  <dgm:cxnLst>
    <dgm:cxn modelId="{504D4028-1F2D-452C-B3F7-FB4558423902}" srcId="{8C761DFC-415A-4F8E-B2C0-AD692236D21D}" destId="{0DAAECC4-D48F-469C-A314-20480E3ACC6E}" srcOrd="0" destOrd="0" parTransId="{4FE8DF61-FBA7-4A8A-A9D8-173B10B81E52}" sibTransId="{65668AFD-A5BD-4990-AF45-25D753B1C57C}"/>
    <dgm:cxn modelId="{744B3562-5EDD-44B8-8941-8BC1FBD25860}" type="presOf" srcId="{0DAAECC4-D48F-469C-A314-20480E3ACC6E}" destId="{840FAB9D-E4F5-4A2E-8BB1-9AC177EF6333}" srcOrd="0" destOrd="0" presId="urn:microsoft.com/office/officeart/2005/8/layout/vList2"/>
    <dgm:cxn modelId="{8E98524B-0550-442B-A6E7-B5F2E3317384}" type="presOf" srcId="{8C761DFC-415A-4F8E-B2C0-AD692236D21D}" destId="{16A16929-3632-49F4-8A9A-5A46E27A1C47}" srcOrd="0" destOrd="0" presId="urn:microsoft.com/office/officeart/2005/8/layout/vList2"/>
    <dgm:cxn modelId="{26C72C86-8482-48EE-894C-80E3A489EF54}" type="presOf" srcId="{8894AAAD-8328-4C77-8FDD-F17A989D9427}" destId="{DFFEB8E0-E54A-4EBD-879E-CA50BBA2E260}" srcOrd="0" destOrd="0" presId="urn:microsoft.com/office/officeart/2005/8/layout/vList2"/>
    <dgm:cxn modelId="{56823090-EE1D-41D1-9C7A-DF02A4A0AC13}" srcId="{8C761DFC-415A-4F8E-B2C0-AD692236D21D}" destId="{11D48D04-EF0A-4C12-B3AB-51BA53175B4D}" srcOrd="2" destOrd="0" parTransId="{9A869EF5-C05D-4006-AE48-8442D1F4ACCA}" sibTransId="{7F3D0966-12B5-49CB-A5CE-AFA4831186A6}"/>
    <dgm:cxn modelId="{667AF2A5-A5D0-4A9C-86C1-EA88C6C2E506}" type="presOf" srcId="{11D48D04-EF0A-4C12-B3AB-51BA53175B4D}" destId="{0051ADDF-4D87-48B1-8161-68B82250D9BB}" srcOrd="0" destOrd="0" presId="urn:microsoft.com/office/officeart/2005/8/layout/vList2"/>
    <dgm:cxn modelId="{ED4EA2DF-E3D4-4A60-8E80-B60BBC982EC8}" srcId="{8C761DFC-415A-4F8E-B2C0-AD692236D21D}" destId="{8894AAAD-8328-4C77-8FDD-F17A989D9427}" srcOrd="1" destOrd="0" parTransId="{D576A199-6F28-4E14-BCF7-7AA7A7CFA5FC}" sibTransId="{4A9633FC-8727-442F-84EB-9B87CC0AD778}"/>
    <dgm:cxn modelId="{38A0F634-47A0-415F-B5A5-231DE2A952BC}" type="presParOf" srcId="{16A16929-3632-49F4-8A9A-5A46E27A1C47}" destId="{840FAB9D-E4F5-4A2E-8BB1-9AC177EF6333}" srcOrd="0" destOrd="0" presId="urn:microsoft.com/office/officeart/2005/8/layout/vList2"/>
    <dgm:cxn modelId="{7D8B244D-2EF3-4DB2-B546-A7CD223A2C18}" type="presParOf" srcId="{16A16929-3632-49F4-8A9A-5A46E27A1C47}" destId="{3354C8A6-BC8C-44D2-8133-BA707C8FFEBB}" srcOrd="1" destOrd="0" presId="urn:microsoft.com/office/officeart/2005/8/layout/vList2"/>
    <dgm:cxn modelId="{E215832D-758C-41E1-93BE-61102E05B5C4}" type="presParOf" srcId="{16A16929-3632-49F4-8A9A-5A46E27A1C47}" destId="{DFFEB8E0-E54A-4EBD-879E-CA50BBA2E260}" srcOrd="2" destOrd="0" presId="urn:microsoft.com/office/officeart/2005/8/layout/vList2"/>
    <dgm:cxn modelId="{AD39ED78-B457-44D1-96E6-C1D61AF8C429}" type="presParOf" srcId="{16A16929-3632-49F4-8A9A-5A46E27A1C47}" destId="{F8D32A0C-6A6D-46BB-87AD-02836312F1A1}" srcOrd="3" destOrd="0" presId="urn:microsoft.com/office/officeart/2005/8/layout/vList2"/>
    <dgm:cxn modelId="{B679587B-95B3-414C-95E3-072878D321E6}" type="presParOf" srcId="{16A16929-3632-49F4-8A9A-5A46E27A1C47}" destId="{0051ADDF-4D87-48B1-8161-68B82250D9B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D800E1C-A4EA-4D5D-8892-DDC8721DC97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33220A2-82B2-41E2-A5FB-0880BB976D33}">
      <dgm:prSet/>
      <dgm:spPr/>
      <dgm:t>
        <a:bodyPr/>
        <a:lstStyle/>
        <a:p>
          <a:r>
            <a:rPr lang="cs-CZ"/>
            <a:t>3. Jiné demografické změny – méně sňatků, více rozvodů, méně děti, nižší reálné mzdy, méně malých obchodů, více supermarketů a nyní i elektronického nakupování</a:t>
          </a:r>
          <a:endParaRPr lang="en-US"/>
        </a:p>
      </dgm:t>
    </dgm:pt>
    <dgm:pt modelId="{065784E5-B83F-4400-AEBD-1DB370E38279}" type="parTrans" cxnId="{55152781-BD7F-466B-AA68-BE3D3625A31A}">
      <dgm:prSet/>
      <dgm:spPr/>
      <dgm:t>
        <a:bodyPr/>
        <a:lstStyle/>
        <a:p>
          <a:endParaRPr lang="en-US"/>
        </a:p>
      </dgm:t>
    </dgm:pt>
    <dgm:pt modelId="{22CB109F-409A-4312-9232-0F181875CEA3}" type="sibTrans" cxnId="{55152781-BD7F-466B-AA68-BE3D3625A31A}">
      <dgm:prSet/>
      <dgm:spPr/>
      <dgm:t>
        <a:bodyPr/>
        <a:lstStyle/>
        <a:p>
          <a:endParaRPr lang="en-US"/>
        </a:p>
      </dgm:t>
    </dgm:pt>
    <dgm:pt modelId="{80C83DA9-8DE0-4819-8197-83C67225A549}">
      <dgm:prSet/>
      <dgm:spPr/>
      <dgm:t>
        <a:bodyPr/>
        <a:lstStyle/>
        <a:p>
          <a:r>
            <a:rPr lang="cs-CZ"/>
            <a:t>4. Technologické změny v trávení volného času – televize, virtuální trávení času</a:t>
          </a:r>
          <a:endParaRPr lang="en-US"/>
        </a:p>
      </dgm:t>
    </dgm:pt>
    <dgm:pt modelId="{8D460CB2-0FAF-4371-A9CD-2C9684F0E6BA}" type="parTrans" cxnId="{DA188693-2552-4B6D-9DDB-3D6829E5C173}">
      <dgm:prSet/>
      <dgm:spPr/>
      <dgm:t>
        <a:bodyPr/>
        <a:lstStyle/>
        <a:p>
          <a:endParaRPr lang="en-US"/>
        </a:p>
      </dgm:t>
    </dgm:pt>
    <dgm:pt modelId="{949F5F87-125F-437C-9334-4FF197EFCE5C}" type="sibTrans" cxnId="{DA188693-2552-4B6D-9DDB-3D6829E5C173}">
      <dgm:prSet/>
      <dgm:spPr/>
      <dgm:t>
        <a:bodyPr/>
        <a:lstStyle/>
        <a:p>
          <a:endParaRPr lang="en-US"/>
        </a:p>
      </dgm:t>
    </dgm:pt>
    <dgm:pt modelId="{B8BD35D3-93EC-47F4-ACB9-FE5A9EB41218}">
      <dgm:prSet/>
      <dgm:spPr/>
      <dgm:t>
        <a:bodyPr/>
        <a:lstStyle/>
        <a:p>
          <a:r>
            <a:rPr lang="cs-CZ"/>
            <a:t>Závěr: potřebujeme víc studií, abychom věděli, jaký typ síti podporuje SK</a:t>
          </a:r>
          <a:endParaRPr lang="en-US"/>
        </a:p>
      </dgm:t>
    </dgm:pt>
    <dgm:pt modelId="{2D9C44C9-C59F-4DB4-941F-D8BE805CADCC}" type="parTrans" cxnId="{93B232D1-7BEF-4AF4-A835-BA47C18BB673}">
      <dgm:prSet/>
      <dgm:spPr/>
      <dgm:t>
        <a:bodyPr/>
        <a:lstStyle/>
        <a:p>
          <a:endParaRPr lang="en-US"/>
        </a:p>
      </dgm:t>
    </dgm:pt>
    <dgm:pt modelId="{5408A77E-D21B-43F8-8EFC-AEEC10F6CE5E}" type="sibTrans" cxnId="{93B232D1-7BEF-4AF4-A835-BA47C18BB673}">
      <dgm:prSet/>
      <dgm:spPr/>
      <dgm:t>
        <a:bodyPr/>
        <a:lstStyle/>
        <a:p>
          <a:endParaRPr lang="en-US"/>
        </a:p>
      </dgm:t>
    </dgm:pt>
    <dgm:pt modelId="{4BC572C8-9727-4370-8E0D-D80D41DB0A25}" type="pres">
      <dgm:prSet presAssocID="{DD800E1C-A4EA-4D5D-8892-DDC8721DC97A}" presName="linear" presStyleCnt="0">
        <dgm:presLayoutVars>
          <dgm:animLvl val="lvl"/>
          <dgm:resizeHandles val="exact"/>
        </dgm:presLayoutVars>
      </dgm:prSet>
      <dgm:spPr/>
    </dgm:pt>
    <dgm:pt modelId="{37DA08A2-EC16-43AE-BEC7-E6C2464AA692}" type="pres">
      <dgm:prSet presAssocID="{733220A2-82B2-41E2-A5FB-0880BB976D33}" presName="parentText" presStyleLbl="node1" presStyleIdx="0" presStyleCnt="3">
        <dgm:presLayoutVars>
          <dgm:chMax val="0"/>
          <dgm:bulletEnabled val="1"/>
        </dgm:presLayoutVars>
      </dgm:prSet>
      <dgm:spPr/>
    </dgm:pt>
    <dgm:pt modelId="{A8894930-FED9-4290-B37E-756A4079BD40}" type="pres">
      <dgm:prSet presAssocID="{22CB109F-409A-4312-9232-0F181875CEA3}" presName="spacer" presStyleCnt="0"/>
      <dgm:spPr/>
    </dgm:pt>
    <dgm:pt modelId="{F619F464-F4BA-4B0C-BD02-BEEDC554BE96}" type="pres">
      <dgm:prSet presAssocID="{80C83DA9-8DE0-4819-8197-83C67225A549}" presName="parentText" presStyleLbl="node1" presStyleIdx="1" presStyleCnt="3">
        <dgm:presLayoutVars>
          <dgm:chMax val="0"/>
          <dgm:bulletEnabled val="1"/>
        </dgm:presLayoutVars>
      </dgm:prSet>
      <dgm:spPr/>
    </dgm:pt>
    <dgm:pt modelId="{BA12F023-AEAC-442E-AFB9-195B6868B0E9}" type="pres">
      <dgm:prSet presAssocID="{949F5F87-125F-437C-9334-4FF197EFCE5C}" presName="spacer" presStyleCnt="0"/>
      <dgm:spPr/>
    </dgm:pt>
    <dgm:pt modelId="{97F83EBC-9A3D-4716-AA11-8D8322C9E209}" type="pres">
      <dgm:prSet presAssocID="{B8BD35D3-93EC-47F4-ACB9-FE5A9EB41218}" presName="parentText" presStyleLbl="node1" presStyleIdx="2" presStyleCnt="3">
        <dgm:presLayoutVars>
          <dgm:chMax val="0"/>
          <dgm:bulletEnabled val="1"/>
        </dgm:presLayoutVars>
      </dgm:prSet>
      <dgm:spPr/>
    </dgm:pt>
  </dgm:ptLst>
  <dgm:cxnLst>
    <dgm:cxn modelId="{EC0AA609-A93B-4B24-A641-F1BA7A542F48}" type="presOf" srcId="{DD800E1C-A4EA-4D5D-8892-DDC8721DC97A}" destId="{4BC572C8-9727-4370-8E0D-D80D41DB0A25}" srcOrd="0" destOrd="0" presId="urn:microsoft.com/office/officeart/2005/8/layout/vList2"/>
    <dgm:cxn modelId="{274B7714-692B-42F8-B60D-8BA7C975D3AB}" type="presOf" srcId="{B8BD35D3-93EC-47F4-ACB9-FE5A9EB41218}" destId="{97F83EBC-9A3D-4716-AA11-8D8322C9E209}" srcOrd="0" destOrd="0" presId="urn:microsoft.com/office/officeart/2005/8/layout/vList2"/>
    <dgm:cxn modelId="{55152781-BD7F-466B-AA68-BE3D3625A31A}" srcId="{DD800E1C-A4EA-4D5D-8892-DDC8721DC97A}" destId="{733220A2-82B2-41E2-A5FB-0880BB976D33}" srcOrd="0" destOrd="0" parTransId="{065784E5-B83F-4400-AEBD-1DB370E38279}" sibTransId="{22CB109F-409A-4312-9232-0F181875CEA3}"/>
    <dgm:cxn modelId="{DA188693-2552-4B6D-9DDB-3D6829E5C173}" srcId="{DD800E1C-A4EA-4D5D-8892-DDC8721DC97A}" destId="{80C83DA9-8DE0-4819-8197-83C67225A549}" srcOrd="1" destOrd="0" parTransId="{8D460CB2-0FAF-4371-A9CD-2C9684F0E6BA}" sibTransId="{949F5F87-125F-437C-9334-4FF197EFCE5C}"/>
    <dgm:cxn modelId="{523D02CC-B664-48AB-97BA-15E7C829F959}" type="presOf" srcId="{733220A2-82B2-41E2-A5FB-0880BB976D33}" destId="{37DA08A2-EC16-43AE-BEC7-E6C2464AA692}" srcOrd="0" destOrd="0" presId="urn:microsoft.com/office/officeart/2005/8/layout/vList2"/>
    <dgm:cxn modelId="{93B232D1-7BEF-4AF4-A835-BA47C18BB673}" srcId="{DD800E1C-A4EA-4D5D-8892-DDC8721DC97A}" destId="{B8BD35D3-93EC-47F4-ACB9-FE5A9EB41218}" srcOrd="2" destOrd="0" parTransId="{2D9C44C9-C59F-4DB4-941F-D8BE805CADCC}" sibTransId="{5408A77E-D21B-43F8-8EFC-AEEC10F6CE5E}"/>
    <dgm:cxn modelId="{D53035E1-4791-42E4-BC5B-873146FAA91F}" type="presOf" srcId="{80C83DA9-8DE0-4819-8197-83C67225A549}" destId="{F619F464-F4BA-4B0C-BD02-BEEDC554BE96}" srcOrd="0" destOrd="0" presId="urn:microsoft.com/office/officeart/2005/8/layout/vList2"/>
    <dgm:cxn modelId="{06529544-F441-4EED-9C52-631EB96AB95D}" type="presParOf" srcId="{4BC572C8-9727-4370-8E0D-D80D41DB0A25}" destId="{37DA08A2-EC16-43AE-BEC7-E6C2464AA692}" srcOrd="0" destOrd="0" presId="urn:microsoft.com/office/officeart/2005/8/layout/vList2"/>
    <dgm:cxn modelId="{7BEF3067-EA75-4AFE-B8B2-71127CB5ECDC}" type="presParOf" srcId="{4BC572C8-9727-4370-8E0D-D80D41DB0A25}" destId="{A8894930-FED9-4290-B37E-756A4079BD40}" srcOrd="1" destOrd="0" presId="urn:microsoft.com/office/officeart/2005/8/layout/vList2"/>
    <dgm:cxn modelId="{A6E8D41A-C6B7-4F10-8DAA-83E9D04D52CE}" type="presParOf" srcId="{4BC572C8-9727-4370-8E0D-D80D41DB0A25}" destId="{F619F464-F4BA-4B0C-BD02-BEEDC554BE96}" srcOrd="2" destOrd="0" presId="urn:microsoft.com/office/officeart/2005/8/layout/vList2"/>
    <dgm:cxn modelId="{691DFEAE-6A4A-4FF1-A015-F5511D31D89C}" type="presParOf" srcId="{4BC572C8-9727-4370-8E0D-D80D41DB0A25}" destId="{BA12F023-AEAC-442E-AFB9-195B6868B0E9}" srcOrd="3" destOrd="0" presId="urn:microsoft.com/office/officeart/2005/8/layout/vList2"/>
    <dgm:cxn modelId="{BC6BEE91-6575-476A-868A-42E535AB8D56}" type="presParOf" srcId="{4BC572C8-9727-4370-8E0D-D80D41DB0A25}" destId="{97F83EBC-9A3D-4716-AA11-8D8322C9E20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46387F3-728F-41E5-82B1-564737BBB536}"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1EE828A4-1825-45CA-931A-E28E375DB966}">
      <dgm:prSet/>
      <dgm:spPr/>
      <dgm:t>
        <a:bodyPr/>
        <a:lstStyle/>
        <a:p>
          <a:r>
            <a:rPr lang="cs-CZ"/>
            <a:t>Proč jsou některé regiony Itálie zaostalé?</a:t>
          </a:r>
          <a:endParaRPr lang="en-US"/>
        </a:p>
      </dgm:t>
    </dgm:pt>
    <dgm:pt modelId="{265356EA-6552-4E89-A609-8DB1ABF7C040}" type="parTrans" cxnId="{6359AD06-D583-4B09-9BB5-72887D32BE71}">
      <dgm:prSet/>
      <dgm:spPr/>
      <dgm:t>
        <a:bodyPr/>
        <a:lstStyle/>
        <a:p>
          <a:endParaRPr lang="en-US"/>
        </a:p>
      </dgm:t>
    </dgm:pt>
    <dgm:pt modelId="{DD714B3F-083C-4769-8393-E9346F95E1D1}" type="sibTrans" cxnId="{6359AD06-D583-4B09-9BB5-72887D32BE71}">
      <dgm:prSet/>
      <dgm:spPr/>
      <dgm:t>
        <a:bodyPr/>
        <a:lstStyle/>
        <a:p>
          <a:endParaRPr lang="en-US"/>
        </a:p>
      </dgm:t>
    </dgm:pt>
    <dgm:pt modelId="{5CA54805-0AB0-401C-BA13-FDD131AE2771}">
      <dgm:prSet/>
      <dgm:spPr/>
      <dgm:t>
        <a:bodyPr/>
        <a:lstStyle/>
        <a:p>
          <a:r>
            <a:rPr lang="cs-CZ"/>
            <a:t>David Hume (skotský filozof z 18. st.) formuluje hlavní problém dilema kolektivního jednání: tvé obilí dozraje dnes, moje zítra. Jak tobě, tak mně by se vyplatilo, kdybych já pomohl dneska tobě a ty zítra mně. Ale ty mi nevěříš, já tobě také ne. Co když já pomůžu tobě a ty mně ne? Je jistější když nikdo nikomu nepomůže. A tak oba proděláme kvůli nedostatku důvěry</a:t>
          </a:r>
          <a:endParaRPr lang="en-US"/>
        </a:p>
      </dgm:t>
    </dgm:pt>
    <dgm:pt modelId="{EA7E99EE-CF42-48DA-8DCF-05F2C43D07E7}" type="parTrans" cxnId="{CEF2D11C-F92B-4248-BACD-5B9F60C1EC0D}">
      <dgm:prSet/>
      <dgm:spPr/>
      <dgm:t>
        <a:bodyPr/>
        <a:lstStyle/>
        <a:p>
          <a:endParaRPr lang="en-US"/>
        </a:p>
      </dgm:t>
    </dgm:pt>
    <dgm:pt modelId="{E57A056B-D8FC-4C36-9403-3F743BB86A0E}" type="sibTrans" cxnId="{CEF2D11C-F92B-4248-BACD-5B9F60C1EC0D}">
      <dgm:prSet/>
      <dgm:spPr/>
      <dgm:t>
        <a:bodyPr/>
        <a:lstStyle/>
        <a:p>
          <a:endParaRPr lang="en-US"/>
        </a:p>
      </dgm:t>
    </dgm:pt>
    <dgm:pt modelId="{97344DD4-0F89-4F6D-BB27-E43880CD616D}">
      <dgm:prSet/>
      <dgm:spPr/>
      <dgm:t>
        <a:bodyPr/>
        <a:lstStyle/>
        <a:p>
          <a:r>
            <a:rPr lang="cs-CZ"/>
            <a:t>Tento způsob uvažování není iracionální, je dobře popsán v teorii her. Příklady: tragédie obecní pastviny, veřejného statku (čistý vzduch), kolektivního jednání na příkladu stávky, vězňovo dilema</a:t>
          </a:r>
          <a:endParaRPr lang="en-US"/>
        </a:p>
      </dgm:t>
    </dgm:pt>
    <dgm:pt modelId="{69BA9D3B-3B18-445A-97EC-DD8F7083D588}" type="parTrans" cxnId="{6C12FFDF-068B-47D4-B90B-E8CCB6DAA332}">
      <dgm:prSet/>
      <dgm:spPr/>
      <dgm:t>
        <a:bodyPr/>
        <a:lstStyle/>
        <a:p>
          <a:endParaRPr lang="en-US"/>
        </a:p>
      </dgm:t>
    </dgm:pt>
    <dgm:pt modelId="{A4DAD6DC-F1F4-4814-84A5-CFBEF2A836ED}" type="sibTrans" cxnId="{6C12FFDF-068B-47D4-B90B-E8CCB6DAA332}">
      <dgm:prSet/>
      <dgm:spPr/>
      <dgm:t>
        <a:bodyPr/>
        <a:lstStyle/>
        <a:p>
          <a:endParaRPr lang="en-US"/>
        </a:p>
      </dgm:t>
    </dgm:pt>
    <dgm:pt modelId="{9DD76ECC-FAE1-4BD7-BA6B-749D23E36DA6}" type="pres">
      <dgm:prSet presAssocID="{846387F3-728F-41E5-82B1-564737BBB536}" presName="linear" presStyleCnt="0">
        <dgm:presLayoutVars>
          <dgm:animLvl val="lvl"/>
          <dgm:resizeHandles val="exact"/>
        </dgm:presLayoutVars>
      </dgm:prSet>
      <dgm:spPr/>
    </dgm:pt>
    <dgm:pt modelId="{ACCC8534-1CBC-4930-A0D8-E3442AA30DBA}" type="pres">
      <dgm:prSet presAssocID="{1EE828A4-1825-45CA-931A-E28E375DB966}" presName="parentText" presStyleLbl="node1" presStyleIdx="0" presStyleCnt="3">
        <dgm:presLayoutVars>
          <dgm:chMax val="0"/>
          <dgm:bulletEnabled val="1"/>
        </dgm:presLayoutVars>
      </dgm:prSet>
      <dgm:spPr/>
    </dgm:pt>
    <dgm:pt modelId="{7BBFBDBD-B0D8-4797-9225-CF8EE758BFBF}" type="pres">
      <dgm:prSet presAssocID="{DD714B3F-083C-4769-8393-E9346F95E1D1}" presName="spacer" presStyleCnt="0"/>
      <dgm:spPr/>
    </dgm:pt>
    <dgm:pt modelId="{754315E8-99D1-4515-901A-E578117906E2}" type="pres">
      <dgm:prSet presAssocID="{5CA54805-0AB0-401C-BA13-FDD131AE2771}" presName="parentText" presStyleLbl="node1" presStyleIdx="1" presStyleCnt="3">
        <dgm:presLayoutVars>
          <dgm:chMax val="0"/>
          <dgm:bulletEnabled val="1"/>
        </dgm:presLayoutVars>
      </dgm:prSet>
      <dgm:spPr/>
    </dgm:pt>
    <dgm:pt modelId="{2F50FD4A-A6DF-452F-85C7-60780E4F9F3B}" type="pres">
      <dgm:prSet presAssocID="{E57A056B-D8FC-4C36-9403-3F743BB86A0E}" presName="spacer" presStyleCnt="0"/>
      <dgm:spPr/>
    </dgm:pt>
    <dgm:pt modelId="{8A17CDC8-258E-4622-BF39-8DD80B46B65E}" type="pres">
      <dgm:prSet presAssocID="{97344DD4-0F89-4F6D-BB27-E43880CD616D}" presName="parentText" presStyleLbl="node1" presStyleIdx="2" presStyleCnt="3">
        <dgm:presLayoutVars>
          <dgm:chMax val="0"/>
          <dgm:bulletEnabled val="1"/>
        </dgm:presLayoutVars>
      </dgm:prSet>
      <dgm:spPr/>
    </dgm:pt>
  </dgm:ptLst>
  <dgm:cxnLst>
    <dgm:cxn modelId="{6359AD06-D583-4B09-9BB5-72887D32BE71}" srcId="{846387F3-728F-41E5-82B1-564737BBB536}" destId="{1EE828A4-1825-45CA-931A-E28E375DB966}" srcOrd="0" destOrd="0" parTransId="{265356EA-6552-4E89-A609-8DB1ABF7C040}" sibTransId="{DD714B3F-083C-4769-8393-E9346F95E1D1}"/>
    <dgm:cxn modelId="{CEF2D11C-F92B-4248-BACD-5B9F60C1EC0D}" srcId="{846387F3-728F-41E5-82B1-564737BBB536}" destId="{5CA54805-0AB0-401C-BA13-FDD131AE2771}" srcOrd="1" destOrd="0" parTransId="{EA7E99EE-CF42-48DA-8DCF-05F2C43D07E7}" sibTransId="{E57A056B-D8FC-4C36-9403-3F743BB86A0E}"/>
    <dgm:cxn modelId="{73560F2C-D0DD-459E-BABD-32E949F03C87}" type="presOf" srcId="{846387F3-728F-41E5-82B1-564737BBB536}" destId="{9DD76ECC-FAE1-4BD7-BA6B-749D23E36DA6}" srcOrd="0" destOrd="0" presId="urn:microsoft.com/office/officeart/2005/8/layout/vList2"/>
    <dgm:cxn modelId="{7F8BC33E-0766-4178-885A-B3BE1EFA8DAF}" type="presOf" srcId="{97344DD4-0F89-4F6D-BB27-E43880CD616D}" destId="{8A17CDC8-258E-4622-BF39-8DD80B46B65E}" srcOrd="0" destOrd="0" presId="urn:microsoft.com/office/officeart/2005/8/layout/vList2"/>
    <dgm:cxn modelId="{C282815D-BEA0-47C8-9CBE-DBC7B63AF486}" type="presOf" srcId="{5CA54805-0AB0-401C-BA13-FDD131AE2771}" destId="{754315E8-99D1-4515-901A-E578117906E2}" srcOrd="0" destOrd="0" presId="urn:microsoft.com/office/officeart/2005/8/layout/vList2"/>
    <dgm:cxn modelId="{780CFE72-D817-4301-AB45-AC0F4941FAC9}" type="presOf" srcId="{1EE828A4-1825-45CA-931A-E28E375DB966}" destId="{ACCC8534-1CBC-4930-A0D8-E3442AA30DBA}" srcOrd="0" destOrd="0" presId="urn:microsoft.com/office/officeart/2005/8/layout/vList2"/>
    <dgm:cxn modelId="{6C12FFDF-068B-47D4-B90B-E8CCB6DAA332}" srcId="{846387F3-728F-41E5-82B1-564737BBB536}" destId="{97344DD4-0F89-4F6D-BB27-E43880CD616D}" srcOrd="2" destOrd="0" parTransId="{69BA9D3B-3B18-445A-97EC-DD8F7083D588}" sibTransId="{A4DAD6DC-F1F4-4814-84A5-CFBEF2A836ED}"/>
    <dgm:cxn modelId="{F2D5992B-9B10-421F-87FE-1060965EE8E8}" type="presParOf" srcId="{9DD76ECC-FAE1-4BD7-BA6B-749D23E36DA6}" destId="{ACCC8534-1CBC-4930-A0D8-E3442AA30DBA}" srcOrd="0" destOrd="0" presId="urn:microsoft.com/office/officeart/2005/8/layout/vList2"/>
    <dgm:cxn modelId="{2D743ABD-178D-4949-A485-23EEA93A3915}" type="presParOf" srcId="{9DD76ECC-FAE1-4BD7-BA6B-749D23E36DA6}" destId="{7BBFBDBD-B0D8-4797-9225-CF8EE758BFBF}" srcOrd="1" destOrd="0" presId="urn:microsoft.com/office/officeart/2005/8/layout/vList2"/>
    <dgm:cxn modelId="{FC25E865-C068-4DEC-B55C-8C46CD1797FC}" type="presParOf" srcId="{9DD76ECC-FAE1-4BD7-BA6B-749D23E36DA6}" destId="{754315E8-99D1-4515-901A-E578117906E2}" srcOrd="2" destOrd="0" presId="urn:microsoft.com/office/officeart/2005/8/layout/vList2"/>
    <dgm:cxn modelId="{A76827B0-76CC-417D-908E-BC6D016A0481}" type="presParOf" srcId="{9DD76ECC-FAE1-4BD7-BA6B-749D23E36DA6}" destId="{2F50FD4A-A6DF-452F-85C7-60780E4F9F3B}" srcOrd="3" destOrd="0" presId="urn:microsoft.com/office/officeart/2005/8/layout/vList2"/>
    <dgm:cxn modelId="{E3F2D557-D34B-414D-958A-CA359AF09EF8}" type="presParOf" srcId="{9DD76ECC-FAE1-4BD7-BA6B-749D23E36DA6}" destId="{8A17CDC8-258E-4622-BF39-8DD80B46B65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EA9C6B-B846-4DF5-9C32-C2ABBB2D56AA}"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AF89C122-8EF2-4A6A-ABAC-0E1EBE887CA5}">
      <dgm:prSet/>
      <dgm:spPr/>
      <dgm:t>
        <a:bodyPr/>
        <a:lstStyle/>
        <a:p>
          <a:r>
            <a:rPr lang="cs-CZ"/>
            <a:t>Nedostatek důvěry ničí racionální předpoklady spolupráce. Bez důvěry, každý má motivaci stát se černým pasažérem</a:t>
          </a:r>
          <a:endParaRPr lang="en-US"/>
        </a:p>
      </dgm:t>
    </dgm:pt>
    <dgm:pt modelId="{1594CD1F-521B-4E85-A3F8-E28DEE48672B}" type="parTrans" cxnId="{AC224AED-0618-4F66-B207-2DF736CE5FB8}">
      <dgm:prSet/>
      <dgm:spPr/>
      <dgm:t>
        <a:bodyPr/>
        <a:lstStyle/>
        <a:p>
          <a:endParaRPr lang="en-US"/>
        </a:p>
      </dgm:t>
    </dgm:pt>
    <dgm:pt modelId="{ED8304DC-3187-4EA4-989E-59F321AC0DAD}" type="sibTrans" cxnId="{AC224AED-0618-4F66-B207-2DF736CE5FB8}">
      <dgm:prSet/>
      <dgm:spPr/>
      <dgm:t>
        <a:bodyPr/>
        <a:lstStyle/>
        <a:p>
          <a:endParaRPr lang="en-US"/>
        </a:p>
      </dgm:t>
    </dgm:pt>
    <dgm:pt modelId="{B673C3DA-C735-431B-B394-5C62F1618701}">
      <dgm:prSet/>
      <dgm:spPr/>
      <dgm:t>
        <a:bodyPr/>
        <a:lstStyle/>
        <a:p>
          <a:r>
            <a:rPr lang="cs-CZ"/>
            <a:t>Nejedná se o problém mizantropie nebo zlé vůle ale o nedostatek důvěryhodných vzájemných závazků. My i můžeme k někomu mít důvěru, ale bude on/a mít důvěru k nám? V důsledku tohoto problému propadá obili, pastvina je zničena, vláda nefunkční</a:t>
          </a:r>
          <a:endParaRPr lang="en-US"/>
        </a:p>
      </dgm:t>
    </dgm:pt>
    <dgm:pt modelId="{DAF53CC8-A533-4517-B2C3-62E24FC43959}" type="parTrans" cxnId="{12680E97-C2C4-45E6-BF8A-195081D3D309}">
      <dgm:prSet/>
      <dgm:spPr/>
      <dgm:t>
        <a:bodyPr/>
        <a:lstStyle/>
        <a:p>
          <a:endParaRPr lang="en-US"/>
        </a:p>
      </dgm:t>
    </dgm:pt>
    <dgm:pt modelId="{E8787ED7-BFA8-46AB-8FD5-741FAF06DDF9}" type="sibTrans" cxnId="{12680E97-C2C4-45E6-BF8A-195081D3D309}">
      <dgm:prSet/>
      <dgm:spPr/>
      <dgm:t>
        <a:bodyPr/>
        <a:lstStyle/>
        <a:p>
          <a:endParaRPr lang="en-US"/>
        </a:p>
      </dgm:t>
    </dgm:pt>
    <dgm:pt modelId="{E74E300C-94DC-47EE-8DF8-6497E39DB323}">
      <dgm:prSet/>
      <dgm:spPr/>
      <dgm:t>
        <a:bodyPr/>
        <a:lstStyle/>
        <a:p>
          <a:r>
            <a:rPr lang="cs-CZ"/>
            <a:t>Společenské instituce, mezinárodní kreditní trh, fronty u autobusů, samosprávy jsou závislý na řešení tohoto problému</a:t>
          </a:r>
          <a:endParaRPr lang="en-US"/>
        </a:p>
      </dgm:t>
    </dgm:pt>
    <dgm:pt modelId="{2FAB69BD-8A55-4500-B246-BBBD8F6B4DA0}" type="parTrans" cxnId="{F2A19939-468C-43C0-99CA-4D3809A84EC3}">
      <dgm:prSet/>
      <dgm:spPr/>
      <dgm:t>
        <a:bodyPr/>
        <a:lstStyle/>
        <a:p>
          <a:endParaRPr lang="en-US"/>
        </a:p>
      </dgm:t>
    </dgm:pt>
    <dgm:pt modelId="{5F5BF354-AFB2-4DE8-97C3-F006C8A5C1E3}" type="sibTrans" cxnId="{F2A19939-468C-43C0-99CA-4D3809A84EC3}">
      <dgm:prSet/>
      <dgm:spPr/>
      <dgm:t>
        <a:bodyPr/>
        <a:lstStyle/>
        <a:p>
          <a:endParaRPr lang="en-US"/>
        </a:p>
      </dgm:t>
    </dgm:pt>
    <dgm:pt modelId="{F88C279D-5527-4FD6-B467-A915F29C748D}">
      <dgm:prSet/>
      <dgm:spPr/>
      <dgm:t>
        <a:bodyPr/>
        <a:lstStyle/>
        <a:p>
          <a:r>
            <a:rPr lang="cs-CZ"/>
            <a:t>Jaké je řešení? Hobbes (anglický filozof z 17. st.): vynucení dodržování závazků třetí stranou. Proto vzniká stát, aby si občané mohli navzájem věřit. </a:t>
          </a:r>
          <a:endParaRPr lang="en-US"/>
        </a:p>
      </dgm:t>
    </dgm:pt>
    <dgm:pt modelId="{AB24E34D-265F-4A77-9C53-8FCD00B0154E}" type="parTrans" cxnId="{10A4FA27-BC88-49E0-9312-6BECC847EC4D}">
      <dgm:prSet/>
      <dgm:spPr/>
      <dgm:t>
        <a:bodyPr/>
        <a:lstStyle/>
        <a:p>
          <a:endParaRPr lang="en-US"/>
        </a:p>
      </dgm:t>
    </dgm:pt>
    <dgm:pt modelId="{B3D02D83-698B-483F-A569-AD29269BEE2E}" type="sibTrans" cxnId="{10A4FA27-BC88-49E0-9312-6BECC847EC4D}">
      <dgm:prSet/>
      <dgm:spPr/>
      <dgm:t>
        <a:bodyPr/>
        <a:lstStyle/>
        <a:p>
          <a:endParaRPr lang="en-US"/>
        </a:p>
      </dgm:t>
    </dgm:pt>
    <dgm:pt modelId="{32767D5C-50FF-4B9E-B746-805E7A912360}" type="pres">
      <dgm:prSet presAssocID="{A1EA9C6B-B846-4DF5-9C32-C2ABBB2D56AA}" presName="linear" presStyleCnt="0">
        <dgm:presLayoutVars>
          <dgm:animLvl val="lvl"/>
          <dgm:resizeHandles val="exact"/>
        </dgm:presLayoutVars>
      </dgm:prSet>
      <dgm:spPr/>
    </dgm:pt>
    <dgm:pt modelId="{F5F90BF7-D0A6-4444-9AFC-2B21E63BF1C2}" type="pres">
      <dgm:prSet presAssocID="{AF89C122-8EF2-4A6A-ABAC-0E1EBE887CA5}" presName="parentText" presStyleLbl="node1" presStyleIdx="0" presStyleCnt="4">
        <dgm:presLayoutVars>
          <dgm:chMax val="0"/>
          <dgm:bulletEnabled val="1"/>
        </dgm:presLayoutVars>
      </dgm:prSet>
      <dgm:spPr/>
    </dgm:pt>
    <dgm:pt modelId="{CA47DC83-8285-45EE-AA3B-21A779D496DA}" type="pres">
      <dgm:prSet presAssocID="{ED8304DC-3187-4EA4-989E-59F321AC0DAD}" presName="spacer" presStyleCnt="0"/>
      <dgm:spPr/>
    </dgm:pt>
    <dgm:pt modelId="{ACB5DA9D-6369-4C6E-89D6-A0ABEA18A73A}" type="pres">
      <dgm:prSet presAssocID="{B673C3DA-C735-431B-B394-5C62F1618701}" presName="parentText" presStyleLbl="node1" presStyleIdx="1" presStyleCnt="4">
        <dgm:presLayoutVars>
          <dgm:chMax val="0"/>
          <dgm:bulletEnabled val="1"/>
        </dgm:presLayoutVars>
      </dgm:prSet>
      <dgm:spPr/>
    </dgm:pt>
    <dgm:pt modelId="{C8A161B0-D093-49B5-89EE-8C89C935E041}" type="pres">
      <dgm:prSet presAssocID="{E8787ED7-BFA8-46AB-8FD5-741FAF06DDF9}" presName="spacer" presStyleCnt="0"/>
      <dgm:spPr/>
    </dgm:pt>
    <dgm:pt modelId="{173B9794-E87D-467C-B196-278D3D86169E}" type="pres">
      <dgm:prSet presAssocID="{E74E300C-94DC-47EE-8DF8-6497E39DB323}" presName="parentText" presStyleLbl="node1" presStyleIdx="2" presStyleCnt="4">
        <dgm:presLayoutVars>
          <dgm:chMax val="0"/>
          <dgm:bulletEnabled val="1"/>
        </dgm:presLayoutVars>
      </dgm:prSet>
      <dgm:spPr/>
    </dgm:pt>
    <dgm:pt modelId="{513EAB63-B8A4-4DFF-BFD1-C462A933CFCF}" type="pres">
      <dgm:prSet presAssocID="{5F5BF354-AFB2-4DE8-97C3-F006C8A5C1E3}" presName="spacer" presStyleCnt="0"/>
      <dgm:spPr/>
    </dgm:pt>
    <dgm:pt modelId="{F57A89DF-F641-4F17-9B0B-85206280E52F}" type="pres">
      <dgm:prSet presAssocID="{F88C279D-5527-4FD6-B467-A915F29C748D}" presName="parentText" presStyleLbl="node1" presStyleIdx="3" presStyleCnt="4">
        <dgm:presLayoutVars>
          <dgm:chMax val="0"/>
          <dgm:bulletEnabled val="1"/>
        </dgm:presLayoutVars>
      </dgm:prSet>
      <dgm:spPr/>
    </dgm:pt>
  </dgm:ptLst>
  <dgm:cxnLst>
    <dgm:cxn modelId="{10A4FA27-BC88-49E0-9312-6BECC847EC4D}" srcId="{A1EA9C6B-B846-4DF5-9C32-C2ABBB2D56AA}" destId="{F88C279D-5527-4FD6-B467-A915F29C748D}" srcOrd="3" destOrd="0" parTransId="{AB24E34D-265F-4A77-9C53-8FCD00B0154E}" sibTransId="{B3D02D83-698B-483F-A569-AD29269BEE2E}"/>
    <dgm:cxn modelId="{F2A19939-468C-43C0-99CA-4D3809A84EC3}" srcId="{A1EA9C6B-B846-4DF5-9C32-C2ABBB2D56AA}" destId="{E74E300C-94DC-47EE-8DF8-6497E39DB323}" srcOrd="2" destOrd="0" parTransId="{2FAB69BD-8A55-4500-B246-BBBD8F6B4DA0}" sibTransId="{5F5BF354-AFB2-4DE8-97C3-F006C8A5C1E3}"/>
    <dgm:cxn modelId="{20775C63-B0CA-4ECC-8049-DBFE732887B0}" type="presOf" srcId="{A1EA9C6B-B846-4DF5-9C32-C2ABBB2D56AA}" destId="{32767D5C-50FF-4B9E-B746-805E7A912360}" srcOrd="0" destOrd="0" presId="urn:microsoft.com/office/officeart/2005/8/layout/vList2"/>
    <dgm:cxn modelId="{D687734F-699D-438F-A9C8-F4CB3B5EB93A}" type="presOf" srcId="{F88C279D-5527-4FD6-B467-A915F29C748D}" destId="{F57A89DF-F641-4F17-9B0B-85206280E52F}" srcOrd="0" destOrd="0" presId="urn:microsoft.com/office/officeart/2005/8/layout/vList2"/>
    <dgm:cxn modelId="{FD659151-9D80-4085-9576-FD55294DE306}" type="presOf" srcId="{AF89C122-8EF2-4A6A-ABAC-0E1EBE887CA5}" destId="{F5F90BF7-D0A6-4444-9AFC-2B21E63BF1C2}" srcOrd="0" destOrd="0" presId="urn:microsoft.com/office/officeart/2005/8/layout/vList2"/>
    <dgm:cxn modelId="{12680E97-C2C4-45E6-BF8A-195081D3D309}" srcId="{A1EA9C6B-B846-4DF5-9C32-C2ABBB2D56AA}" destId="{B673C3DA-C735-431B-B394-5C62F1618701}" srcOrd="1" destOrd="0" parTransId="{DAF53CC8-A533-4517-B2C3-62E24FC43959}" sibTransId="{E8787ED7-BFA8-46AB-8FD5-741FAF06DDF9}"/>
    <dgm:cxn modelId="{30115899-4459-4FEE-95BC-6D3A23286EC9}" type="presOf" srcId="{B673C3DA-C735-431B-B394-5C62F1618701}" destId="{ACB5DA9D-6369-4C6E-89D6-A0ABEA18A73A}" srcOrd="0" destOrd="0" presId="urn:microsoft.com/office/officeart/2005/8/layout/vList2"/>
    <dgm:cxn modelId="{ADD2E4E2-091D-4FF4-BD14-45DBE0F2CCC8}" type="presOf" srcId="{E74E300C-94DC-47EE-8DF8-6497E39DB323}" destId="{173B9794-E87D-467C-B196-278D3D86169E}" srcOrd="0" destOrd="0" presId="urn:microsoft.com/office/officeart/2005/8/layout/vList2"/>
    <dgm:cxn modelId="{AC224AED-0618-4F66-B207-2DF736CE5FB8}" srcId="{A1EA9C6B-B846-4DF5-9C32-C2ABBB2D56AA}" destId="{AF89C122-8EF2-4A6A-ABAC-0E1EBE887CA5}" srcOrd="0" destOrd="0" parTransId="{1594CD1F-521B-4E85-A3F8-E28DEE48672B}" sibTransId="{ED8304DC-3187-4EA4-989E-59F321AC0DAD}"/>
    <dgm:cxn modelId="{5116F754-6755-40C4-AACB-B3982096E959}" type="presParOf" srcId="{32767D5C-50FF-4B9E-B746-805E7A912360}" destId="{F5F90BF7-D0A6-4444-9AFC-2B21E63BF1C2}" srcOrd="0" destOrd="0" presId="urn:microsoft.com/office/officeart/2005/8/layout/vList2"/>
    <dgm:cxn modelId="{488D7260-72BE-4328-80E4-84E7A3A30BC5}" type="presParOf" srcId="{32767D5C-50FF-4B9E-B746-805E7A912360}" destId="{CA47DC83-8285-45EE-AA3B-21A779D496DA}" srcOrd="1" destOrd="0" presId="urn:microsoft.com/office/officeart/2005/8/layout/vList2"/>
    <dgm:cxn modelId="{E5DC470F-E003-47FD-96FC-95FFB2DE1EE0}" type="presParOf" srcId="{32767D5C-50FF-4B9E-B746-805E7A912360}" destId="{ACB5DA9D-6369-4C6E-89D6-A0ABEA18A73A}" srcOrd="2" destOrd="0" presId="urn:microsoft.com/office/officeart/2005/8/layout/vList2"/>
    <dgm:cxn modelId="{DBC49611-6A41-43F1-B1DB-89B600F966E2}" type="presParOf" srcId="{32767D5C-50FF-4B9E-B746-805E7A912360}" destId="{C8A161B0-D093-49B5-89EE-8C89C935E041}" srcOrd="3" destOrd="0" presId="urn:microsoft.com/office/officeart/2005/8/layout/vList2"/>
    <dgm:cxn modelId="{34F7DB48-07FB-48EC-B40D-D97F1CC5663B}" type="presParOf" srcId="{32767D5C-50FF-4B9E-B746-805E7A912360}" destId="{173B9794-E87D-467C-B196-278D3D86169E}" srcOrd="4" destOrd="0" presId="urn:microsoft.com/office/officeart/2005/8/layout/vList2"/>
    <dgm:cxn modelId="{7373A21C-7F28-4548-8764-A1C3A46B65DF}" type="presParOf" srcId="{32767D5C-50FF-4B9E-B746-805E7A912360}" destId="{513EAB63-B8A4-4DFF-BFD1-C462A933CFCF}" srcOrd="5" destOrd="0" presId="urn:microsoft.com/office/officeart/2005/8/layout/vList2"/>
    <dgm:cxn modelId="{02CC7300-D38D-4F5C-A3EC-83E0BFF9E63E}" type="presParOf" srcId="{32767D5C-50FF-4B9E-B746-805E7A912360}" destId="{F57A89DF-F641-4F17-9B0B-85206280E52F}"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102783-61C2-4008-BD0C-72A7FDE9A911}"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89B88885-CD63-4AE6-B50E-3D0546A11374}">
      <dgm:prSet/>
      <dgm:spPr/>
      <dgm:t>
        <a:bodyPr/>
        <a:lstStyle/>
        <a:p>
          <a:r>
            <a:rPr lang="cs-CZ"/>
            <a:t>Tento nápad ale předpokládá, že existuje neutrální třetí strana, která v podstatě bez nákladů bude posuzovat podmínky smluv a bez nákladů bude vynucovat sankce (to je ale málokdy). Absence důvěry je drahá a jen přenáší problém dál – jak můžeme věřit třetí straně? </a:t>
          </a:r>
          <a:endParaRPr lang="en-US"/>
        </a:p>
      </dgm:t>
    </dgm:pt>
    <dgm:pt modelId="{2EDF131C-D6E4-439A-A83A-073733B5CFB5}" type="parTrans" cxnId="{4DA832F7-26E2-4154-A30D-F03D37D189DD}">
      <dgm:prSet/>
      <dgm:spPr/>
      <dgm:t>
        <a:bodyPr/>
        <a:lstStyle/>
        <a:p>
          <a:endParaRPr lang="en-US"/>
        </a:p>
      </dgm:t>
    </dgm:pt>
    <dgm:pt modelId="{B4E0A5C3-6490-46F0-891B-DA00E8185BCE}" type="sibTrans" cxnId="{4DA832F7-26E2-4154-A30D-F03D37D189DD}">
      <dgm:prSet/>
      <dgm:spPr/>
      <dgm:t>
        <a:bodyPr/>
        <a:lstStyle/>
        <a:p>
          <a:endParaRPr lang="en-US"/>
        </a:p>
      </dgm:t>
    </dgm:pt>
    <dgm:pt modelId="{8AE3426B-ECA6-4F64-A101-7C634CA9BF97}">
      <dgm:prSet/>
      <dgm:spPr/>
      <dgm:t>
        <a:bodyPr/>
        <a:lstStyle/>
        <a:p>
          <a:r>
            <a:rPr lang="cs-CZ"/>
            <a:t>I když je z pohledu teorie her vždy nejracionálnější rozhodnutí  chovat se jako černý pasažér (protože nikdy nevíme, jak se zachovají ostatní), dobrovolná spolupráce existovala a existuje. Přesnější otázka je: proč se nekooperativní jednání neobjevuje častěji než to predikuje teorie her?</a:t>
          </a:r>
          <a:endParaRPr lang="en-US"/>
        </a:p>
      </dgm:t>
    </dgm:pt>
    <dgm:pt modelId="{A982B165-98D5-4125-BE95-56E3F4BC9D3D}" type="parTrans" cxnId="{5D354EFC-ECD2-4D7B-9F08-CC8E1E7F6CD5}">
      <dgm:prSet/>
      <dgm:spPr/>
      <dgm:t>
        <a:bodyPr/>
        <a:lstStyle/>
        <a:p>
          <a:endParaRPr lang="en-US"/>
        </a:p>
      </dgm:t>
    </dgm:pt>
    <dgm:pt modelId="{526D3A20-CD17-468D-A476-0BD721C5042E}" type="sibTrans" cxnId="{5D354EFC-ECD2-4D7B-9F08-CC8E1E7F6CD5}">
      <dgm:prSet/>
      <dgm:spPr/>
      <dgm:t>
        <a:bodyPr/>
        <a:lstStyle/>
        <a:p>
          <a:endParaRPr lang="en-US"/>
        </a:p>
      </dgm:t>
    </dgm:pt>
    <dgm:pt modelId="{D3CDF142-5283-44F5-AF53-A26A7F43780A}">
      <dgm:prSet/>
      <dgm:spPr/>
      <dgm:t>
        <a:bodyPr/>
        <a:lstStyle/>
        <a:p>
          <a:r>
            <a:rPr lang="cs-CZ"/>
            <a:t>Nový institucionalismus říká, že kvalitní instituce snižují transakční náklady, ale Putnam se ptá, proč takové instituce někde vzniknou a někde nikoli</a:t>
          </a:r>
          <a:endParaRPr lang="en-US"/>
        </a:p>
      </dgm:t>
    </dgm:pt>
    <dgm:pt modelId="{3B06549B-7E85-440C-8FDD-8085C66B0244}" type="parTrans" cxnId="{1136222C-0A33-4090-8BAE-C1840F773626}">
      <dgm:prSet/>
      <dgm:spPr/>
      <dgm:t>
        <a:bodyPr/>
        <a:lstStyle/>
        <a:p>
          <a:endParaRPr lang="en-US"/>
        </a:p>
      </dgm:t>
    </dgm:pt>
    <dgm:pt modelId="{553A56CC-A05E-4159-BC0D-AD0D63526859}" type="sibTrans" cxnId="{1136222C-0A33-4090-8BAE-C1840F773626}">
      <dgm:prSet/>
      <dgm:spPr/>
      <dgm:t>
        <a:bodyPr/>
        <a:lstStyle/>
        <a:p>
          <a:endParaRPr lang="en-US"/>
        </a:p>
      </dgm:t>
    </dgm:pt>
    <dgm:pt modelId="{C6A33864-6FD0-4A81-9900-467C923363DE}" type="pres">
      <dgm:prSet presAssocID="{A5102783-61C2-4008-BD0C-72A7FDE9A911}" presName="linear" presStyleCnt="0">
        <dgm:presLayoutVars>
          <dgm:animLvl val="lvl"/>
          <dgm:resizeHandles val="exact"/>
        </dgm:presLayoutVars>
      </dgm:prSet>
      <dgm:spPr/>
    </dgm:pt>
    <dgm:pt modelId="{5E213719-62F3-421C-869B-A4CF3BF290E2}" type="pres">
      <dgm:prSet presAssocID="{89B88885-CD63-4AE6-B50E-3D0546A11374}" presName="parentText" presStyleLbl="node1" presStyleIdx="0" presStyleCnt="3">
        <dgm:presLayoutVars>
          <dgm:chMax val="0"/>
          <dgm:bulletEnabled val="1"/>
        </dgm:presLayoutVars>
      </dgm:prSet>
      <dgm:spPr/>
    </dgm:pt>
    <dgm:pt modelId="{83B7DF32-16A6-4878-90FA-9115607E36B4}" type="pres">
      <dgm:prSet presAssocID="{B4E0A5C3-6490-46F0-891B-DA00E8185BCE}" presName="spacer" presStyleCnt="0"/>
      <dgm:spPr/>
    </dgm:pt>
    <dgm:pt modelId="{5BABAD44-E6A4-4FF0-94D1-9A96308993F8}" type="pres">
      <dgm:prSet presAssocID="{8AE3426B-ECA6-4F64-A101-7C634CA9BF97}" presName="parentText" presStyleLbl="node1" presStyleIdx="1" presStyleCnt="3">
        <dgm:presLayoutVars>
          <dgm:chMax val="0"/>
          <dgm:bulletEnabled val="1"/>
        </dgm:presLayoutVars>
      </dgm:prSet>
      <dgm:spPr/>
    </dgm:pt>
    <dgm:pt modelId="{1350C5F7-AADB-4104-BD1D-3F0CCE7FE289}" type="pres">
      <dgm:prSet presAssocID="{526D3A20-CD17-468D-A476-0BD721C5042E}" presName="spacer" presStyleCnt="0"/>
      <dgm:spPr/>
    </dgm:pt>
    <dgm:pt modelId="{EFC1A892-72FF-4E03-8396-2B3F465369AB}" type="pres">
      <dgm:prSet presAssocID="{D3CDF142-5283-44F5-AF53-A26A7F43780A}" presName="parentText" presStyleLbl="node1" presStyleIdx="2" presStyleCnt="3">
        <dgm:presLayoutVars>
          <dgm:chMax val="0"/>
          <dgm:bulletEnabled val="1"/>
        </dgm:presLayoutVars>
      </dgm:prSet>
      <dgm:spPr/>
    </dgm:pt>
  </dgm:ptLst>
  <dgm:cxnLst>
    <dgm:cxn modelId="{DDBC7A09-63F9-4FEC-8305-B82077A99438}" type="presOf" srcId="{89B88885-CD63-4AE6-B50E-3D0546A11374}" destId="{5E213719-62F3-421C-869B-A4CF3BF290E2}" srcOrd="0" destOrd="0" presId="urn:microsoft.com/office/officeart/2005/8/layout/vList2"/>
    <dgm:cxn modelId="{1136222C-0A33-4090-8BAE-C1840F773626}" srcId="{A5102783-61C2-4008-BD0C-72A7FDE9A911}" destId="{D3CDF142-5283-44F5-AF53-A26A7F43780A}" srcOrd="2" destOrd="0" parTransId="{3B06549B-7E85-440C-8FDD-8085C66B0244}" sibTransId="{553A56CC-A05E-4159-BC0D-AD0D63526859}"/>
    <dgm:cxn modelId="{5121C84C-60DE-4871-B381-5193ED15F8D1}" type="presOf" srcId="{8AE3426B-ECA6-4F64-A101-7C634CA9BF97}" destId="{5BABAD44-E6A4-4FF0-94D1-9A96308993F8}" srcOrd="0" destOrd="0" presId="urn:microsoft.com/office/officeart/2005/8/layout/vList2"/>
    <dgm:cxn modelId="{9D85F1BA-5FB6-4670-BEF8-97940C044C66}" type="presOf" srcId="{D3CDF142-5283-44F5-AF53-A26A7F43780A}" destId="{EFC1A892-72FF-4E03-8396-2B3F465369AB}" srcOrd="0" destOrd="0" presId="urn:microsoft.com/office/officeart/2005/8/layout/vList2"/>
    <dgm:cxn modelId="{4DA832F7-26E2-4154-A30D-F03D37D189DD}" srcId="{A5102783-61C2-4008-BD0C-72A7FDE9A911}" destId="{89B88885-CD63-4AE6-B50E-3D0546A11374}" srcOrd="0" destOrd="0" parTransId="{2EDF131C-D6E4-439A-A83A-073733B5CFB5}" sibTransId="{B4E0A5C3-6490-46F0-891B-DA00E8185BCE}"/>
    <dgm:cxn modelId="{5D354EFC-ECD2-4D7B-9F08-CC8E1E7F6CD5}" srcId="{A5102783-61C2-4008-BD0C-72A7FDE9A911}" destId="{8AE3426B-ECA6-4F64-A101-7C634CA9BF97}" srcOrd="1" destOrd="0" parTransId="{A982B165-98D5-4125-BE95-56E3F4BC9D3D}" sibTransId="{526D3A20-CD17-468D-A476-0BD721C5042E}"/>
    <dgm:cxn modelId="{2AE4A7FF-47DC-41D1-8A81-E6B3DC790A91}" type="presOf" srcId="{A5102783-61C2-4008-BD0C-72A7FDE9A911}" destId="{C6A33864-6FD0-4A81-9900-467C923363DE}" srcOrd="0" destOrd="0" presId="urn:microsoft.com/office/officeart/2005/8/layout/vList2"/>
    <dgm:cxn modelId="{73880271-8932-48BC-9CAA-A627DDCF8B59}" type="presParOf" srcId="{C6A33864-6FD0-4A81-9900-467C923363DE}" destId="{5E213719-62F3-421C-869B-A4CF3BF290E2}" srcOrd="0" destOrd="0" presId="urn:microsoft.com/office/officeart/2005/8/layout/vList2"/>
    <dgm:cxn modelId="{EE2B2B3D-372A-48D3-9E35-F85CDC275190}" type="presParOf" srcId="{C6A33864-6FD0-4A81-9900-467C923363DE}" destId="{83B7DF32-16A6-4878-90FA-9115607E36B4}" srcOrd="1" destOrd="0" presId="urn:microsoft.com/office/officeart/2005/8/layout/vList2"/>
    <dgm:cxn modelId="{9241B8D2-6F5B-4405-BE60-E9D0E58621E7}" type="presParOf" srcId="{C6A33864-6FD0-4A81-9900-467C923363DE}" destId="{5BABAD44-E6A4-4FF0-94D1-9A96308993F8}" srcOrd="2" destOrd="0" presId="urn:microsoft.com/office/officeart/2005/8/layout/vList2"/>
    <dgm:cxn modelId="{8A1450D5-1E7E-4648-9E43-7F6F16442B1F}" type="presParOf" srcId="{C6A33864-6FD0-4A81-9900-467C923363DE}" destId="{1350C5F7-AADB-4104-BD1D-3F0CCE7FE289}" srcOrd="3" destOrd="0" presId="urn:microsoft.com/office/officeart/2005/8/layout/vList2"/>
    <dgm:cxn modelId="{816F1EC9-8517-4B69-B773-93435E961575}" type="presParOf" srcId="{C6A33864-6FD0-4A81-9900-467C923363DE}" destId="{EFC1A892-72FF-4E03-8396-2B3F465369A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4A0B89B-A155-4915-8D95-BEC146E2A20D}"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E97AC5C4-B3A2-44C5-AA02-2F0A09A3C9FE}">
      <dgm:prSet/>
      <dgm:spPr/>
      <dgm:t>
        <a:bodyPr/>
        <a:lstStyle/>
        <a:p>
          <a:r>
            <a:rPr lang="en-US"/>
            <a:t>Dobrovoln</a:t>
          </a:r>
          <a:r>
            <a:rPr lang="cs-CZ"/>
            <a:t>á spolupráce souvisí s širším společenským kontextem. Lépe se jí daří tam, kde existuje sociální kapitál ve formě </a:t>
          </a:r>
          <a:r>
            <a:rPr lang="cs-CZ" b="1"/>
            <a:t>norem reciprocity </a:t>
          </a:r>
          <a:r>
            <a:rPr lang="cs-CZ"/>
            <a:t>a </a:t>
          </a:r>
          <a:r>
            <a:rPr lang="cs-CZ" b="1"/>
            <a:t>síti občanské angažovanosti </a:t>
          </a:r>
          <a:endParaRPr lang="en-US"/>
        </a:p>
      </dgm:t>
    </dgm:pt>
    <dgm:pt modelId="{FCF9185A-9E45-447D-9356-087B04CEEEB4}" type="parTrans" cxnId="{EF7E8ABC-FE60-4414-B9BB-A43AC2E0EEE2}">
      <dgm:prSet/>
      <dgm:spPr/>
      <dgm:t>
        <a:bodyPr/>
        <a:lstStyle/>
        <a:p>
          <a:endParaRPr lang="en-US"/>
        </a:p>
      </dgm:t>
    </dgm:pt>
    <dgm:pt modelId="{398E9F48-DCF3-4C9D-9A8A-9DBDFCDA0758}" type="sibTrans" cxnId="{EF7E8ABC-FE60-4414-B9BB-A43AC2E0EEE2}">
      <dgm:prSet/>
      <dgm:spPr/>
      <dgm:t>
        <a:bodyPr/>
        <a:lstStyle/>
        <a:p>
          <a:endParaRPr lang="en-US"/>
        </a:p>
      </dgm:t>
    </dgm:pt>
    <dgm:pt modelId="{67C2199C-8E76-4B4A-B808-3FE6CCC3FB58}">
      <dgm:prSet/>
      <dgm:spPr/>
      <dgm:t>
        <a:bodyPr/>
        <a:lstStyle/>
        <a:p>
          <a:r>
            <a:rPr lang="cs-CZ"/>
            <a:t>Tři komponenty SK jsou tedy: důvěra, normy, sítě</a:t>
          </a:r>
          <a:endParaRPr lang="en-US"/>
        </a:p>
      </dgm:t>
    </dgm:pt>
    <dgm:pt modelId="{FA772571-B9DF-484A-BD7F-CAA8C5BC93B6}" type="parTrans" cxnId="{37EA470F-B71A-47CE-99A6-8D520A858C79}">
      <dgm:prSet/>
      <dgm:spPr/>
      <dgm:t>
        <a:bodyPr/>
        <a:lstStyle/>
        <a:p>
          <a:endParaRPr lang="en-US"/>
        </a:p>
      </dgm:t>
    </dgm:pt>
    <dgm:pt modelId="{D09A48C6-587F-4A78-93F6-A05A47B10160}" type="sibTrans" cxnId="{37EA470F-B71A-47CE-99A6-8D520A858C79}">
      <dgm:prSet/>
      <dgm:spPr/>
      <dgm:t>
        <a:bodyPr/>
        <a:lstStyle/>
        <a:p>
          <a:endParaRPr lang="en-US"/>
        </a:p>
      </dgm:t>
    </dgm:pt>
    <dgm:pt modelId="{DA28DE78-50BB-40A5-AC47-28FEF5F353A1}">
      <dgm:prSet/>
      <dgm:spPr/>
      <dgm:t>
        <a:bodyPr/>
        <a:lstStyle/>
        <a:p>
          <a:r>
            <a:rPr lang="cs-CZ"/>
            <a:t>Přiklad rotující kreditní asociace, které najdeme po celém světě. Tyto asociace jasně porušují logiku kolektivního jednání. Přesto fungují. Členy se pečlivě vybírají, hodně se dbá na reputaci, poctivost a spolehlivost členů. Sankce v rámci asociací nejsou formálně-právní, ale jsou velmi silné, hrozí vyloučení, ostuda (někdy tlak vede k sebevraždě při selhání nebo donucování dcer k prostituci)</a:t>
          </a:r>
          <a:endParaRPr lang="en-US"/>
        </a:p>
      </dgm:t>
    </dgm:pt>
    <dgm:pt modelId="{01AA15D6-8AA4-411B-84DC-AAB2D82EDF53}" type="parTrans" cxnId="{902B8095-E4ED-465D-A78F-8E5923E361DE}">
      <dgm:prSet/>
      <dgm:spPr/>
      <dgm:t>
        <a:bodyPr/>
        <a:lstStyle/>
        <a:p>
          <a:endParaRPr lang="en-US"/>
        </a:p>
      </dgm:t>
    </dgm:pt>
    <dgm:pt modelId="{0A1F5F3D-E526-46E9-8EDF-73C99D6EA10D}" type="sibTrans" cxnId="{902B8095-E4ED-465D-A78F-8E5923E361DE}">
      <dgm:prSet/>
      <dgm:spPr/>
      <dgm:t>
        <a:bodyPr/>
        <a:lstStyle/>
        <a:p>
          <a:endParaRPr lang="en-US"/>
        </a:p>
      </dgm:t>
    </dgm:pt>
    <dgm:pt modelId="{F2AC2CE9-CBDA-48F4-96DB-891F8B37350E}" type="pres">
      <dgm:prSet presAssocID="{24A0B89B-A155-4915-8D95-BEC146E2A20D}" presName="linear" presStyleCnt="0">
        <dgm:presLayoutVars>
          <dgm:animLvl val="lvl"/>
          <dgm:resizeHandles val="exact"/>
        </dgm:presLayoutVars>
      </dgm:prSet>
      <dgm:spPr/>
    </dgm:pt>
    <dgm:pt modelId="{DA4001D5-72D7-4BB8-9ECF-C6CF3DA7D32F}" type="pres">
      <dgm:prSet presAssocID="{E97AC5C4-B3A2-44C5-AA02-2F0A09A3C9FE}" presName="parentText" presStyleLbl="node1" presStyleIdx="0" presStyleCnt="3">
        <dgm:presLayoutVars>
          <dgm:chMax val="0"/>
          <dgm:bulletEnabled val="1"/>
        </dgm:presLayoutVars>
      </dgm:prSet>
      <dgm:spPr/>
    </dgm:pt>
    <dgm:pt modelId="{CCEDA278-A170-49EA-9DD3-C0A980DD7C62}" type="pres">
      <dgm:prSet presAssocID="{398E9F48-DCF3-4C9D-9A8A-9DBDFCDA0758}" presName="spacer" presStyleCnt="0"/>
      <dgm:spPr/>
    </dgm:pt>
    <dgm:pt modelId="{6C18DF08-2245-4E7C-88AD-D0510B94ADE8}" type="pres">
      <dgm:prSet presAssocID="{67C2199C-8E76-4B4A-B808-3FE6CCC3FB58}" presName="parentText" presStyleLbl="node1" presStyleIdx="1" presStyleCnt="3">
        <dgm:presLayoutVars>
          <dgm:chMax val="0"/>
          <dgm:bulletEnabled val="1"/>
        </dgm:presLayoutVars>
      </dgm:prSet>
      <dgm:spPr/>
    </dgm:pt>
    <dgm:pt modelId="{1E2EAC88-D3CF-4B93-B5B0-E3F16756C708}" type="pres">
      <dgm:prSet presAssocID="{D09A48C6-587F-4A78-93F6-A05A47B10160}" presName="spacer" presStyleCnt="0"/>
      <dgm:spPr/>
    </dgm:pt>
    <dgm:pt modelId="{45060D5C-F9EB-434D-A49C-054989B23247}" type="pres">
      <dgm:prSet presAssocID="{DA28DE78-50BB-40A5-AC47-28FEF5F353A1}" presName="parentText" presStyleLbl="node1" presStyleIdx="2" presStyleCnt="3">
        <dgm:presLayoutVars>
          <dgm:chMax val="0"/>
          <dgm:bulletEnabled val="1"/>
        </dgm:presLayoutVars>
      </dgm:prSet>
      <dgm:spPr/>
    </dgm:pt>
  </dgm:ptLst>
  <dgm:cxnLst>
    <dgm:cxn modelId="{37EA470F-B71A-47CE-99A6-8D520A858C79}" srcId="{24A0B89B-A155-4915-8D95-BEC146E2A20D}" destId="{67C2199C-8E76-4B4A-B808-3FE6CCC3FB58}" srcOrd="1" destOrd="0" parTransId="{FA772571-B9DF-484A-BD7F-CAA8C5BC93B6}" sibTransId="{D09A48C6-587F-4A78-93F6-A05A47B10160}"/>
    <dgm:cxn modelId="{4ADE1B82-F699-4AF5-B141-1514AC55D3E3}" type="presOf" srcId="{DA28DE78-50BB-40A5-AC47-28FEF5F353A1}" destId="{45060D5C-F9EB-434D-A49C-054989B23247}" srcOrd="0" destOrd="0" presId="urn:microsoft.com/office/officeart/2005/8/layout/vList2"/>
    <dgm:cxn modelId="{902B8095-E4ED-465D-A78F-8E5923E361DE}" srcId="{24A0B89B-A155-4915-8D95-BEC146E2A20D}" destId="{DA28DE78-50BB-40A5-AC47-28FEF5F353A1}" srcOrd="2" destOrd="0" parTransId="{01AA15D6-8AA4-411B-84DC-AAB2D82EDF53}" sibTransId="{0A1F5F3D-E526-46E9-8EDF-73C99D6EA10D}"/>
    <dgm:cxn modelId="{10FDE2A2-2529-4456-80D4-F8AF7CD17AF9}" type="presOf" srcId="{E97AC5C4-B3A2-44C5-AA02-2F0A09A3C9FE}" destId="{DA4001D5-72D7-4BB8-9ECF-C6CF3DA7D32F}" srcOrd="0" destOrd="0" presId="urn:microsoft.com/office/officeart/2005/8/layout/vList2"/>
    <dgm:cxn modelId="{EF7E8ABC-FE60-4414-B9BB-A43AC2E0EEE2}" srcId="{24A0B89B-A155-4915-8D95-BEC146E2A20D}" destId="{E97AC5C4-B3A2-44C5-AA02-2F0A09A3C9FE}" srcOrd="0" destOrd="0" parTransId="{FCF9185A-9E45-447D-9356-087B04CEEEB4}" sibTransId="{398E9F48-DCF3-4C9D-9A8A-9DBDFCDA0758}"/>
    <dgm:cxn modelId="{9D2DD7E3-D098-47B7-8A4A-96C3B72017EA}" type="presOf" srcId="{24A0B89B-A155-4915-8D95-BEC146E2A20D}" destId="{F2AC2CE9-CBDA-48F4-96DB-891F8B37350E}" srcOrd="0" destOrd="0" presId="urn:microsoft.com/office/officeart/2005/8/layout/vList2"/>
    <dgm:cxn modelId="{71E2A6F6-AD71-42E3-B42D-68B15B2B3E13}" type="presOf" srcId="{67C2199C-8E76-4B4A-B808-3FE6CCC3FB58}" destId="{6C18DF08-2245-4E7C-88AD-D0510B94ADE8}" srcOrd="0" destOrd="0" presId="urn:microsoft.com/office/officeart/2005/8/layout/vList2"/>
    <dgm:cxn modelId="{B4FDD853-C385-432C-BA12-336BDDC29929}" type="presParOf" srcId="{F2AC2CE9-CBDA-48F4-96DB-891F8B37350E}" destId="{DA4001D5-72D7-4BB8-9ECF-C6CF3DA7D32F}" srcOrd="0" destOrd="0" presId="urn:microsoft.com/office/officeart/2005/8/layout/vList2"/>
    <dgm:cxn modelId="{7BC18399-D2C3-4136-98B2-AE8FDD7C22FE}" type="presParOf" srcId="{F2AC2CE9-CBDA-48F4-96DB-891F8B37350E}" destId="{CCEDA278-A170-49EA-9DD3-C0A980DD7C62}" srcOrd="1" destOrd="0" presId="urn:microsoft.com/office/officeart/2005/8/layout/vList2"/>
    <dgm:cxn modelId="{66C3ACF2-82F7-4AFB-B6E0-DE993424E06A}" type="presParOf" srcId="{F2AC2CE9-CBDA-48F4-96DB-891F8B37350E}" destId="{6C18DF08-2245-4E7C-88AD-D0510B94ADE8}" srcOrd="2" destOrd="0" presId="urn:microsoft.com/office/officeart/2005/8/layout/vList2"/>
    <dgm:cxn modelId="{5850B697-A553-4A1B-B988-BEB5CA523BF8}" type="presParOf" srcId="{F2AC2CE9-CBDA-48F4-96DB-891F8B37350E}" destId="{1E2EAC88-D3CF-4B93-B5B0-E3F16756C708}" srcOrd="3" destOrd="0" presId="urn:microsoft.com/office/officeart/2005/8/layout/vList2"/>
    <dgm:cxn modelId="{D12237AE-14DB-4106-9615-03C93E526D6C}" type="presParOf" srcId="{F2AC2CE9-CBDA-48F4-96DB-891F8B37350E}" destId="{45060D5C-F9EB-434D-A49C-054989B2324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47027D0-224F-4427-ADDA-62990C6B2F96}"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024F5078-CD9D-42A9-B393-96F0E6D11883}">
      <dgm:prSet/>
      <dgm:spPr/>
      <dgm:t>
        <a:bodyPr/>
        <a:lstStyle/>
        <a:p>
          <a:r>
            <a:rPr lang="cs-CZ"/>
            <a:t>Sociální vazby umožnují aby se důvěra šířila a byla tranzitivní: věřím ti, protože věřím někomu, kdo ti věří</a:t>
          </a:r>
          <a:endParaRPr lang="en-US"/>
        </a:p>
      </dgm:t>
    </dgm:pt>
    <dgm:pt modelId="{CE5ABAE2-5F54-41D3-A99A-CB49A7D6F9D9}" type="parTrans" cxnId="{77CD8EFC-DFCC-4D13-A775-CFC781D01764}">
      <dgm:prSet/>
      <dgm:spPr/>
      <dgm:t>
        <a:bodyPr/>
        <a:lstStyle/>
        <a:p>
          <a:endParaRPr lang="en-US"/>
        </a:p>
      </dgm:t>
    </dgm:pt>
    <dgm:pt modelId="{C2DDB53D-3440-4F20-9944-AF1225E5FD7D}" type="sibTrans" cxnId="{77CD8EFC-DFCC-4D13-A775-CFC781D01764}">
      <dgm:prSet/>
      <dgm:spPr/>
      <dgm:t>
        <a:bodyPr/>
        <a:lstStyle/>
        <a:p>
          <a:endParaRPr lang="en-US"/>
        </a:p>
      </dgm:t>
    </dgm:pt>
    <dgm:pt modelId="{260FD5B6-5727-4B50-8950-3F882F7513DE}">
      <dgm:prSet/>
      <dgm:spPr/>
      <dgm:t>
        <a:bodyPr/>
        <a:lstStyle/>
        <a:p>
          <a:r>
            <a:rPr lang="cs-CZ"/>
            <a:t>Rotující kreditní asociace jsou jedním z příkladů sdružení vzájemné pomoci</a:t>
          </a:r>
          <a:endParaRPr lang="en-US"/>
        </a:p>
      </dgm:t>
    </dgm:pt>
    <dgm:pt modelId="{D130E0E3-E489-492D-9D33-742F7465A069}" type="parTrans" cxnId="{2EEAA5C9-56D2-4BAE-9647-06F353BBB193}">
      <dgm:prSet/>
      <dgm:spPr/>
      <dgm:t>
        <a:bodyPr/>
        <a:lstStyle/>
        <a:p>
          <a:endParaRPr lang="en-US"/>
        </a:p>
      </dgm:t>
    </dgm:pt>
    <dgm:pt modelId="{85AC96E1-3B56-4E41-9141-461234901372}" type="sibTrans" cxnId="{2EEAA5C9-56D2-4BAE-9647-06F353BBB193}">
      <dgm:prSet/>
      <dgm:spPr/>
      <dgm:t>
        <a:bodyPr/>
        <a:lstStyle/>
        <a:p>
          <a:endParaRPr lang="en-US"/>
        </a:p>
      </dgm:t>
    </dgm:pt>
    <dgm:pt modelId="{5A6F3539-FF8E-4878-B4A2-4130E4490D88}">
      <dgm:prSet/>
      <dgm:spPr/>
      <dgm:t>
        <a:bodyPr/>
        <a:lstStyle/>
        <a:p>
          <a:r>
            <a:rPr lang="cs-CZ"/>
            <a:t>Většina forem SK patří k „morálním zdrojům“, jejichž hodnota neklesá nýbrž roste s použitím, naopak, když se nepoužívají tak mizí</a:t>
          </a:r>
          <a:endParaRPr lang="en-US"/>
        </a:p>
      </dgm:t>
    </dgm:pt>
    <dgm:pt modelId="{EB779907-1568-4605-825A-E258137B892D}" type="parTrans" cxnId="{71B693B4-11F9-4C5C-BAC0-5EBAB556DFBA}">
      <dgm:prSet/>
      <dgm:spPr/>
      <dgm:t>
        <a:bodyPr/>
        <a:lstStyle/>
        <a:p>
          <a:endParaRPr lang="en-US"/>
        </a:p>
      </dgm:t>
    </dgm:pt>
    <dgm:pt modelId="{D66739B8-2878-40F3-A7EC-9C6A19F7AD6F}" type="sibTrans" cxnId="{71B693B4-11F9-4C5C-BAC0-5EBAB556DFBA}">
      <dgm:prSet/>
      <dgm:spPr/>
      <dgm:t>
        <a:bodyPr/>
        <a:lstStyle/>
        <a:p>
          <a:endParaRPr lang="en-US"/>
        </a:p>
      </dgm:t>
    </dgm:pt>
    <dgm:pt modelId="{91D9FE53-F840-4D8F-B07F-A1E19505A8E6}">
      <dgm:prSet/>
      <dgm:spPr/>
      <dgm:t>
        <a:bodyPr/>
        <a:lstStyle/>
        <a:p>
          <a:r>
            <a:rPr lang="cs-CZ"/>
            <a:t>Na rozdíl od běžného kapitálu, který je obvykle soukromým zdrojem, SK je veřejným statkem. Z něj mají prospěch nejen ty, kteří ho vlastní, ale i širší společnost</a:t>
          </a:r>
          <a:endParaRPr lang="en-US"/>
        </a:p>
      </dgm:t>
    </dgm:pt>
    <dgm:pt modelId="{79B84325-5F23-46CC-BAD0-0F15FB29C36F}" type="parTrans" cxnId="{627321BC-E71A-443A-9D48-4ECB79AA1C31}">
      <dgm:prSet/>
      <dgm:spPr/>
      <dgm:t>
        <a:bodyPr/>
        <a:lstStyle/>
        <a:p>
          <a:endParaRPr lang="en-US"/>
        </a:p>
      </dgm:t>
    </dgm:pt>
    <dgm:pt modelId="{04925114-40E6-40AE-A909-0FC5E7C4ECFE}" type="sibTrans" cxnId="{627321BC-E71A-443A-9D48-4ECB79AA1C31}">
      <dgm:prSet/>
      <dgm:spPr/>
      <dgm:t>
        <a:bodyPr/>
        <a:lstStyle/>
        <a:p>
          <a:endParaRPr lang="en-US"/>
        </a:p>
      </dgm:t>
    </dgm:pt>
    <dgm:pt modelId="{B206F45E-127A-4E39-B099-38EC0666E3B9}" type="pres">
      <dgm:prSet presAssocID="{D47027D0-224F-4427-ADDA-62990C6B2F96}" presName="linear" presStyleCnt="0">
        <dgm:presLayoutVars>
          <dgm:animLvl val="lvl"/>
          <dgm:resizeHandles val="exact"/>
        </dgm:presLayoutVars>
      </dgm:prSet>
      <dgm:spPr/>
    </dgm:pt>
    <dgm:pt modelId="{0C76A9AE-56CC-4E97-B085-EF10385812BC}" type="pres">
      <dgm:prSet presAssocID="{024F5078-CD9D-42A9-B393-96F0E6D11883}" presName="parentText" presStyleLbl="node1" presStyleIdx="0" presStyleCnt="4">
        <dgm:presLayoutVars>
          <dgm:chMax val="0"/>
          <dgm:bulletEnabled val="1"/>
        </dgm:presLayoutVars>
      </dgm:prSet>
      <dgm:spPr/>
    </dgm:pt>
    <dgm:pt modelId="{5608300E-33EA-409E-883C-53D0DF58B836}" type="pres">
      <dgm:prSet presAssocID="{C2DDB53D-3440-4F20-9944-AF1225E5FD7D}" presName="spacer" presStyleCnt="0"/>
      <dgm:spPr/>
    </dgm:pt>
    <dgm:pt modelId="{129DB1D5-B9DB-4ED5-9D29-9BD2043880C6}" type="pres">
      <dgm:prSet presAssocID="{260FD5B6-5727-4B50-8950-3F882F7513DE}" presName="parentText" presStyleLbl="node1" presStyleIdx="1" presStyleCnt="4">
        <dgm:presLayoutVars>
          <dgm:chMax val="0"/>
          <dgm:bulletEnabled val="1"/>
        </dgm:presLayoutVars>
      </dgm:prSet>
      <dgm:spPr/>
    </dgm:pt>
    <dgm:pt modelId="{0C0A84DB-AAE9-4AB5-94F2-F1196D111627}" type="pres">
      <dgm:prSet presAssocID="{85AC96E1-3B56-4E41-9141-461234901372}" presName="spacer" presStyleCnt="0"/>
      <dgm:spPr/>
    </dgm:pt>
    <dgm:pt modelId="{A7552744-A21C-410D-95C4-9D79F11D9D74}" type="pres">
      <dgm:prSet presAssocID="{5A6F3539-FF8E-4878-B4A2-4130E4490D88}" presName="parentText" presStyleLbl="node1" presStyleIdx="2" presStyleCnt="4">
        <dgm:presLayoutVars>
          <dgm:chMax val="0"/>
          <dgm:bulletEnabled val="1"/>
        </dgm:presLayoutVars>
      </dgm:prSet>
      <dgm:spPr/>
    </dgm:pt>
    <dgm:pt modelId="{4DAD9062-4C80-40E4-9CDF-2E7E11F6874F}" type="pres">
      <dgm:prSet presAssocID="{D66739B8-2878-40F3-A7EC-9C6A19F7AD6F}" presName="spacer" presStyleCnt="0"/>
      <dgm:spPr/>
    </dgm:pt>
    <dgm:pt modelId="{A261E781-9580-4A76-A384-E4B101A94FA7}" type="pres">
      <dgm:prSet presAssocID="{91D9FE53-F840-4D8F-B07F-A1E19505A8E6}" presName="parentText" presStyleLbl="node1" presStyleIdx="3" presStyleCnt="4">
        <dgm:presLayoutVars>
          <dgm:chMax val="0"/>
          <dgm:bulletEnabled val="1"/>
        </dgm:presLayoutVars>
      </dgm:prSet>
      <dgm:spPr/>
    </dgm:pt>
  </dgm:ptLst>
  <dgm:cxnLst>
    <dgm:cxn modelId="{34598C1D-AF8D-4E85-A82E-90C00A5CAAC5}" type="presOf" srcId="{260FD5B6-5727-4B50-8950-3F882F7513DE}" destId="{129DB1D5-B9DB-4ED5-9D29-9BD2043880C6}" srcOrd="0" destOrd="0" presId="urn:microsoft.com/office/officeart/2005/8/layout/vList2"/>
    <dgm:cxn modelId="{3094CD7F-98BE-4417-B251-5BC24F0F7C0C}" type="presOf" srcId="{5A6F3539-FF8E-4878-B4A2-4130E4490D88}" destId="{A7552744-A21C-410D-95C4-9D79F11D9D74}" srcOrd="0" destOrd="0" presId="urn:microsoft.com/office/officeart/2005/8/layout/vList2"/>
    <dgm:cxn modelId="{71B693B4-11F9-4C5C-BAC0-5EBAB556DFBA}" srcId="{D47027D0-224F-4427-ADDA-62990C6B2F96}" destId="{5A6F3539-FF8E-4878-B4A2-4130E4490D88}" srcOrd="2" destOrd="0" parTransId="{EB779907-1568-4605-825A-E258137B892D}" sibTransId="{D66739B8-2878-40F3-A7EC-9C6A19F7AD6F}"/>
    <dgm:cxn modelId="{627321BC-E71A-443A-9D48-4ECB79AA1C31}" srcId="{D47027D0-224F-4427-ADDA-62990C6B2F96}" destId="{91D9FE53-F840-4D8F-B07F-A1E19505A8E6}" srcOrd="3" destOrd="0" parTransId="{79B84325-5F23-46CC-BAD0-0F15FB29C36F}" sibTransId="{04925114-40E6-40AE-A909-0FC5E7C4ECFE}"/>
    <dgm:cxn modelId="{2EEAA5C9-56D2-4BAE-9647-06F353BBB193}" srcId="{D47027D0-224F-4427-ADDA-62990C6B2F96}" destId="{260FD5B6-5727-4B50-8950-3F882F7513DE}" srcOrd="1" destOrd="0" parTransId="{D130E0E3-E489-492D-9D33-742F7465A069}" sibTransId="{85AC96E1-3B56-4E41-9141-461234901372}"/>
    <dgm:cxn modelId="{94CD86D4-848E-48E1-9233-D3E426A5BEED}" type="presOf" srcId="{91D9FE53-F840-4D8F-B07F-A1E19505A8E6}" destId="{A261E781-9580-4A76-A384-E4B101A94FA7}" srcOrd="0" destOrd="0" presId="urn:microsoft.com/office/officeart/2005/8/layout/vList2"/>
    <dgm:cxn modelId="{01A4B1EF-D9B8-4481-9C4D-35843DA1A3DB}" type="presOf" srcId="{D47027D0-224F-4427-ADDA-62990C6B2F96}" destId="{B206F45E-127A-4E39-B099-38EC0666E3B9}" srcOrd="0" destOrd="0" presId="urn:microsoft.com/office/officeart/2005/8/layout/vList2"/>
    <dgm:cxn modelId="{AA8C06FC-B8D7-48CA-988E-12ED07150DDC}" type="presOf" srcId="{024F5078-CD9D-42A9-B393-96F0E6D11883}" destId="{0C76A9AE-56CC-4E97-B085-EF10385812BC}" srcOrd="0" destOrd="0" presId="urn:microsoft.com/office/officeart/2005/8/layout/vList2"/>
    <dgm:cxn modelId="{77CD8EFC-DFCC-4D13-A775-CFC781D01764}" srcId="{D47027D0-224F-4427-ADDA-62990C6B2F96}" destId="{024F5078-CD9D-42A9-B393-96F0E6D11883}" srcOrd="0" destOrd="0" parTransId="{CE5ABAE2-5F54-41D3-A99A-CB49A7D6F9D9}" sibTransId="{C2DDB53D-3440-4F20-9944-AF1225E5FD7D}"/>
    <dgm:cxn modelId="{DB629135-45E5-414D-8507-3E84DADDC611}" type="presParOf" srcId="{B206F45E-127A-4E39-B099-38EC0666E3B9}" destId="{0C76A9AE-56CC-4E97-B085-EF10385812BC}" srcOrd="0" destOrd="0" presId="urn:microsoft.com/office/officeart/2005/8/layout/vList2"/>
    <dgm:cxn modelId="{F5179492-BF0D-43F1-9E81-8D111DC862DA}" type="presParOf" srcId="{B206F45E-127A-4E39-B099-38EC0666E3B9}" destId="{5608300E-33EA-409E-883C-53D0DF58B836}" srcOrd="1" destOrd="0" presId="urn:microsoft.com/office/officeart/2005/8/layout/vList2"/>
    <dgm:cxn modelId="{A8FD0700-25E2-405A-B1FF-729827E90B8A}" type="presParOf" srcId="{B206F45E-127A-4E39-B099-38EC0666E3B9}" destId="{129DB1D5-B9DB-4ED5-9D29-9BD2043880C6}" srcOrd="2" destOrd="0" presId="urn:microsoft.com/office/officeart/2005/8/layout/vList2"/>
    <dgm:cxn modelId="{83FB9203-7FA3-49B2-B3EC-97DDB020CCF5}" type="presParOf" srcId="{B206F45E-127A-4E39-B099-38EC0666E3B9}" destId="{0C0A84DB-AAE9-4AB5-94F2-F1196D111627}" srcOrd="3" destOrd="0" presId="urn:microsoft.com/office/officeart/2005/8/layout/vList2"/>
    <dgm:cxn modelId="{030AF9A9-36DE-4726-B018-0002EC83DA09}" type="presParOf" srcId="{B206F45E-127A-4E39-B099-38EC0666E3B9}" destId="{A7552744-A21C-410D-95C4-9D79F11D9D74}" srcOrd="4" destOrd="0" presId="urn:microsoft.com/office/officeart/2005/8/layout/vList2"/>
    <dgm:cxn modelId="{A60A03E3-F463-4F54-92AD-9BDF553BD973}" type="presParOf" srcId="{B206F45E-127A-4E39-B099-38EC0666E3B9}" destId="{4DAD9062-4C80-40E4-9CDF-2E7E11F6874F}" srcOrd="5" destOrd="0" presId="urn:microsoft.com/office/officeart/2005/8/layout/vList2"/>
    <dgm:cxn modelId="{4C9F88D4-956D-4585-8720-43515BC5A27A}" type="presParOf" srcId="{B206F45E-127A-4E39-B099-38EC0666E3B9}" destId="{A261E781-9580-4A76-A384-E4B101A94FA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CBC4E8F-94E2-4D38-B396-B882573A0FDA}"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3B867EF0-6B40-4976-B541-F0A8B9A1E49D}">
      <dgm:prSet/>
      <dgm:spPr/>
      <dgm:t>
        <a:bodyPr/>
        <a:lstStyle/>
        <a:p>
          <a:r>
            <a:rPr lang="cs-CZ"/>
            <a:t>Důvěra usnadňuje kooperaci a je nutná i pro tržní transakce (věříme, že kus papíru představuje peníze)</a:t>
          </a:r>
          <a:endParaRPr lang="en-US"/>
        </a:p>
      </dgm:t>
    </dgm:pt>
    <dgm:pt modelId="{0DA22848-84BA-4659-841C-DBFF59FE6FE6}" type="parTrans" cxnId="{BCA451F1-430B-4003-9107-80BFBB69354F}">
      <dgm:prSet/>
      <dgm:spPr/>
      <dgm:t>
        <a:bodyPr/>
        <a:lstStyle/>
        <a:p>
          <a:endParaRPr lang="en-US"/>
        </a:p>
      </dgm:t>
    </dgm:pt>
    <dgm:pt modelId="{450780C2-B477-483B-8878-DAD3288B8EFF}" type="sibTrans" cxnId="{BCA451F1-430B-4003-9107-80BFBB69354F}">
      <dgm:prSet/>
      <dgm:spPr/>
      <dgm:t>
        <a:bodyPr/>
        <a:lstStyle/>
        <a:p>
          <a:endParaRPr lang="en-US"/>
        </a:p>
      </dgm:t>
    </dgm:pt>
    <dgm:pt modelId="{F65822FC-E442-4A7F-B7A6-672652BF9AFB}">
      <dgm:prSet/>
      <dgm:spPr/>
      <dgm:t>
        <a:bodyPr/>
        <a:lstStyle/>
        <a:p>
          <a:r>
            <a:rPr lang="cs-CZ"/>
            <a:t>Nejedná se jen o osobní, silnou důvěru v menších společnostech, ale o společenskou důvěru i v komplexním moderním prostředí. Takovou důvěru umožňují společenské normy a sítě občanské angažovanosti</a:t>
          </a:r>
          <a:endParaRPr lang="en-US"/>
        </a:p>
      </dgm:t>
    </dgm:pt>
    <dgm:pt modelId="{502C46CE-FA0F-43DC-AD18-CF82369484EC}" type="parTrans" cxnId="{2490B9BB-300F-4824-A024-97C4D581C77B}">
      <dgm:prSet/>
      <dgm:spPr/>
      <dgm:t>
        <a:bodyPr/>
        <a:lstStyle/>
        <a:p>
          <a:endParaRPr lang="en-US"/>
        </a:p>
      </dgm:t>
    </dgm:pt>
    <dgm:pt modelId="{BAD1435A-B54F-4D1E-A9F7-A220E74663C9}" type="sibTrans" cxnId="{2490B9BB-300F-4824-A024-97C4D581C77B}">
      <dgm:prSet/>
      <dgm:spPr/>
      <dgm:t>
        <a:bodyPr/>
        <a:lstStyle/>
        <a:p>
          <a:endParaRPr lang="en-US"/>
        </a:p>
      </dgm:t>
    </dgm:pt>
    <dgm:pt modelId="{A165E9AC-9897-4840-9971-11BD04A4ACB2}">
      <dgm:prSet/>
      <dgm:spPr/>
      <dgm:t>
        <a:bodyPr/>
        <a:lstStyle/>
        <a:p>
          <a:r>
            <a:rPr lang="cs-CZ"/>
            <a:t>Normy fungují přes socializaci (vč. občanské výchovy) a sankce. Jednou z nejdůležitějších podob norem jsou normy reciprocity. Reciprocita může být specifická a obecná. Ta první je méně významná pro SK, zahrnuje simultánní výměnu statků stejné hodnoty. Ta druhá je (jako v přátelství) je kontinuální výměna, která v různých okamžicích může být v nerovnováze, ale v součtu vede k rovnováze (věřím, že v budoucnu se mi výhoda, kterou jsem někomu poskytla vrátí)</a:t>
          </a:r>
          <a:endParaRPr lang="en-US"/>
        </a:p>
      </dgm:t>
    </dgm:pt>
    <dgm:pt modelId="{F844645B-6C3A-4D4A-B4AA-1B7AB8D2F850}" type="parTrans" cxnId="{E3A8097C-2AAB-4949-BB94-8420E01FA767}">
      <dgm:prSet/>
      <dgm:spPr/>
      <dgm:t>
        <a:bodyPr/>
        <a:lstStyle/>
        <a:p>
          <a:endParaRPr lang="en-US"/>
        </a:p>
      </dgm:t>
    </dgm:pt>
    <dgm:pt modelId="{F8C4D476-CB6B-4BC6-A13E-B06B346AAAA1}" type="sibTrans" cxnId="{E3A8097C-2AAB-4949-BB94-8420E01FA767}">
      <dgm:prSet/>
      <dgm:spPr/>
      <dgm:t>
        <a:bodyPr/>
        <a:lstStyle/>
        <a:p>
          <a:endParaRPr lang="en-US"/>
        </a:p>
      </dgm:t>
    </dgm:pt>
    <dgm:pt modelId="{3DCF20E0-3013-4FDD-8CAC-A5EB2E815766}" type="pres">
      <dgm:prSet presAssocID="{0CBC4E8F-94E2-4D38-B396-B882573A0FDA}" presName="linear" presStyleCnt="0">
        <dgm:presLayoutVars>
          <dgm:animLvl val="lvl"/>
          <dgm:resizeHandles val="exact"/>
        </dgm:presLayoutVars>
      </dgm:prSet>
      <dgm:spPr/>
    </dgm:pt>
    <dgm:pt modelId="{ADA7CAE9-2E1B-4262-A5B4-472FAC303E47}" type="pres">
      <dgm:prSet presAssocID="{3B867EF0-6B40-4976-B541-F0A8B9A1E49D}" presName="parentText" presStyleLbl="node1" presStyleIdx="0" presStyleCnt="3">
        <dgm:presLayoutVars>
          <dgm:chMax val="0"/>
          <dgm:bulletEnabled val="1"/>
        </dgm:presLayoutVars>
      </dgm:prSet>
      <dgm:spPr/>
    </dgm:pt>
    <dgm:pt modelId="{FA0C3C31-3355-4548-AD48-2076EB041205}" type="pres">
      <dgm:prSet presAssocID="{450780C2-B477-483B-8878-DAD3288B8EFF}" presName="spacer" presStyleCnt="0"/>
      <dgm:spPr/>
    </dgm:pt>
    <dgm:pt modelId="{AA7B59A1-D5C1-418E-82C9-2FA513BAD35F}" type="pres">
      <dgm:prSet presAssocID="{F65822FC-E442-4A7F-B7A6-672652BF9AFB}" presName="parentText" presStyleLbl="node1" presStyleIdx="1" presStyleCnt="3">
        <dgm:presLayoutVars>
          <dgm:chMax val="0"/>
          <dgm:bulletEnabled val="1"/>
        </dgm:presLayoutVars>
      </dgm:prSet>
      <dgm:spPr/>
    </dgm:pt>
    <dgm:pt modelId="{31482C39-F063-475D-A67F-C7AF34454DE0}" type="pres">
      <dgm:prSet presAssocID="{BAD1435A-B54F-4D1E-A9F7-A220E74663C9}" presName="spacer" presStyleCnt="0"/>
      <dgm:spPr/>
    </dgm:pt>
    <dgm:pt modelId="{D94EBC3A-24C3-486E-929A-56B1704F8702}" type="pres">
      <dgm:prSet presAssocID="{A165E9AC-9897-4840-9971-11BD04A4ACB2}" presName="parentText" presStyleLbl="node1" presStyleIdx="2" presStyleCnt="3">
        <dgm:presLayoutVars>
          <dgm:chMax val="0"/>
          <dgm:bulletEnabled val="1"/>
        </dgm:presLayoutVars>
      </dgm:prSet>
      <dgm:spPr/>
    </dgm:pt>
  </dgm:ptLst>
  <dgm:cxnLst>
    <dgm:cxn modelId="{2F0CDA61-1F55-47CA-A6C6-CFEC5278A83D}" type="presOf" srcId="{A165E9AC-9897-4840-9971-11BD04A4ACB2}" destId="{D94EBC3A-24C3-486E-929A-56B1704F8702}" srcOrd="0" destOrd="0" presId="urn:microsoft.com/office/officeart/2005/8/layout/vList2"/>
    <dgm:cxn modelId="{5AA3D34A-B127-4D25-8ECE-CA0D549B2754}" type="presOf" srcId="{3B867EF0-6B40-4976-B541-F0A8B9A1E49D}" destId="{ADA7CAE9-2E1B-4262-A5B4-472FAC303E47}" srcOrd="0" destOrd="0" presId="urn:microsoft.com/office/officeart/2005/8/layout/vList2"/>
    <dgm:cxn modelId="{47CE3979-0533-40C0-BBB3-12CC96AC71F3}" type="presOf" srcId="{F65822FC-E442-4A7F-B7A6-672652BF9AFB}" destId="{AA7B59A1-D5C1-418E-82C9-2FA513BAD35F}" srcOrd="0" destOrd="0" presId="urn:microsoft.com/office/officeart/2005/8/layout/vList2"/>
    <dgm:cxn modelId="{E3A8097C-2AAB-4949-BB94-8420E01FA767}" srcId="{0CBC4E8F-94E2-4D38-B396-B882573A0FDA}" destId="{A165E9AC-9897-4840-9971-11BD04A4ACB2}" srcOrd="2" destOrd="0" parTransId="{F844645B-6C3A-4D4A-B4AA-1B7AB8D2F850}" sibTransId="{F8C4D476-CB6B-4BC6-A13E-B06B346AAAA1}"/>
    <dgm:cxn modelId="{2490B9BB-300F-4824-A024-97C4D581C77B}" srcId="{0CBC4E8F-94E2-4D38-B396-B882573A0FDA}" destId="{F65822FC-E442-4A7F-B7A6-672652BF9AFB}" srcOrd="1" destOrd="0" parTransId="{502C46CE-FA0F-43DC-AD18-CF82369484EC}" sibTransId="{BAD1435A-B54F-4D1E-A9F7-A220E74663C9}"/>
    <dgm:cxn modelId="{89EC39DB-AD77-4AD5-9112-BF209873843E}" type="presOf" srcId="{0CBC4E8F-94E2-4D38-B396-B882573A0FDA}" destId="{3DCF20E0-3013-4FDD-8CAC-A5EB2E815766}" srcOrd="0" destOrd="0" presId="urn:microsoft.com/office/officeart/2005/8/layout/vList2"/>
    <dgm:cxn modelId="{BCA451F1-430B-4003-9107-80BFBB69354F}" srcId="{0CBC4E8F-94E2-4D38-B396-B882573A0FDA}" destId="{3B867EF0-6B40-4976-B541-F0A8B9A1E49D}" srcOrd="0" destOrd="0" parTransId="{0DA22848-84BA-4659-841C-DBFF59FE6FE6}" sibTransId="{450780C2-B477-483B-8878-DAD3288B8EFF}"/>
    <dgm:cxn modelId="{B98CE9B3-71FC-4C13-B4AB-809FDF9ABA0D}" type="presParOf" srcId="{3DCF20E0-3013-4FDD-8CAC-A5EB2E815766}" destId="{ADA7CAE9-2E1B-4262-A5B4-472FAC303E47}" srcOrd="0" destOrd="0" presId="urn:microsoft.com/office/officeart/2005/8/layout/vList2"/>
    <dgm:cxn modelId="{944D3163-881F-4AEC-BA3C-76704B96670F}" type="presParOf" srcId="{3DCF20E0-3013-4FDD-8CAC-A5EB2E815766}" destId="{FA0C3C31-3355-4548-AD48-2076EB041205}" srcOrd="1" destOrd="0" presId="urn:microsoft.com/office/officeart/2005/8/layout/vList2"/>
    <dgm:cxn modelId="{ECE42007-11ED-487E-B60D-B83EEC69A7B0}" type="presParOf" srcId="{3DCF20E0-3013-4FDD-8CAC-A5EB2E815766}" destId="{AA7B59A1-D5C1-418E-82C9-2FA513BAD35F}" srcOrd="2" destOrd="0" presId="urn:microsoft.com/office/officeart/2005/8/layout/vList2"/>
    <dgm:cxn modelId="{20C31959-F88A-496F-8A19-65DF7FAB9BA5}" type="presParOf" srcId="{3DCF20E0-3013-4FDD-8CAC-A5EB2E815766}" destId="{31482C39-F063-475D-A67F-C7AF34454DE0}" srcOrd="3" destOrd="0" presId="urn:microsoft.com/office/officeart/2005/8/layout/vList2"/>
    <dgm:cxn modelId="{FE93C638-B816-416B-926B-7184B7155A1F}" type="presParOf" srcId="{3DCF20E0-3013-4FDD-8CAC-A5EB2E815766}" destId="{D94EBC3A-24C3-486E-929A-56B1704F870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09FC16A-B4F3-428D-9FFE-39DF5FA46CDB}"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4773C936-185B-4BDB-BFCC-9DE05D662FDD}">
      <dgm:prSet/>
      <dgm:spPr/>
      <dgm:t>
        <a:bodyPr/>
        <a:lstStyle/>
        <a:p>
          <a:r>
            <a:rPr lang="cs-CZ"/>
            <a:t>Normy reciprocity jsou silně produktivní formou SK. Díky NR dochází k souladu mezí solidaritou a osobním zájmem</a:t>
          </a:r>
          <a:endParaRPr lang="en-US"/>
        </a:p>
      </dgm:t>
    </dgm:pt>
    <dgm:pt modelId="{52C8D4EB-73AE-437D-896A-0D0D798E231E}" type="parTrans" cxnId="{E015A478-1234-4DB4-8A4C-14D7A7685F52}">
      <dgm:prSet/>
      <dgm:spPr/>
      <dgm:t>
        <a:bodyPr/>
        <a:lstStyle/>
        <a:p>
          <a:endParaRPr lang="en-US"/>
        </a:p>
      </dgm:t>
    </dgm:pt>
    <dgm:pt modelId="{C5170628-1908-4F9A-BFDF-E17D3EB5CE9A}" type="sibTrans" cxnId="{E015A478-1234-4DB4-8A4C-14D7A7685F52}">
      <dgm:prSet/>
      <dgm:spPr/>
      <dgm:t>
        <a:bodyPr/>
        <a:lstStyle/>
        <a:p>
          <a:endParaRPr lang="en-US"/>
        </a:p>
      </dgm:t>
    </dgm:pt>
    <dgm:pt modelId="{0239C90A-7ED8-4354-8521-937A1B47030E}">
      <dgm:prSet/>
      <dgm:spPr/>
      <dgm:t>
        <a:bodyPr/>
        <a:lstStyle/>
        <a:p>
          <a:r>
            <a:rPr lang="cs-CZ"/>
            <a:t>NR jsou silnější ve společnostech, kde jsou husté sítě občanské angažovanosti a sdružování. Takové sítě mají tendenci být horizontální, méně hierarchické. Vertikální sítě nepodporují společenskou důvěru a spolupráci</a:t>
          </a:r>
          <a:endParaRPr lang="en-US"/>
        </a:p>
      </dgm:t>
    </dgm:pt>
    <dgm:pt modelId="{ADFE7D18-DF51-4DA0-9142-D8F3F0072AEA}" type="parTrans" cxnId="{5880AE3E-B46F-4D50-ADDA-B8D4A73C5A60}">
      <dgm:prSet/>
      <dgm:spPr/>
      <dgm:t>
        <a:bodyPr/>
        <a:lstStyle/>
        <a:p>
          <a:endParaRPr lang="en-US"/>
        </a:p>
      </dgm:t>
    </dgm:pt>
    <dgm:pt modelId="{13170CA1-ED1C-42D8-922A-8080B20F16F4}" type="sibTrans" cxnId="{5880AE3E-B46F-4D50-ADDA-B8D4A73C5A60}">
      <dgm:prSet/>
      <dgm:spPr/>
      <dgm:t>
        <a:bodyPr/>
        <a:lstStyle/>
        <a:p>
          <a:endParaRPr lang="en-US"/>
        </a:p>
      </dgm:t>
    </dgm:pt>
    <dgm:pt modelId="{541F8896-8818-49DA-B10A-3C9C0507770E}">
      <dgm:prSet/>
      <dgm:spPr/>
      <dgm:t>
        <a:bodyPr/>
        <a:lstStyle/>
        <a:p>
          <a:r>
            <a:rPr lang="cs-CZ"/>
            <a:t>Dle Putnama, normy a sítě SK umožňují také lepší ekonomický vývoj a lepší vládu (správu, stát)</a:t>
          </a:r>
          <a:endParaRPr lang="en-US"/>
        </a:p>
      </dgm:t>
    </dgm:pt>
    <dgm:pt modelId="{24F47079-B12E-4107-9A72-0B53CEAF67E4}" type="parTrans" cxnId="{C76B7B5A-8AD4-4AF9-9D4D-708F70D257FC}">
      <dgm:prSet/>
      <dgm:spPr/>
      <dgm:t>
        <a:bodyPr/>
        <a:lstStyle/>
        <a:p>
          <a:endParaRPr lang="en-US"/>
        </a:p>
      </dgm:t>
    </dgm:pt>
    <dgm:pt modelId="{0855E87C-3947-474E-9B70-5D5E500D9EFC}" type="sibTrans" cxnId="{C76B7B5A-8AD4-4AF9-9D4D-708F70D257FC}">
      <dgm:prSet/>
      <dgm:spPr/>
      <dgm:t>
        <a:bodyPr/>
        <a:lstStyle/>
        <a:p>
          <a:endParaRPr lang="en-US"/>
        </a:p>
      </dgm:t>
    </dgm:pt>
    <dgm:pt modelId="{05763FFD-6C57-477B-B3B6-68965E4D94B8}" type="pres">
      <dgm:prSet presAssocID="{109FC16A-B4F3-428D-9FFE-39DF5FA46CDB}" presName="linear" presStyleCnt="0">
        <dgm:presLayoutVars>
          <dgm:animLvl val="lvl"/>
          <dgm:resizeHandles val="exact"/>
        </dgm:presLayoutVars>
      </dgm:prSet>
      <dgm:spPr/>
    </dgm:pt>
    <dgm:pt modelId="{6030701B-0C2E-4E10-96C5-DA954D4A9003}" type="pres">
      <dgm:prSet presAssocID="{4773C936-185B-4BDB-BFCC-9DE05D662FDD}" presName="parentText" presStyleLbl="node1" presStyleIdx="0" presStyleCnt="3">
        <dgm:presLayoutVars>
          <dgm:chMax val="0"/>
          <dgm:bulletEnabled val="1"/>
        </dgm:presLayoutVars>
      </dgm:prSet>
      <dgm:spPr/>
    </dgm:pt>
    <dgm:pt modelId="{EF20F058-AD7A-4836-B336-8B7310D0D175}" type="pres">
      <dgm:prSet presAssocID="{C5170628-1908-4F9A-BFDF-E17D3EB5CE9A}" presName="spacer" presStyleCnt="0"/>
      <dgm:spPr/>
    </dgm:pt>
    <dgm:pt modelId="{A00DC3E1-4342-4BC3-BB86-A2807416E61A}" type="pres">
      <dgm:prSet presAssocID="{0239C90A-7ED8-4354-8521-937A1B47030E}" presName="parentText" presStyleLbl="node1" presStyleIdx="1" presStyleCnt="3">
        <dgm:presLayoutVars>
          <dgm:chMax val="0"/>
          <dgm:bulletEnabled val="1"/>
        </dgm:presLayoutVars>
      </dgm:prSet>
      <dgm:spPr/>
    </dgm:pt>
    <dgm:pt modelId="{D6C897A6-7C2A-44F6-B57C-FD8254AB1A8B}" type="pres">
      <dgm:prSet presAssocID="{13170CA1-ED1C-42D8-922A-8080B20F16F4}" presName="spacer" presStyleCnt="0"/>
      <dgm:spPr/>
    </dgm:pt>
    <dgm:pt modelId="{29D8E5A4-BFBA-4E55-A12E-BD47F53A93B5}" type="pres">
      <dgm:prSet presAssocID="{541F8896-8818-49DA-B10A-3C9C0507770E}" presName="parentText" presStyleLbl="node1" presStyleIdx="2" presStyleCnt="3">
        <dgm:presLayoutVars>
          <dgm:chMax val="0"/>
          <dgm:bulletEnabled val="1"/>
        </dgm:presLayoutVars>
      </dgm:prSet>
      <dgm:spPr/>
    </dgm:pt>
  </dgm:ptLst>
  <dgm:cxnLst>
    <dgm:cxn modelId="{5880AE3E-B46F-4D50-ADDA-B8D4A73C5A60}" srcId="{109FC16A-B4F3-428D-9FFE-39DF5FA46CDB}" destId="{0239C90A-7ED8-4354-8521-937A1B47030E}" srcOrd="1" destOrd="0" parTransId="{ADFE7D18-DF51-4DA0-9142-D8F3F0072AEA}" sibTransId="{13170CA1-ED1C-42D8-922A-8080B20F16F4}"/>
    <dgm:cxn modelId="{E015A478-1234-4DB4-8A4C-14D7A7685F52}" srcId="{109FC16A-B4F3-428D-9FFE-39DF5FA46CDB}" destId="{4773C936-185B-4BDB-BFCC-9DE05D662FDD}" srcOrd="0" destOrd="0" parTransId="{52C8D4EB-73AE-437D-896A-0D0D798E231E}" sibTransId="{C5170628-1908-4F9A-BFDF-E17D3EB5CE9A}"/>
    <dgm:cxn modelId="{C76B7B5A-8AD4-4AF9-9D4D-708F70D257FC}" srcId="{109FC16A-B4F3-428D-9FFE-39DF5FA46CDB}" destId="{541F8896-8818-49DA-B10A-3C9C0507770E}" srcOrd="2" destOrd="0" parTransId="{24F47079-B12E-4107-9A72-0B53CEAF67E4}" sibTransId="{0855E87C-3947-474E-9B70-5D5E500D9EFC}"/>
    <dgm:cxn modelId="{B4C5C594-D99A-4D9D-A7FC-730FEAED27A2}" type="presOf" srcId="{0239C90A-7ED8-4354-8521-937A1B47030E}" destId="{A00DC3E1-4342-4BC3-BB86-A2807416E61A}" srcOrd="0" destOrd="0" presId="urn:microsoft.com/office/officeart/2005/8/layout/vList2"/>
    <dgm:cxn modelId="{9BC20A96-9A52-48F4-B342-761FC4E6382F}" type="presOf" srcId="{109FC16A-B4F3-428D-9FFE-39DF5FA46CDB}" destId="{05763FFD-6C57-477B-B3B6-68965E4D94B8}" srcOrd="0" destOrd="0" presId="urn:microsoft.com/office/officeart/2005/8/layout/vList2"/>
    <dgm:cxn modelId="{06C462E1-DD5E-47F9-8C0E-6663F12A38AF}" type="presOf" srcId="{541F8896-8818-49DA-B10A-3C9C0507770E}" destId="{29D8E5A4-BFBA-4E55-A12E-BD47F53A93B5}" srcOrd="0" destOrd="0" presId="urn:microsoft.com/office/officeart/2005/8/layout/vList2"/>
    <dgm:cxn modelId="{5FAAE4EB-390C-4C49-B948-293875B036BA}" type="presOf" srcId="{4773C936-185B-4BDB-BFCC-9DE05D662FDD}" destId="{6030701B-0C2E-4E10-96C5-DA954D4A9003}" srcOrd="0" destOrd="0" presId="urn:microsoft.com/office/officeart/2005/8/layout/vList2"/>
    <dgm:cxn modelId="{8D8DE58C-64A3-4C3D-AD8A-D724F2C1A54B}" type="presParOf" srcId="{05763FFD-6C57-477B-B3B6-68965E4D94B8}" destId="{6030701B-0C2E-4E10-96C5-DA954D4A9003}" srcOrd="0" destOrd="0" presId="urn:microsoft.com/office/officeart/2005/8/layout/vList2"/>
    <dgm:cxn modelId="{4F74679E-AB18-4BC5-96DF-78CE25573CDD}" type="presParOf" srcId="{05763FFD-6C57-477B-B3B6-68965E4D94B8}" destId="{EF20F058-AD7A-4836-B336-8B7310D0D175}" srcOrd="1" destOrd="0" presId="urn:microsoft.com/office/officeart/2005/8/layout/vList2"/>
    <dgm:cxn modelId="{DAE6B642-C518-4B6E-B86F-E012FD75D4FD}" type="presParOf" srcId="{05763FFD-6C57-477B-B3B6-68965E4D94B8}" destId="{A00DC3E1-4342-4BC3-BB86-A2807416E61A}" srcOrd="2" destOrd="0" presId="urn:microsoft.com/office/officeart/2005/8/layout/vList2"/>
    <dgm:cxn modelId="{F13DFBA5-3CAE-4C41-A68E-FAEABF2F85D3}" type="presParOf" srcId="{05763FFD-6C57-477B-B3B6-68965E4D94B8}" destId="{D6C897A6-7C2A-44F6-B57C-FD8254AB1A8B}" srcOrd="3" destOrd="0" presId="urn:microsoft.com/office/officeart/2005/8/layout/vList2"/>
    <dgm:cxn modelId="{820A0618-2AD5-4CE2-8147-56FDDA14B3EA}" type="presParOf" srcId="{05763FFD-6C57-477B-B3B6-68965E4D94B8}" destId="{29D8E5A4-BFBA-4E55-A12E-BD47F53A93B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3810C9A-426F-4466-8C69-5B75A3999DB8}"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A23C5A46-8E2C-4E35-BA93-C8CC918B7D9C}">
      <dgm:prSet/>
      <dgm:spPr/>
      <dgm:t>
        <a:bodyPr/>
        <a:lstStyle/>
        <a:p>
          <a:r>
            <a:rPr lang="cs-CZ"/>
            <a:t>V kapitole se dozvíte, jak Putnam aplikuje význam SK pro rozdíly mezi severní a jižní Itálii</a:t>
          </a:r>
          <a:endParaRPr lang="en-US"/>
        </a:p>
      </dgm:t>
    </dgm:pt>
    <dgm:pt modelId="{F725D437-A3DF-41F4-8B8B-6CFD7AB3E76D}" type="parTrans" cxnId="{161483CC-7FF2-4128-8381-0BE96CC58173}">
      <dgm:prSet/>
      <dgm:spPr/>
      <dgm:t>
        <a:bodyPr/>
        <a:lstStyle/>
        <a:p>
          <a:endParaRPr lang="en-US"/>
        </a:p>
      </dgm:t>
    </dgm:pt>
    <dgm:pt modelId="{486A2CCC-179D-4CEC-957C-BCDF3C453349}" type="sibTrans" cxnId="{161483CC-7FF2-4128-8381-0BE96CC58173}">
      <dgm:prSet/>
      <dgm:spPr/>
      <dgm:t>
        <a:bodyPr/>
        <a:lstStyle/>
        <a:p>
          <a:endParaRPr lang="en-US"/>
        </a:p>
      </dgm:t>
    </dgm:pt>
    <dgm:pt modelId="{B2AD7D1B-EAB1-4FA3-9689-266AB2BDF1F6}">
      <dgm:prSet/>
      <dgm:spPr/>
      <dgm:t>
        <a:bodyPr/>
        <a:lstStyle/>
        <a:p>
          <a:r>
            <a:rPr lang="cs-CZ"/>
            <a:t>Ilustrace fungování SK: </a:t>
          </a:r>
          <a:r>
            <a:rPr lang="en-US"/>
            <a:t>not "I'll do this for you, because you are more powerful than I," nor even "I</a:t>
          </a:r>
          <a:r>
            <a:rPr lang="cs-CZ"/>
            <a:t>´ll</a:t>
          </a:r>
          <a:r>
            <a:rPr lang="en-US"/>
            <a:t> do this for you now, if you do that for me now," but "I'll do this for you now, knowing that somewhere down the</a:t>
          </a:r>
          <a:r>
            <a:rPr lang="cs-CZ"/>
            <a:t> </a:t>
          </a:r>
          <a:r>
            <a:rPr lang="en-US"/>
            <a:t>road you'll do something for me„</a:t>
          </a:r>
        </a:p>
      </dgm:t>
    </dgm:pt>
    <dgm:pt modelId="{F1FBF074-C993-4834-851D-4E7AD2147A27}" type="parTrans" cxnId="{03AAF328-35E3-42DB-866D-68B1106CAB8D}">
      <dgm:prSet/>
      <dgm:spPr/>
      <dgm:t>
        <a:bodyPr/>
        <a:lstStyle/>
        <a:p>
          <a:endParaRPr lang="en-US"/>
        </a:p>
      </dgm:t>
    </dgm:pt>
    <dgm:pt modelId="{C3DBCFED-C7EC-4B60-953B-DDA9BCFC99D5}" type="sibTrans" cxnId="{03AAF328-35E3-42DB-866D-68B1106CAB8D}">
      <dgm:prSet/>
      <dgm:spPr/>
      <dgm:t>
        <a:bodyPr/>
        <a:lstStyle/>
        <a:p>
          <a:endParaRPr lang="en-US"/>
        </a:p>
      </dgm:t>
    </dgm:pt>
    <dgm:pt modelId="{68D3BFB9-AE0A-462C-8154-AF715FD08E6B}">
      <dgm:prSet/>
      <dgm:spPr/>
      <dgm:t>
        <a:bodyPr/>
        <a:lstStyle/>
        <a:p>
          <a:r>
            <a:rPr lang="cs-CZ"/>
            <a:t>Pro politickou stabilitu, efektivitu vládnutí a ekonomický rozvoj SK může být důležitější než fyzický či lidský kapitál</a:t>
          </a:r>
          <a:endParaRPr lang="en-US"/>
        </a:p>
      </dgm:t>
    </dgm:pt>
    <dgm:pt modelId="{DA851D18-F418-4029-BA6B-FAB4BDC7CACD}" type="parTrans" cxnId="{27ABD9E2-2484-41D9-B6F8-E1C88EB3717C}">
      <dgm:prSet/>
      <dgm:spPr/>
      <dgm:t>
        <a:bodyPr/>
        <a:lstStyle/>
        <a:p>
          <a:endParaRPr lang="en-US"/>
        </a:p>
      </dgm:t>
    </dgm:pt>
    <dgm:pt modelId="{079F4291-F00F-4F34-9A2B-3B29E27C18AA}" type="sibTrans" cxnId="{27ABD9E2-2484-41D9-B6F8-E1C88EB3717C}">
      <dgm:prSet/>
      <dgm:spPr/>
      <dgm:t>
        <a:bodyPr/>
        <a:lstStyle/>
        <a:p>
          <a:endParaRPr lang="en-US"/>
        </a:p>
      </dgm:t>
    </dgm:pt>
    <dgm:pt modelId="{CDFE25C4-DE0C-49FE-8558-A5B75A7B8243}">
      <dgm:prSet/>
      <dgm:spPr/>
      <dgm:t>
        <a:bodyPr/>
        <a:lstStyle/>
        <a:p>
          <a:r>
            <a:rPr lang="cs-CZ"/>
            <a:t>Budování SK není snadný proces ale je klíčový pro to aby demokracie fungovala (making democracy work)</a:t>
          </a:r>
          <a:endParaRPr lang="en-US"/>
        </a:p>
      </dgm:t>
    </dgm:pt>
    <dgm:pt modelId="{BF15958B-E9A0-4971-912E-9E163D5B211A}" type="parTrans" cxnId="{7676F11A-FCB0-43DF-94B8-37F1CD966203}">
      <dgm:prSet/>
      <dgm:spPr/>
      <dgm:t>
        <a:bodyPr/>
        <a:lstStyle/>
        <a:p>
          <a:endParaRPr lang="en-US"/>
        </a:p>
      </dgm:t>
    </dgm:pt>
    <dgm:pt modelId="{BF6CE4EE-4F17-4CD1-88DB-6A9A332DD139}" type="sibTrans" cxnId="{7676F11A-FCB0-43DF-94B8-37F1CD966203}">
      <dgm:prSet/>
      <dgm:spPr/>
      <dgm:t>
        <a:bodyPr/>
        <a:lstStyle/>
        <a:p>
          <a:endParaRPr lang="en-US"/>
        </a:p>
      </dgm:t>
    </dgm:pt>
    <dgm:pt modelId="{31878E59-7273-4852-8D39-539AA0B55E74}" type="pres">
      <dgm:prSet presAssocID="{73810C9A-426F-4466-8C69-5B75A3999DB8}" presName="linear" presStyleCnt="0">
        <dgm:presLayoutVars>
          <dgm:animLvl val="lvl"/>
          <dgm:resizeHandles val="exact"/>
        </dgm:presLayoutVars>
      </dgm:prSet>
      <dgm:spPr/>
    </dgm:pt>
    <dgm:pt modelId="{F65F1239-B1E7-4C59-ABE8-8410B27F30D0}" type="pres">
      <dgm:prSet presAssocID="{A23C5A46-8E2C-4E35-BA93-C8CC918B7D9C}" presName="parentText" presStyleLbl="node1" presStyleIdx="0" presStyleCnt="4">
        <dgm:presLayoutVars>
          <dgm:chMax val="0"/>
          <dgm:bulletEnabled val="1"/>
        </dgm:presLayoutVars>
      </dgm:prSet>
      <dgm:spPr/>
    </dgm:pt>
    <dgm:pt modelId="{B06C554B-82D3-4F8C-8475-75CA0F61B5F2}" type="pres">
      <dgm:prSet presAssocID="{486A2CCC-179D-4CEC-957C-BCDF3C453349}" presName="spacer" presStyleCnt="0"/>
      <dgm:spPr/>
    </dgm:pt>
    <dgm:pt modelId="{6E7CBF3F-E923-49B9-B36B-A8F2A3461B57}" type="pres">
      <dgm:prSet presAssocID="{B2AD7D1B-EAB1-4FA3-9689-266AB2BDF1F6}" presName="parentText" presStyleLbl="node1" presStyleIdx="1" presStyleCnt="4">
        <dgm:presLayoutVars>
          <dgm:chMax val="0"/>
          <dgm:bulletEnabled val="1"/>
        </dgm:presLayoutVars>
      </dgm:prSet>
      <dgm:spPr/>
    </dgm:pt>
    <dgm:pt modelId="{D69B0C2F-EB9F-42AD-8915-31466CF34150}" type="pres">
      <dgm:prSet presAssocID="{C3DBCFED-C7EC-4B60-953B-DDA9BCFC99D5}" presName="spacer" presStyleCnt="0"/>
      <dgm:spPr/>
    </dgm:pt>
    <dgm:pt modelId="{A41D127B-8F8C-404A-AECE-7C79E1D6EF13}" type="pres">
      <dgm:prSet presAssocID="{68D3BFB9-AE0A-462C-8154-AF715FD08E6B}" presName="parentText" presStyleLbl="node1" presStyleIdx="2" presStyleCnt="4">
        <dgm:presLayoutVars>
          <dgm:chMax val="0"/>
          <dgm:bulletEnabled val="1"/>
        </dgm:presLayoutVars>
      </dgm:prSet>
      <dgm:spPr/>
    </dgm:pt>
    <dgm:pt modelId="{512ABD30-234C-4251-978C-F0CF8595223D}" type="pres">
      <dgm:prSet presAssocID="{079F4291-F00F-4F34-9A2B-3B29E27C18AA}" presName="spacer" presStyleCnt="0"/>
      <dgm:spPr/>
    </dgm:pt>
    <dgm:pt modelId="{B1339415-AC88-445D-A5D5-A2D8EF2A260D}" type="pres">
      <dgm:prSet presAssocID="{CDFE25C4-DE0C-49FE-8558-A5B75A7B8243}" presName="parentText" presStyleLbl="node1" presStyleIdx="3" presStyleCnt="4">
        <dgm:presLayoutVars>
          <dgm:chMax val="0"/>
          <dgm:bulletEnabled val="1"/>
        </dgm:presLayoutVars>
      </dgm:prSet>
      <dgm:spPr/>
    </dgm:pt>
  </dgm:ptLst>
  <dgm:cxnLst>
    <dgm:cxn modelId="{339D7405-255A-4E4C-ACC7-2584C88CDA72}" type="presOf" srcId="{CDFE25C4-DE0C-49FE-8558-A5B75A7B8243}" destId="{B1339415-AC88-445D-A5D5-A2D8EF2A260D}" srcOrd="0" destOrd="0" presId="urn:microsoft.com/office/officeart/2005/8/layout/vList2"/>
    <dgm:cxn modelId="{7676F11A-FCB0-43DF-94B8-37F1CD966203}" srcId="{73810C9A-426F-4466-8C69-5B75A3999DB8}" destId="{CDFE25C4-DE0C-49FE-8558-A5B75A7B8243}" srcOrd="3" destOrd="0" parTransId="{BF15958B-E9A0-4971-912E-9E163D5B211A}" sibTransId="{BF6CE4EE-4F17-4CD1-88DB-6A9A332DD139}"/>
    <dgm:cxn modelId="{03AAF328-35E3-42DB-866D-68B1106CAB8D}" srcId="{73810C9A-426F-4466-8C69-5B75A3999DB8}" destId="{B2AD7D1B-EAB1-4FA3-9689-266AB2BDF1F6}" srcOrd="1" destOrd="0" parTransId="{F1FBF074-C993-4834-851D-4E7AD2147A27}" sibTransId="{C3DBCFED-C7EC-4B60-953B-DDA9BCFC99D5}"/>
    <dgm:cxn modelId="{EE06AC53-E413-43BB-9587-60DBD76EB05D}" type="presOf" srcId="{B2AD7D1B-EAB1-4FA3-9689-266AB2BDF1F6}" destId="{6E7CBF3F-E923-49B9-B36B-A8F2A3461B57}" srcOrd="0" destOrd="0" presId="urn:microsoft.com/office/officeart/2005/8/layout/vList2"/>
    <dgm:cxn modelId="{35EB0058-44A9-48F4-AC25-FC6BF30F7F28}" type="presOf" srcId="{73810C9A-426F-4466-8C69-5B75A3999DB8}" destId="{31878E59-7273-4852-8D39-539AA0B55E74}" srcOrd="0" destOrd="0" presId="urn:microsoft.com/office/officeart/2005/8/layout/vList2"/>
    <dgm:cxn modelId="{E51141A5-5D83-493A-A71A-4F5972C1F202}" type="presOf" srcId="{A23C5A46-8E2C-4E35-BA93-C8CC918B7D9C}" destId="{F65F1239-B1E7-4C59-ABE8-8410B27F30D0}" srcOrd="0" destOrd="0" presId="urn:microsoft.com/office/officeart/2005/8/layout/vList2"/>
    <dgm:cxn modelId="{161483CC-7FF2-4128-8381-0BE96CC58173}" srcId="{73810C9A-426F-4466-8C69-5B75A3999DB8}" destId="{A23C5A46-8E2C-4E35-BA93-C8CC918B7D9C}" srcOrd="0" destOrd="0" parTransId="{F725D437-A3DF-41F4-8B8B-6CFD7AB3E76D}" sibTransId="{486A2CCC-179D-4CEC-957C-BCDF3C453349}"/>
    <dgm:cxn modelId="{9E720CE2-F2C5-4BF2-B67A-7E54346CDBC7}" type="presOf" srcId="{68D3BFB9-AE0A-462C-8154-AF715FD08E6B}" destId="{A41D127B-8F8C-404A-AECE-7C79E1D6EF13}" srcOrd="0" destOrd="0" presId="urn:microsoft.com/office/officeart/2005/8/layout/vList2"/>
    <dgm:cxn modelId="{27ABD9E2-2484-41D9-B6F8-E1C88EB3717C}" srcId="{73810C9A-426F-4466-8C69-5B75A3999DB8}" destId="{68D3BFB9-AE0A-462C-8154-AF715FD08E6B}" srcOrd="2" destOrd="0" parTransId="{DA851D18-F418-4029-BA6B-FAB4BDC7CACD}" sibTransId="{079F4291-F00F-4F34-9A2B-3B29E27C18AA}"/>
    <dgm:cxn modelId="{C8EA1813-A617-473E-9886-0BAB11AF6774}" type="presParOf" srcId="{31878E59-7273-4852-8D39-539AA0B55E74}" destId="{F65F1239-B1E7-4C59-ABE8-8410B27F30D0}" srcOrd="0" destOrd="0" presId="urn:microsoft.com/office/officeart/2005/8/layout/vList2"/>
    <dgm:cxn modelId="{8B4CE227-FE7B-4E42-8E6E-21FADCD5119D}" type="presParOf" srcId="{31878E59-7273-4852-8D39-539AA0B55E74}" destId="{B06C554B-82D3-4F8C-8475-75CA0F61B5F2}" srcOrd="1" destOrd="0" presId="urn:microsoft.com/office/officeart/2005/8/layout/vList2"/>
    <dgm:cxn modelId="{B423FCED-DA67-45C1-AA2E-9366FC5AB567}" type="presParOf" srcId="{31878E59-7273-4852-8D39-539AA0B55E74}" destId="{6E7CBF3F-E923-49B9-B36B-A8F2A3461B57}" srcOrd="2" destOrd="0" presId="urn:microsoft.com/office/officeart/2005/8/layout/vList2"/>
    <dgm:cxn modelId="{FE1BED5C-52FF-491C-B1FA-AC287FF87F5C}" type="presParOf" srcId="{31878E59-7273-4852-8D39-539AA0B55E74}" destId="{D69B0C2F-EB9F-42AD-8915-31466CF34150}" srcOrd="3" destOrd="0" presId="urn:microsoft.com/office/officeart/2005/8/layout/vList2"/>
    <dgm:cxn modelId="{2CA9DA8C-9AAC-4CB9-94BA-B786A166BDCA}" type="presParOf" srcId="{31878E59-7273-4852-8D39-539AA0B55E74}" destId="{A41D127B-8F8C-404A-AECE-7C79E1D6EF13}" srcOrd="4" destOrd="0" presId="urn:microsoft.com/office/officeart/2005/8/layout/vList2"/>
    <dgm:cxn modelId="{07116F1F-600E-4A72-9B0B-216DA85AC8C3}" type="presParOf" srcId="{31878E59-7273-4852-8D39-539AA0B55E74}" destId="{512ABD30-234C-4251-978C-F0CF8595223D}" srcOrd="5" destOrd="0" presId="urn:microsoft.com/office/officeart/2005/8/layout/vList2"/>
    <dgm:cxn modelId="{1A8AA431-CF6E-4C67-8600-C94EBDD4129B}" type="presParOf" srcId="{31878E59-7273-4852-8D39-539AA0B55E74}" destId="{B1339415-AC88-445D-A5D5-A2D8EF2A260D}"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F6A796-BF5D-43E0-B845-FBBEA56E658C}">
      <dsp:nvSpPr>
        <dsp:cNvPr id="0" name=""/>
        <dsp:cNvSpPr/>
      </dsp:nvSpPr>
      <dsp:spPr>
        <a:xfrm>
          <a:off x="0" y="86359"/>
          <a:ext cx="6666833" cy="259740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PUTNAM, D. R. Making Democracy Work. Chapter 6 Social Capital and Institutional Success. Princeton: Princeton University Press, 1993. s. 163 -185. ISBN 9780691037387</a:t>
          </a:r>
          <a:endParaRPr lang="en-US" sz="3000" kern="1200"/>
        </a:p>
      </dsp:txBody>
      <dsp:txXfrm>
        <a:off x="126795" y="213154"/>
        <a:ext cx="6413243" cy="2343810"/>
      </dsp:txXfrm>
    </dsp:sp>
    <dsp:sp modelId="{65CF975E-F12B-4BD0-83E1-96B1ED40BDF6}">
      <dsp:nvSpPr>
        <dsp:cNvPr id="0" name=""/>
        <dsp:cNvSpPr/>
      </dsp:nvSpPr>
      <dsp:spPr>
        <a:xfrm>
          <a:off x="0" y="2770160"/>
          <a:ext cx="6666833" cy="259740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cs-CZ" sz="3000" kern="1200"/>
            <a:t>Doporučená literatura: </a:t>
          </a:r>
          <a:r>
            <a:rPr lang="en-GB" sz="3000" kern="1200"/>
            <a:t>Robert D. Putnam 1995. „Bowling Alone: America‘s Declining Social Capital.“ Journal of Democracy 6 (1): 65-78</a:t>
          </a:r>
          <a:endParaRPr lang="en-US" sz="3000" kern="1200"/>
        </a:p>
      </dsp:txBody>
      <dsp:txXfrm>
        <a:off x="126795" y="2896955"/>
        <a:ext cx="6413243" cy="23438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0120CB-A714-4557-B4B4-58D8582ED180}">
      <dsp:nvSpPr>
        <dsp:cNvPr id="0" name=""/>
        <dsp:cNvSpPr/>
      </dsp:nvSpPr>
      <dsp:spPr>
        <a:xfrm>
          <a:off x="0" y="20695"/>
          <a:ext cx="6666833" cy="1325052"/>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cs-CZ" sz="1300" kern="1200"/>
            <a:t>Po dvou letech Putnam vyhodnocuje stav SK v Americe (a tím myslí USA)</a:t>
          </a:r>
          <a:endParaRPr lang="en-US" sz="1300" kern="1200"/>
        </a:p>
      </dsp:txBody>
      <dsp:txXfrm>
        <a:off x="64684" y="85379"/>
        <a:ext cx="6537465" cy="1195684"/>
      </dsp:txXfrm>
    </dsp:sp>
    <dsp:sp modelId="{B52964BF-3420-49C1-B0CE-B5C5BAD30B5B}">
      <dsp:nvSpPr>
        <dsp:cNvPr id="0" name=""/>
        <dsp:cNvSpPr/>
      </dsp:nvSpPr>
      <dsp:spPr>
        <a:xfrm>
          <a:off x="0" y="1383187"/>
          <a:ext cx="6666833" cy="1325052"/>
        </a:xfrm>
        <a:prstGeom prst="roundRect">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cs-CZ" sz="1300" kern="1200"/>
            <a:t>V zemích, které Putnam označuje jako postkomunistické, kde je slabá OS a velká závislost na sátu, byly země jako USA a západní Evropa udávaný jako příklad toho, jak je silná OS nezbytná pro dobře fungující demokracii</a:t>
          </a:r>
          <a:endParaRPr lang="en-US" sz="1300" kern="1200"/>
        </a:p>
      </dsp:txBody>
      <dsp:txXfrm>
        <a:off x="64684" y="1447871"/>
        <a:ext cx="6537465" cy="1195684"/>
      </dsp:txXfrm>
    </dsp:sp>
    <dsp:sp modelId="{407E048A-D24B-4FCC-BD6C-2A7DA5380975}">
      <dsp:nvSpPr>
        <dsp:cNvPr id="0" name=""/>
        <dsp:cNvSpPr/>
      </dsp:nvSpPr>
      <dsp:spPr>
        <a:xfrm>
          <a:off x="0" y="2745679"/>
          <a:ext cx="6666833" cy="1325052"/>
        </a:xfrm>
        <a:prstGeom prst="roundRect">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cs-CZ" sz="1300" kern="1200"/>
            <a:t>Dle Putnama došlo v posledních několik desetiletí k úpadku americké OS</a:t>
          </a:r>
          <a:endParaRPr lang="en-US" sz="1300" kern="1200"/>
        </a:p>
      </dsp:txBody>
      <dsp:txXfrm>
        <a:off x="64684" y="2810363"/>
        <a:ext cx="6537465" cy="1195684"/>
      </dsp:txXfrm>
    </dsp:sp>
    <dsp:sp modelId="{6423791C-1138-4272-85A4-ACD3340CA4AD}">
      <dsp:nvSpPr>
        <dsp:cNvPr id="0" name=""/>
        <dsp:cNvSpPr/>
      </dsp:nvSpPr>
      <dsp:spPr>
        <a:xfrm>
          <a:off x="0" y="4108172"/>
          <a:ext cx="6666833" cy="1325052"/>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cs-CZ" sz="1300" kern="1200"/>
            <a:t>Už od Tocquevilla se zdůrazňuje přiklad USA jako společnosti kde silná OS znamená dobře fungující demokracii. Kvalita veřejného života, účinnost společenských institucí, zastupitelská demokracie a ekonomický rozvoj souvisí s normami a sítěmi občanské angažovanosti (příklady studii: vzdělání, městská chudoba, nezaměstnanost, kontrola trestní činnosti a zneužívání drog, zdraví, ekonomický úspěch etnických komunit, Silicon Valley, Benetton)</a:t>
          </a:r>
          <a:endParaRPr lang="en-US" sz="1300" kern="1200"/>
        </a:p>
      </dsp:txBody>
      <dsp:txXfrm>
        <a:off x="64684" y="4172856"/>
        <a:ext cx="6537465" cy="119568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84BC98-8CD1-4391-B763-D1CC31CBD06B}">
      <dsp:nvSpPr>
        <dsp:cNvPr id="0" name=""/>
        <dsp:cNvSpPr/>
      </dsp:nvSpPr>
      <dsp:spPr>
        <a:xfrm>
          <a:off x="0" y="82309"/>
          <a:ext cx="6666833" cy="1289924"/>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cs-CZ" sz="1500" kern="1200"/>
            <a:t>Dle jakých znaků víme, že dochází ke změnám v oblasti SK v USA?</a:t>
          </a:r>
          <a:endParaRPr lang="en-US" sz="1500" kern="1200"/>
        </a:p>
      </dsp:txBody>
      <dsp:txXfrm>
        <a:off x="62969" y="145278"/>
        <a:ext cx="6540895" cy="1163986"/>
      </dsp:txXfrm>
    </dsp:sp>
    <dsp:sp modelId="{C29E39FE-29F7-4FBA-9EB7-34F16224FD29}">
      <dsp:nvSpPr>
        <dsp:cNvPr id="0" name=""/>
        <dsp:cNvSpPr/>
      </dsp:nvSpPr>
      <dsp:spPr>
        <a:xfrm>
          <a:off x="0" y="1415434"/>
          <a:ext cx="6666833" cy="1289924"/>
        </a:xfrm>
        <a:prstGeom prst="roundRect">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cs-CZ" sz="1500" kern="1200"/>
            <a:t>Klesající účast na volbách, klesající účast na veřejných setkáních na lokální úrovni nebo ve školách, na politickém shromáždění nebo proslovu, ve výboru nějaké místní organizace nebo práci pro nějakou politickou stranu. Důvěra v centrální vládu také klesá. To vše navzdory stoupající úrovni vzdělání, které je hlavním ukazatelem politické participace na individuální úrovni</a:t>
          </a:r>
          <a:endParaRPr lang="en-US" sz="1500" kern="1200"/>
        </a:p>
      </dsp:txBody>
      <dsp:txXfrm>
        <a:off x="62969" y="1478403"/>
        <a:ext cx="6540895" cy="1163986"/>
      </dsp:txXfrm>
    </dsp:sp>
    <dsp:sp modelId="{377D97E2-E83D-41FC-9D5F-C722FEA2FAF8}">
      <dsp:nvSpPr>
        <dsp:cNvPr id="0" name=""/>
        <dsp:cNvSpPr/>
      </dsp:nvSpPr>
      <dsp:spPr>
        <a:xfrm>
          <a:off x="0" y="2748559"/>
          <a:ext cx="6666833" cy="1289924"/>
        </a:xfrm>
        <a:prstGeom prst="roundRect">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cs-CZ" sz="1500" kern="1200"/>
            <a:t>Američane se nejčastěji sdružují do církevních organizací (zejména ženy), mají nejvíc svatostánků per capita na světě. Nicméně změnil se způsob praktikování, méně jich chodí do náb. institucí nebo na mše </a:t>
          </a:r>
          <a:endParaRPr lang="en-US" sz="1500" kern="1200"/>
        </a:p>
      </dsp:txBody>
      <dsp:txXfrm>
        <a:off x="62969" y="2811528"/>
        <a:ext cx="6540895" cy="1163986"/>
      </dsp:txXfrm>
    </dsp:sp>
    <dsp:sp modelId="{343B5EA7-1DF7-4A97-B16B-36C2178906FA}">
      <dsp:nvSpPr>
        <dsp:cNvPr id="0" name=""/>
        <dsp:cNvSpPr/>
      </dsp:nvSpPr>
      <dsp:spPr>
        <a:xfrm>
          <a:off x="0" y="4081685"/>
          <a:ext cx="6666833" cy="1289924"/>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cs-CZ" sz="1500" kern="1200"/>
            <a:t>U mužů byly populární odbory, těm členství klesá permanentně</a:t>
          </a:r>
          <a:endParaRPr lang="en-US" sz="1500" kern="1200"/>
        </a:p>
      </dsp:txBody>
      <dsp:txXfrm>
        <a:off x="62969" y="4144654"/>
        <a:ext cx="6540895" cy="11639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0FAB9D-E4F5-4A2E-8BB1-9AC177EF6333}">
      <dsp:nvSpPr>
        <dsp:cNvPr id="0" name=""/>
        <dsp:cNvSpPr/>
      </dsp:nvSpPr>
      <dsp:spPr>
        <a:xfrm>
          <a:off x="0" y="39204"/>
          <a:ext cx="6666833" cy="1759196"/>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cs-CZ" sz="1700" kern="1200"/>
            <a:t>Dál klesá účast na aktivitách sdružení rodičů (parent-teacher associations), členství v OOS a klubech, stejně jako i počet dobrovolníků </a:t>
          </a:r>
          <a:endParaRPr lang="en-US" sz="1700" kern="1200"/>
        </a:p>
      </dsp:txBody>
      <dsp:txXfrm>
        <a:off x="85877" y="125081"/>
        <a:ext cx="6495079" cy="1587442"/>
      </dsp:txXfrm>
    </dsp:sp>
    <dsp:sp modelId="{DFFEB8E0-E54A-4EBD-879E-CA50BBA2E260}">
      <dsp:nvSpPr>
        <dsp:cNvPr id="0" name=""/>
        <dsp:cNvSpPr/>
      </dsp:nvSpPr>
      <dsp:spPr>
        <a:xfrm>
          <a:off x="0" y="1847361"/>
          <a:ext cx="6666833" cy="1759196"/>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cs-CZ" sz="1700" kern="1200"/>
            <a:t>Konečně víc Američanů než kdy dřív se věnuje bowlingu, ale účast na bowlingu v organizovaných ligách trvale klesá. Proč je bowling alone důležitý pro SK? Méně příležitosti pro rozhovor a vytváření vazeb (+ menší útrata za pivo a pizzu)</a:t>
          </a:r>
          <a:endParaRPr lang="en-US" sz="1700" kern="1200"/>
        </a:p>
      </dsp:txBody>
      <dsp:txXfrm>
        <a:off x="85877" y="1933238"/>
        <a:ext cx="6495079" cy="1587442"/>
      </dsp:txXfrm>
    </dsp:sp>
    <dsp:sp modelId="{0051ADDF-4D87-48B1-8161-68B82250D9BB}">
      <dsp:nvSpPr>
        <dsp:cNvPr id="0" name=""/>
        <dsp:cNvSpPr/>
      </dsp:nvSpPr>
      <dsp:spPr>
        <a:xfrm>
          <a:off x="0" y="3655518"/>
          <a:ext cx="6666833" cy="1759196"/>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cs-CZ" sz="1700" kern="1200"/>
            <a:t>Kontratrendy: některým organizacím členství stoupa (environmentální organizace, Národní organizace žen, Americké sdružení důchodců). Jedná se však o masové členství kdy členy platí členské poplatky, čtou možná newsletter, nikdy nechodí na schůzky a neznají nikoho z dalších členů. Tím se liší od klasických sdružení, proto jím Putnam říká terciární asociace </a:t>
          </a:r>
          <a:endParaRPr lang="en-US" sz="1700" kern="1200"/>
        </a:p>
      </dsp:txBody>
      <dsp:txXfrm>
        <a:off x="85877" y="3741395"/>
        <a:ext cx="6495079" cy="158744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DA08A2-EC16-43AE-BEC7-E6C2464AA692}">
      <dsp:nvSpPr>
        <dsp:cNvPr id="0" name=""/>
        <dsp:cNvSpPr/>
      </dsp:nvSpPr>
      <dsp:spPr>
        <a:xfrm>
          <a:off x="0" y="64468"/>
          <a:ext cx="7559504" cy="19983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t>3. Jiné demografické změny – méně sňatků, více rozvodů, méně děti, nižší reálné mzdy, méně malých obchodů, více supermarketů a nyní i elektronického nakupování</a:t>
          </a:r>
          <a:endParaRPr lang="en-US" sz="2800" kern="1200"/>
        </a:p>
      </dsp:txBody>
      <dsp:txXfrm>
        <a:off x="97552" y="162020"/>
        <a:ext cx="7364400" cy="1803256"/>
      </dsp:txXfrm>
    </dsp:sp>
    <dsp:sp modelId="{F619F464-F4BA-4B0C-BD02-BEEDC554BE96}">
      <dsp:nvSpPr>
        <dsp:cNvPr id="0" name=""/>
        <dsp:cNvSpPr/>
      </dsp:nvSpPr>
      <dsp:spPr>
        <a:xfrm>
          <a:off x="0" y="2143468"/>
          <a:ext cx="7559504" cy="199836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t>4. Technologické změny v trávení volného času – televize, virtuální trávení času</a:t>
          </a:r>
          <a:endParaRPr lang="en-US" sz="2800" kern="1200"/>
        </a:p>
      </dsp:txBody>
      <dsp:txXfrm>
        <a:off x="97552" y="2241020"/>
        <a:ext cx="7364400" cy="1803256"/>
      </dsp:txXfrm>
    </dsp:sp>
    <dsp:sp modelId="{97F83EBC-9A3D-4716-AA11-8D8322C9E209}">
      <dsp:nvSpPr>
        <dsp:cNvPr id="0" name=""/>
        <dsp:cNvSpPr/>
      </dsp:nvSpPr>
      <dsp:spPr>
        <a:xfrm>
          <a:off x="0" y="4222468"/>
          <a:ext cx="7559504" cy="199836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t>Závěr: potřebujeme víc studií, abychom věděli, jaký typ síti podporuje SK</a:t>
          </a:r>
          <a:endParaRPr lang="en-US" sz="2800" kern="1200"/>
        </a:p>
      </dsp:txBody>
      <dsp:txXfrm>
        <a:off x="97552" y="4320020"/>
        <a:ext cx="7364400" cy="18032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CC8534-1CBC-4930-A0D8-E3442AA30DBA}">
      <dsp:nvSpPr>
        <dsp:cNvPr id="0" name=""/>
        <dsp:cNvSpPr/>
      </dsp:nvSpPr>
      <dsp:spPr>
        <a:xfrm>
          <a:off x="0" y="93543"/>
          <a:ext cx="6666833" cy="1722971"/>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cs-CZ" sz="1700" kern="1200"/>
            <a:t>Proč jsou některé regiony Itálie zaostalé?</a:t>
          </a:r>
          <a:endParaRPr lang="en-US" sz="1700" kern="1200"/>
        </a:p>
      </dsp:txBody>
      <dsp:txXfrm>
        <a:off x="84109" y="177652"/>
        <a:ext cx="6498615" cy="1554753"/>
      </dsp:txXfrm>
    </dsp:sp>
    <dsp:sp modelId="{754315E8-99D1-4515-901A-E578117906E2}">
      <dsp:nvSpPr>
        <dsp:cNvPr id="0" name=""/>
        <dsp:cNvSpPr/>
      </dsp:nvSpPr>
      <dsp:spPr>
        <a:xfrm>
          <a:off x="0" y="1865474"/>
          <a:ext cx="6666833" cy="1722971"/>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cs-CZ" sz="1700" kern="1200"/>
            <a:t>David Hume (skotský filozof z 18. st.) formuluje hlavní problém dilema kolektivního jednání: tvé obilí dozraje dnes, moje zítra. Jak tobě, tak mně by se vyplatilo, kdybych já pomohl dneska tobě a ty zítra mně. Ale ty mi nevěříš, já tobě také ne. Co když já pomůžu tobě a ty mně ne? Je jistější když nikdo nikomu nepomůže. A tak oba proděláme kvůli nedostatku důvěry</a:t>
          </a:r>
          <a:endParaRPr lang="en-US" sz="1700" kern="1200"/>
        </a:p>
      </dsp:txBody>
      <dsp:txXfrm>
        <a:off x="84109" y="1949583"/>
        <a:ext cx="6498615" cy="1554753"/>
      </dsp:txXfrm>
    </dsp:sp>
    <dsp:sp modelId="{8A17CDC8-258E-4622-BF39-8DD80B46B65E}">
      <dsp:nvSpPr>
        <dsp:cNvPr id="0" name=""/>
        <dsp:cNvSpPr/>
      </dsp:nvSpPr>
      <dsp:spPr>
        <a:xfrm>
          <a:off x="0" y="3637405"/>
          <a:ext cx="6666833" cy="1722971"/>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cs-CZ" sz="1700" kern="1200"/>
            <a:t>Tento způsob uvažování není iracionální, je dobře popsán v teorii her. Příklady: tragédie obecní pastviny, veřejného statku (čistý vzduch), kolektivního jednání na příkladu stávky, vězňovo dilema</a:t>
          </a:r>
          <a:endParaRPr lang="en-US" sz="1700" kern="1200"/>
        </a:p>
      </dsp:txBody>
      <dsp:txXfrm>
        <a:off x="84109" y="3721514"/>
        <a:ext cx="6498615" cy="15547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F90BF7-D0A6-4444-9AFC-2B21E63BF1C2}">
      <dsp:nvSpPr>
        <dsp:cNvPr id="0" name=""/>
        <dsp:cNvSpPr/>
      </dsp:nvSpPr>
      <dsp:spPr>
        <a:xfrm>
          <a:off x="0" y="98307"/>
          <a:ext cx="6666833" cy="1275446"/>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cs-CZ" sz="1800" kern="1200"/>
            <a:t>Nedostatek důvěry ničí racionální předpoklady spolupráce. Bez důvěry, každý má motivaci stát se černým pasažérem</a:t>
          </a:r>
          <a:endParaRPr lang="en-US" sz="1800" kern="1200"/>
        </a:p>
      </dsp:txBody>
      <dsp:txXfrm>
        <a:off x="62262" y="160569"/>
        <a:ext cx="6542309" cy="1150922"/>
      </dsp:txXfrm>
    </dsp:sp>
    <dsp:sp modelId="{ACB5DA9D-6369-4C6E-89D6-A0ABEA18A73A}">
      <dsp:nvSpPr>
        <dsp:cNvPr id="0" name=""/>
        <dsp:cNvSpPr/>
      </dsp:nvSpPr>
      <dsp:spPr>
        <a:xfrm>
          <a:off x="0" y="1425593"/>
          <a:ext cx="6666833" cy="1275446"/>
        </a:xfrm>
        <a:prstGeom prst="roundRect">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cs-CZ" sz="1800" kern="1200"/>
            <a:t>Nejedná se o problém mizantropie nebo zlé vůle ale o nedostatek důvěryhodných vzájemných závazků. My i můžeme k někomu mít důvěru, ale bude on/a mít důvěru k nám? V důsledku tohoto problému propadá obili, pastvina je zničena, vláda nefunkční</a:t>
          </a:r>
          <a:endParaRPr lang="en-US" sz="1800" kern="1200"/>
        </a:p>
      </dsp:txBody>
      <dsp:txXfrm>
        <a:off x="62262" y="1487855"/>
        <a:ext cx="6542309" cy="1150922"/>
      </dsp:txXfrm>
    </dsp:sp>
    <dsp:sp modelId="{173B9794-E87D-467C-B196-278D3D86169E}">
      <dsp:nvSpPr>
        <dsp:cNvPr id="0" name=""/>
        <dsp:cNvSpPr/>
      </dsp:nvSpPr>
      <dsp:spPr>
        <a:xfrm>
          <a:off x="0" y="2752880"/>
          <a:ext cx="6666833" cy="1275446"/>
        </a:xfrm>
        <a:prstGeom prst="roundRect">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cs-CZ" sz="1800" kern="1200"/>
            <a:t>Společenské instituce, mezinárodní kreditní trh, fronty u autobusů, samosprávy jsou závislý na řešení tohoto problému</a:t>
          </a:r>
          <a:endParaRPr lang="en-US" sz="1800" kern="1200"/>
        </a:p>
      </dsp:txBody>
      <dsp:txXfrm>
        <a:off x="62262" y="2815142"/>
        <a:ext cx="6542309" cy="1150922"/>
      </dsp:txXfrm>
    </dsp:sp>
    <dsp:sp modelId="{F57A89DF-F641-4F17-9B0B-85206280E52F}">
      <dsp:nvSpPr>
        <dsp:cNvPr id="0" name=""/>
        <dsp:cNvSpPr/>
      </dsp:nvSpPr>
      <dsp:spPr>
        <a:xfrm>
          <a:off x="0" y="4080166"/>
          <a:ext cx="6666833" cy="1275446"/>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cs-CZ" sz="1800" kern="1200"/>
            <a:t>Jaké je řešení? Hobbes (anglický filozof z 17. st.): vynucení dodržování závazků třetí stranou. Proto vzniká stát, aby si občané mohli navzájem věřit. </a:t>
          </a:r>
          <a:endParaRPr lang="en-US" sz="1800" kern="1200"/>
        </a:p>
      </dsp:txBody>
      <dsp:txXfrm>
        <a:off x="62262" y="4142428"/>
        <a:ext cx="6542309" cy="11509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213719-62F3-421C-869B-A4CF3BF290E2}">
      <dsp:nvSpPr>
        <dsp:cNvPr id="0" name=""/>
        <dsp:cNvSpPr/>
      </dsp:nvSpPr>
      <dsp:spPr>
        <a:xfrm>
          <a:off x="0" y="204709"/>
          <a:ext cx="6666833" cy="164502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cs-CZ" sz="1900" kern="1200"/>
            <a:t>Tento nápad ale předpokládá, že existuje neutrální třetí strana, která v podstatě bez nákladů bude posuzovat podmínky smluv a bez nákladů bude vynucovat sankce (to je ale málokdy). Absence důvěry je drahá a jen přenáší problém dál – jak můžeme věřit třetí straně? </a:t>
          </a:r>
          <a:endParaRPr lang="en-US" sz="1900" kern="1200"/>
        </a:p>
      </dsp:txBody>
      <dsp:txXfrm>
        <a:off x="80303" y="285012"/>
        <a:ext cx="6506227" cy="1484414"/>
      </dsp:txXfrm>
    </dsp:sp>
    <dsp:sp modelId="{5BABAD44-E6A4-4FF0-94D1-9A96308993F8}">
      <dsp:nvSpPr>
        <dsp:cNvPr id="0" name=""/>
        <dsp:cNvSpPr/>
      </dsp:nvSpPr>
      <dsp:spPr>
        <a:xfrm>
          <a:off x="0" y="1904450"/>
          <a:ext cx="6666833" cy="1645020"/>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cs-CZ" sz="1900" kern="1200"/>
            <a:t>I když je z pohledu teorie her vždy nejracionálnější rozhodnutí  chovat se jako černý pasažér (protože nikdy nevíme, jak se zachovají ostatní), dobrovolná spolupráce existovala a existuje. Přesnější otázka je: proč se nekooperativní jednání neobjevuje častěji než to predikuje teorie her?</a:t>
          </a:r>
          <a:endParaRPr lang="en-US" sz="1900" kern="1200"/>
        </a:p>
      </dsp:txBody>
      <dsp:txXfrm>
        <a:off x="80303" y="1984753"/>
        <a:ext cx="6506227" cy="1484414"/>
      </dsp:txXfrm>
    </dsp:sp>
    <dsp:sp modelId="{EFC1A892-72FF-4E03-8396-2B3F465369AB}">
      <dsp:nvSpPr>
        <dsp:cNvPr id="0" name=""/>
        <dsp:cNvSpPr/>
      </dsp:nvSpPr>
      <dsp:spPr>
        <a:xfrm>
          <a:off x="0" y="3604189"/>
          <a:ext cx="6666833" cy="164502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cs-CZ" sz="1900" kern="1200"/>
            <a:t>Nový institucionalismus říká, že kvalitní instituce snižují transakční náklady, ale Putnam se ptá, proč takové instituce někde vzniknou a někde nikoli</a:t>
          </a:r>
          <a:endParaRPr lang="en-US" sz="1900" kern="1200"/>
        </a:p>
      </dsp:txBody>
      <dsp:txXfrm>
        <a:off x="80303" y="3684492"/>
        <a:ext cx="6506227" cy="14844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4001D5-72D7-4BB8-9ECF-C6CF3DA7D32F}">
      <dsp:nvSpPr>
        <dsp:cNvPr id="0" name=""/>
        <dsp:cNvSpPr/>
      </dsp:nvSpPr>
      <dsp:spPr>
        <a:xfrm>
          <a:off x="0" y="92610"/>
          <a:ext cx="6666833" cy="1723592"/>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Dobrovoln</a:t>
          </a:r>
          <a:r>
            <a:rPr lang="cs-CZ" sz="1700" kern="1200"/>
            <a:t>á spolupráce souvisí s širším společenským kontextem. Lépe se jí daří tam, kde existuje sociální kapitál ve formě </a:t>
          </a:r>
          <a:r>
            <a:rPr lang="cs-CZ" sz="1700" b="1" kern="1200"/>
            <a:t>norem reciprocity </a:t>
          </a:r>
          <a:r>
            <a:rPr lang="cs-CZ" sz="1700" kern="1200"/>
            <a:t>a </a:t>
          </a:r>
          <a:r>
            <a:rPr lang="cs-CZ" sz="1700" b="1" kern="1200"/>
            <a:t>síti občanské angažovanosti </a:t>
          </a:r>
          <a:endParaRPr lang="en-US" sz="1700" kern="1200"/>
        </a:p>
      </dsp:txBody>
      <dsp:txXfrm>
        <a:off x="84139" y="176749"/>
        <a:ext cx="6498555" cy="1555314"/>
      </dsp:txXfrm>
    </dsp:sp>
    <dsp:sp modelId="{6C18DF08-2245-4E7C-88AD-D0510B94ADE8}">
      <dsp:nvSpPr>
        <dsp:cNvPr id="0" name=""/>
        <dsp:cNvSpPr/>
      </dsp:nvSpPr>
      <dsp:spPr>
        <a:xfrm>
          <a:off x="0" y="1865163"/>
          <a:ext cx="6666833" cy="1723592"/>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cs-CZ" sz="1700" kern="1200"/>
            <a:t>Tři komponenty SK jsou tedy: důvěra, normy, sítě</a:t>
          </a:r>
          <a:endParaRPr lang="en-US" sz="1700" kern="1200"/>
        </a:p>
      </dsp:txBody>
      <dsp:txXfrm>
        <a:off x="84139" y="1949302"/>
        <a:ext cx="6498555" cy="1555314"/>
      </dsp:txXfrm>
    </dsp:sp>
    <dsp:sp modelId="{45060D5C-F9EB-434D-A49C-054989B23247}">
      <dsp:nvSpPr>
        <dsp:cNvPr id="0" name=""/>
        <dsp:cNvSpPr/>
      </dsp:nvSpPr>
      <dsp:spPr>
        <a:xfrm>
          <a:off x="0" y="3637716"/>
          <a:ext cx="6666833" cy="1723592"/>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cs-CZ" sz="1700" kern="1200"/>
            <a:t>Přiklad rotující kreditní asociace, které najdeme po celém světě. Tyto asociace jasně porušují logiku kolektivního jednání. Přesto fungují. Členy se pečlivě vybírají, hodně se dbá na reputaci, poctivost a spolehlivost členů. Sankce v rámci asociací nejsou formálně-právní, ale jsou velmi silné, hrozí vyloučení, ostuda (někdy tlak vede k sebevraždě při selhání nebo donucování dcer k prostituci)</a:t>
          </a:r>
          <a:endParaRPr lang="en-US" sz="1700" kern="1200"/>
        </a:p>
      </dsp:txBody>
      <dsp:txXfrm>
        <a:off x="84139" y="3721855"/>
        <a:ext cx="6498555" cy="155531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6A9AE-56CC-4E97-B085-EF10385812BC}">
      <dsp:nvSpPr>
        <dsp:cNvPr id="0" name=""/>
        <dsp:cNvSpPr/>
      </dsp:nvSpPr>
      <dsp:spPr>
        <a:xfrm>
          <a:off x="0" y="5296"/>
          <a:ext cx="6002110" cy="89505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cs-CZ" sz="1600" kern="1200"/>
            <a:t>Sociální vazby umožnují aby se důvěra šířila a byla tranzitivní: věřím ti, protože věřím někomu, kdo ti věří</a:t>
          </a:r>
          <a:endParaRPr lang="en-US" sz="1600" kern="1200"/>
        </a:p>
      </dsp:txBody>
      <dsp:txXfrm>
        <a:off x="43693" y="48989"/>
        <a:ext cx="5914724" cy="807664"/>
      </dsp:txXfrm>
    </dsp:sp>
    <dsp:sp modelId="{129DB1D5-B9DB-4ED5-9D29-9BD2043880C6}">
      <dsp:nvSpPr>
        <dsp:cNvPr id="0" name=""/>
        <dsp:cNvSpPr/>
      </dsp:nvSpPr>
      <dsp:spPr>
        <a:xfrm>
          <a:off x="0" y="946426"/>
          <a:ext cx="6002110" cy="895050"/>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cs-CZ" sz="1600" kern="1200"/>
            <a:t>Rotující kreditní asociace jsou jedním z příkladů sdružení vzájemné pomoci</a:t>
          </a:r>
          <a:endParaRPr lang="en-US" sz="1600" kern="1200"/>
        </a:p>
      </dsp:txBody>
      <dsp:txXfrm>
        <a:off x="43693" y="990119"/>
        <a:ext cx="5914724" cy="807664"/>
      </dsp:txXfrm>
    </dsp:sp>
    <dsp:sp modelId="{A7552744-A21C-410D-95C4-9D79F11D9D74}">
      <dsp:nvSpPr>
        <dsp:cNvPr id="0" name=""/>
        <dsp:cNvSpPr/>
      </dsp:nvSpPr>
      <dsp:spPr>
        <a:xfrm>
          <a:off x="0" y="1887557"/>
          <a:ext cx="6002110" cy="895050"/>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cs-CZ" sz="1600" kern="1200"/>
            <a:t>Většina forem SK patří k „morálním zdrojům“, jejichž hodnota neklesá nýbrž roste s použitím, naopak, když se nepoužívají tak mizí</a:t>
          </a:r>
          <a:endParaRPr lang="en-US" sz="1600" kern="1200"/>
        </a:p>
      </dsp:txBody>
      <dsp:txXfrm>
        <a:off x="43693" y="1931250"/>
        <a:ext cx="5914724" cy="807664"/>
      </dsp:txXfrm>
    </dsp:sp>
    <dsp:sp modelId="{A261E781-9580-4A76-A384-E4B101A94FA7}">
      <dsp:nvSpPr>
        <dsp:cNvPr id="0" name=""/>
        <dsp:cNvSpPr/>
      </dsp:nvSpPr>
      <dsp:spPr>
        <a:xfrm>
          <a:off x="0" y="2828687"/>
          <a:ext cx="6002110" cy="89505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cs-CZ" sz="1600" kern="1200"/>
            <a:t>Na rozdíl od běžného kapitálu, který je obvykle soukromým zdrojem, SK je veřejným statkem. Z něj mají prospěch nejen ty, kteří ho vlastní, ale i širší společnost</a:t>
          </a:r>
          <a:endParaRPr lang="en-US" sz="1600" kern="1200"/>
        </a:p>
      </dsp:txBody>
      <dsp:txXfrm>
        <a:off x="43693" y="2872380"/>
        <a:ext cx="5914724" cy="80766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A7CAE9-2E1B-4262-A5B4-472FAC303E47}">
      <dsp:nvSpPr>
        <dsp:cNvPr id="0" name=""/>
        <dsp:cNvSpPr/>
      </dsp:nvSpPr>
      <dsp:spPr>
        <a:xfrm>
          <a:off x="0" y="9098"/>
          <a:ext cx="6666833" cy="1783107"/>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cs-CZ" sz="1500" kern="1200"/>
            <a:t>Důvěra usnadňuje kooperaci a je nutná i pro tržní transakce (věříme, že kus papíru představuje peníze)</a:t>
          </a:r>
          <a:endParaRPr lang="en-US" sz="1500" kern="1200"/>
        </a:p>
      </dsp:txBody>
      <dsp:txXfrm>
        <a:off x="87044" y="96142"/>
        <a:ext cx="6492745" cy="1609019"/>
      </dsp:txXfrm>
    </dsp:sp>
    <dsp:sp modelId="{AA7B59A1-D5C1-418E-82C9-2FA513BAD35F}">
      <dsp:nvSpPr>
        <dsp:cNvPr id="0" name=""/>
        <dsp:cNvSpPr/>
      </dsp:nvSpPr>
      <dsp:spPr>
        <a:xfrm>
          <a:off x="0" y="1835406"/>
          <a:ext cx="6666833" cy="1783107"/>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cs-CZ" sz="1500" kern="1200"/>
            <a:t>Nejedná se jen o osobní, silnou důvěru v menších společnostech, ale o společenskou důvěru i v komplexním moderním prostředí. Takovou důvěru umožňují společenské normy a sítě občanské angažovanosti</a:t>
          </a:r>
          <a:endParaRPr lang="en-US" sz="1500" kern="1200"/>
        </a:p>
      </dsp:txBody>
      <dsp:txXfrm>
        <a:off x="87044" y="1922450"/>
        <a:ext cx="6492745" cy="1609019"/>
      </dsp:txXfrm>
    </dsp:sp>
    <dsp:sp modelId="{D94EBC3A-24C3-486E-929A-56B1704F8702}">
      <dsp:nvSpPr>
        <dsp:cNvPr id="0" name=""/>
        <dsp:cNvSpPr/>
      </dsp:nvSpPr>
      <dsp:spPr>
        <a:xfrm>
          <a:off x="0" y="3661713"/>
          <a:ext cx="6666833" cy="1783107"/>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cs-CZ" sz="1500" kern="1200"/>
            <a:t>Normy fungují přes socializaci (vč. občanské výchovy) a sankce. Jednou z nejdůležitějších podob norem jsou normy reciprocity. Reciprocita může být specifická a obecná. Ta první je méně významná pro SK, zahrnuje simultánní výměnu statků stejné hodnoty. Ta druhá je (jako v přátelství) je kontinuální výměna, která v různých okamžicích může být v nerovnováze, ale v součtu vede k rovnováze (věřím, že v budoucnu se mi výhoda, kterou jsem někomu poskytla vrátí)</a:t>
          </a:r>
          <a:endParaRPr lang="en-US" sz="1500" kern="1200"/>
        </a:p>
      </dsp:txBody>
      <dsp:txXfrm>
        <a:off x="87044" y="3748757"/>
        <a:ext cx="6492745" cy="160901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30701B-0C2E-4E10-96C5-DA954D4A9003}">
      <dsp:nvSpPr>
        <dsp:cNvPr id="0" name=""/>
        <dsp:cNvSpPr/>
      </dsp:nvSpPr>
      <dsp:spPr>
        <a:xfrm>
          <a:off x="0" y="447117"/>
          <a:ext cx="6666833" cy="1479574"/>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cs-CZ" sz="2100" kern="1200"/>
            <a:t>Normy reciprocity jsou silně produktivní formou SK. Díky NR dochází k souladu mezí solidaritou a osobním zájmem</a:t>
          </a:r>
          <a:endParaRPr lang="en-US" sz="2100" kern="1200"/>
        </a:p>
      </dsp:txBody>
      <dsp:txXfrm>
        <a:off x="72227" y="519344"/>
        <a:ext cx="6522379" cy="1335120"/>
      </dsp:txXfrm>
    </dsp:sp>
    <dsp:sp modelId="{A00DC3E1-4342-4BC3-BB86-A2807416E61A}">
      <dsp:nvSpPr>
        <dsp:cNvPr id="0" name=""/>
        <dsp:cNvSpPr/>
      </dsp:nvSpPr>
      <dsp:spPr>
        <a:xfrm>
          <a:off x="0" y="1987172"/>
          <a:ext cx="6666833" cy="1479574"/>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cs-CZ" sz="2100" kern="1200"/>
            <a:t>NR jsou silnější ve společnostech, kde jsou husté sítě občanské angažovanosti a sdružování. Takové sítě mají tendenci být horizontální, méně hierarchické. Vertikální sítě nepodporují společenskou důvěru a spolupráci</a:t>
          </a:r>
          <a:endParaRPr lang="en-US" sz="2100" kern="1200"/>
        </a:p>
      </dsp:txBody>
      <dsp:txXfrm>
        <a:off x="72227" y="2059399"/>
        <a:ext cx="6522379" cy="1335120"/>
      </dsp:txXfrm>
    </dsp:sp>
    <dsp:sp modelId="{29D8E5A4-BFBA-4E55-A12E-BD47F53A93B5}">
      <dsp:nvSpPr>
        <dsp:cNvPr id="0" name=""/>
        <dsp:cNvSpPr/>
      </dsp:nvSpPr>
      <dsp:spPr>
        <a:xfrm>
          <a:off x="0" y="3527227"/>
          <a:ext cx="6666833" cy="1479574"/>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cs-CZ" sz="2100" kern="1200"/>
            <a:t>Dle Putnama, normy a sítě SK umožňují také lepší ekonomický vývoj a lepší vládu (správu, stát)</a:t>
          </a:r>
          <a:endParaRPr lang="en-US" sz="2100" kern="1200"/>
        </a:p>
      </dsp:txBody>
      <dsp:txXfrm>
        <a:off x="72227" y="3599454"/>
        <a:ext cx="6522379" cy="13351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5F1239-B1E7-4C59-ABE8-8410B27F30D0}">
      <dsp:nvSpPr>
        <dsp:cNvPr id="0" name=""/>
        <dsp:cNvSpPr/>
      </dsp:nvSpPr>
      <dsp:spPr>
        <a:xfrm>
          <a:off x="0" y="98307"/>
          <a:ext cx="6666833" cy="1275446"/>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cs-CZ" sz="1800" kern="1200"/>
            <a:t>V kapitole se dozvíte, jak Putnam aplikuje význam SK pro rozdíly mezi severní a jižní Itálii</a:t>
          </a:r>
          <a:endParaRPr lang="en-US" sz="1800" kern="1200"/>
        </a:p>
      </dsp:txBody>
      <dsp:txXfrm>
        <a:off x="62262" y="160569"/>
        <a:ext cx="6542309" cy="1150922"/>
      </dsp:txXfrm>
    </dsp:sp>
    <dsp:sp modelId="{6E7CBF3F-E923-49B9-B36B-A8F2A3461B57}">
      <dsp:nvSpPr>
        <dsp:cNvPr id="0" name=""/>
        <dsp:cNvSpPr/>
      </dsp:nvSpPr>
      <dsp:spPr>
        <a:xfrm>
          <a:off x="0" y="1425593"/>
          <a:ext cx="6666833" cy="1275446"/>
        </a:xfrm>
        <a:prstGeom prst="roundRect">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cs-CZ" sz="1800" kern="1200"/>
            <a:t>Ilustrace fungování SK: </a:t>
          </a:r>
          <a:r>
            <a:rPr lang="en-US" sz="1800" kern="1200"/>
            <a:t>not "I'll do this for you, because you are more powerful than I," nor even "I</a:t>
          </a:r>
          <a:r>
            <a:rPr lang="cs-CZ" sz="1800" kern="1200"/>
            <a:t>´ll</a:t>
          </a:r>
          <a:r>
            <a:rPr lang="en-US" sz="1800" kern="1200"/>
            <a:t> do this for you now, if you do that for me now," but "I'll do this for you now, knowing that somewhere down the</a:t>
          </a:r>
          <a:r>
            <a:rPr lang="cs-CZ" sz="1800" kern="1200"/>
            <a:t> </a:t>
          </a:r>
          <a:r>
            <a:rPr lang="en-US" sz="1800" kern="1200"/>
            <a:t>road you'll do something for me„</a:t>
          </a:r>
        </a:p>
      </dsp:txBody>
      <dsp:txXfrm>
        <a:off x="62262" y="1487855"/>
        <a:ext cx="6542309" cy="1150922"/>
      </dsp:txXfrm>
    </dsp:sp>
    <dsp:sp modelId="{A41D127B-8F8C-404A-AECE-7C79E1D6EF13}">
      <dsp:nvSpPr>
        <dsp:cNvPr id="0" name=""/>
        <dsp:cNvSpPr/>
      </dsp:nvSpPr>
      <dsp:spPr>
        <a:xfrm>
          <a:off x="0" y="2752880"/>
          <a:ext cx="6666833" cy="1275446"/>
        </a:xfrm>
        <a:prstGeom prst="roundRect">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cs-CZ" sz="1800" kern="1200"/>
            <a:t>Pro politickou stabilitu, efektivitu vládnutí a ekonomický rozvoj SK může být důležitější než fyzický či lidský kapitál</a:t>
          </a:r>
          <a:endParaRPr lang="en-US" sz="1800" kern="1200"/>
        </a:p>
      </dsp:txBody>
      <dsp:txXfrm>
        <a:off x="62262" y="2815142"/>
        <a:ext cx="6542309" cy="1150922"/>
      </dsp:txXfrm>
    </dsp:sp>
    <dsp:sp modelId="{B1339415-AC88-445D-A5D5-A2D8EF2A260D}">
      <dsp:nvSpPr>
        <dsp:cNvPr id="0" name=""/>
        <dsp:cNvSpPr/>
      </dsp:nvSpPr>
      <dsp:spPr>
        <a:xfrm>
          <a:off x="0" y="4080166"/>
          <a:ext cx="6666833" cy="1275446"/>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cs-CZ" sz="1800" kern="1200"/>
            <a:t>Budování SK není snadný proces ale je klíčový pro to aby demokracie fungovala (making democracy work)</a:t>
          </a:r>
          <a:endParaRPr lang="en-US" sz="1800" kern="1200"/>
        </a:p>
      </dsp:txBody>
      <dsp:txXfrm>
        <a:off x="62262" y="4142428"/>
        <a:ext cx="6542309" cy="115092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52BE4C-027C-80A1-4F38-9587020697C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2FAD4712-9573-859E-0D69-9782ED6FA5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5620E88E-0A0E-E14E-D245-2C0D76FB7682}"/>
              </a:ext>
            </a:extLst>
          </p:cNvPr>
          <p:cNvSpPr>
            <a:spLocks noGrp="1"/>
          </p:cNvSpPr>
          <p:nvPr>
            <p:ph type="dt" sz="half" idx="10"/>
          </p:nvPr>
        </p:nvSpPr>
        <p:spPr/>
        <p:txBody>
          <a:bodyPr/>
          <a:lstStyle/>
          <a:p>
            <a:fld id="{AE8D60B7-38B6-4AA8-A660-194B18ABF932}" type="datetimeFigureOut">
              <a:rPr lang="cs-CZ" smtClean="0"/>
              <a:t>03.01.2026</a:t>
            </a:fld>
            <a:endParaRPr lang="cs-CZ"/>
          </a:p>
        </p:txBody>
      </p:sp>
      <p:sp>
        <p:nvSpPr>
          <p:cNvPr id="5" name="Zástupný symbol pro zápatí 4">
            <a:extLst>
              <a:ext uri="{FF2B5EF4-FFF2-40B4-BE49-F238E27FC236}">
                <a16:creationId xmlns:a16="http://schemas.microsoft.com/office/drawing/2014/main" id="{CCEF332B-851D-D03A-1E25-3E698AC66D4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7AA7F54-14E8-2BEF-F48D-EFBD639ABDF8}"/>
              </a:ext>
            </a:extLst>
          </p:cNvPr>
          <p:cNvSpPr>
            <a:spLocks noGrp="1"/>
          </p:cNvSpPr>
          <p:nvPr>
            <p:ph type="sldNum" sz="quarter" idx="12"/>
          </p:nvPr>
        </p:nvSpPr>
        <p:spPr/>
        <p:txBody>
          <a:bodyPr/>
          <a:lstStyle/>
          <a:p>
            <a:fld id="{2B5E5D00-61EB-4114-83AB-67067D2854D4}" type="slidenum">
              <a:rPr lang="cs-CZ" smtClean="0"/>
              <a:t>‹#›</a:t>
            </a:fld>
            <a:endParaRPr lang="cs-CZ"/>
          </a:p>
        </p:txBody>
      </p:sp>
    </p:spTree>
    <p:extLst>
      <p:ext uri="{BB962C8B-B14F-4D97-AF65-F5344CB8AC3E}">
        <p14:creationId xmlns:p14="http://schemas.microsoft.com/office/powerpoint/2010/main" val="2457777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1AC046-8D5B-66FF-BBE9-0A15533DFF35}"/>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32F51DE0-6E12-AF24-E416-B73F5BF592CF}"/>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9A51F67-B296-A985-07C1-48727419341C}"/>
              </a:ext>
            </a:extLst>
          </p:cNvPr>
          <p:cNvSpPr>
            <a:spLocks noGrp="1"/>
          </p:cNvSpPr>
          <p:nvPr>
            <p:ph type="dt" sz="half" idx="10"/>
          </p:nvPr>
        </p:nvSpPr>
        <p:spPr/>
        <p:txBody>
          <a:bodyPr/>
          <a:lstStyle/>
          <a:p>
            <a:fld id="{AE8D60B7-38B6-4AA8-A660-194B18ABF932}" type="datetimeFigureOut">
              <a:rPr lang="cs-CZ" smtClean="0"/>
              <a:t>03.01.2026</a:t>
            </a:fld>
            <a:endParaRPr lang="cs-CZ"/>
          </a:p>
        </p:txBody>
      </p:sp>
      <p:sp>
        <p:nvSpPr>
          <p:cNvPr id="5" name="Zástupný symbol pro zápatí 4">
            <a:extLst>
              <a:ext uri="{FF2B5EF4-FFF2-40B4-BE49-F238E27FC236}">
                <a16:creationId xmlns:a16="http://schemas.microsoft.com/office/drawing/2014/main" id="{0BFCB36B-FEB7-B680-4329-8778FF64D32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C3ACA81-AC03-77E9-0DEB-513D21050D3D}"/>
              </a:ext>
            </a:extLst>
          </p:cNvPr>
          <p:cNvSpPr>
            <a:spLocks noGrp="1"/>
          </p:cNvSpPr>
          <p:nvPr>
            <p:ph type="sldNum" sz="quarter" idx="12"/>
          </p:nvPr>
        </p:nvSpPr>
        <p:spPr/>
        <p:txBody>
          <a:bodyPr/>
          <a:lstStyle/>
          <a:p>
            <a:fld id="{2B5E5D00-61EB-4114-83AB-67067D2854D4}" type="slidenum">
              <a:rPr lang="cs-CZ" smtClean="0"/>
              <a:t>‹#›</a:t>
            </a:fld>
            <a:endParaRPr lang="cs-CZ"/>
          </a:p>
        </p:txBody>
      </p:sp>
    </p:spTree>
    <p:extLst>
      <p:ext uri="{BB962C8B-B14F-4D97-AF65-F5344CB8AC3E}">
        <p14:creationId xmlns:p14="http://schemas.microsoft.com/office/powerpoint/2010/main" val="37527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39E5681D-14D6-B6B3-683E-285A7791EC93}"/>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F457DD42-53EF-A528-EE9F-30F4F6D18776}"/>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9638C67-2432-3F30-0A4E-033716048A9A}"/>
              </a:ext>
            </a:extLst>
          </p:cNvPr>
          <p:cNvSpPr>
            <a:spLocks noGrp="1"/>
          </p:cNvSpPr>
          <p:nvPr>
            <p:ph type="dt" sz="half" idx="10"/>
          </p:nvPr>
        </p:nvSpPr>
        <p:spPr/>
        <p:txBody>
          <a:bodyPr/>
          <a:lstStyle/>
          <a:p>
            <a:fld id="{AE8D60B7-38B6-4AA8-A660-194B18ABF932}" type="datetimeFigureOut">
              <a:rPr lang="cs-CZ" smtClean="0"/>
              <a:t>03.01.2026</a:t>
            </a:fld>
            <a:endParaRPr lang="cs-CZ"/>
          </a:p>
        </p:txBody>
      </p:sp>
      <p:sp>
        <p:nvSpPr>
          <p:cNvPr id="5" name="Zástupný symbol pro zápatí 4">
            <a:extLst>
              <a:ext uri="{FF2B5EF4-FFF2-40B4-BE49-F238E27FC236}">
                <a16:creationId xmlns:a16="http://schemas.microsoft.com/office/drawing/2014/main" id="{AAD87825-05C1-41BC-B1A7-6598163FFC4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9064FC2-6585-E9F5-CEBF-BC9AC213A05D}"/>
              </a:ext>
            </a:extLst>
          </p:cNvPr>
          <p:cNvSpPr>
            <a:spLocks noGrp="1"/>
          </p:cNvSpPr>
          <p:nvPr>
            <p:ph type="sldNum" sz="quarter" idx="12"/>
          </p:nvPr>
        </p:nvSpPr>
        <p:spPr/>
        <p:txBody>
          <a:bodyPr/>
          <a:lstStyle/>
          <a:p>
            <a:fld id="{2B5E5D00-61EB-4114-83AB-67067D2854D4}" type="slidenum">
              <a:rPr lang="cs-CZ" smtClean="0"/>
              <a:t>‹#›</a:t>
            </a:fld>
            <a:endParaRPr lang="cs-CZ"/>
          </a:p>
        </p:txBody>
      </p:sp>
    </p:spTree>
    <p:extLst>
      <p:ext uri="{BB962C8B-B14F-4D97-AF65-F5344CB8AC3E}">
        <p14:creationId xmlns:p14="http://schemas.microsoft.com/office/powerpoint/2010/main" val="559491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FB250D-D9AE-088F-BB75-52658A275963}"/>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3AFB3FAC-CC27-0DCE-AEE1-3A4CDFAC0157}"/>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DF6B22B-2539-1E4F-1064-C41979F646F7}"/>
              </a:ext>
            </a:extLst>
          </p:cNvPr>
          <p:cNvSpPr>
            <a:spLocks noGrp="1"/>
          </p:cNvSpPr>
          <p:nvPr>
            <p:ph type="dt" sz="half" idx="10"/>
          </p:nvPr>
        </p:nvSpPr>
        <p:spPr/>
        <p:txBody>
          <a:bodyPr/>
          <a:lstStyle/>
          <a:p>
            <a:fld id="{AE8D60B7-38B6-4AA8-A660-194B18ABF932}" type="datetimeFigureOut">
              <a:rPr lang="cs-CZ" smtClean="0"/>
              <a:t>03.01.2026</a:t>
            </a:fld>
            <a:endParaRPr lang="cs-CZ"/>
          </a:p>
        </p:txBody>
      </p:sp>
      <p:sp>
        <p:nvSpPr>
          <p:cNvPr id="5" name="Zástupný symbol pro zápatí 4">
            <a:extLst>
              <a:ext uri="{FF2B5EF4-FFF2-40B4-BE49-F238E27FC236}">
                <a16:creationId xmlns:a16="http://schemas.microsoft.com/office/drawing/2014/main" id="{2AB4D02D-239F-432C-E5F2-B37C07E0644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A40462E-AFD2-96E8-F387-BB8E5103AAD8}"/>
              </a:ext>
            </a:extLst>
          </p:cNvPr>
          <p:cNvSpPr>
            <a:spLocks noGrp="1"/>
          </p:cNvSpPr>
          <p:nvPr>
            <p:ph type="sldNum" sz="quarter" idx="12"/>
          </p:nvPr>
        </p:nvSpPr>
        <p:spPr/>
        <p:txBody>
          <a:bodyPr/>
          <a:lstStyle/>
          <a:p>
            <a:fld id="{2B5E5D00-61EB-4114-83AB-67067D2854D4}" type="slidenum">
              <a:rPr lang="cs-CZ" smtClean="0"/>
              <a:t>‹#›</a:t>
            </a:fld>
            <a:endParaRPr lang="cs-CZ"/>
          </a:p>
        </p:txBody>
      </p:sp>
    </p:spTree>
    <p:extLst>
      <p:ext uri="{BB962C8B-B14F-4D97-AF65-F5344CB8AC3E}">
        <p14:creationId xmlns:p14="http://schemas.microsoft.com/office/powerpoint/2010/main" val="2557117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2B2647-D8BC-754C-49D8-0A134BC6E453}"/>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1EE2CFFA-C2E1-5A05-79CE-F316DBA7A1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53B6B401-2ED8-7D5A-4B47-973A529E822F}"/>
              </a:ext>
            </a:extLst>
          </p:cNvPr>
          <p:cNvSpPr>
            <a:spLocks noGrp="1"/>
          </p:cNvSpPr>
          <p:nvPr>
            <p:ph type="dt" sz="half" idx="10"/>
          </p:nvPr>
        </p:nvSpPr>
        <p:spPr/>
        <p:txBody>
          <a:bodyPr/>
          <a:lstStyle/>
          <a:p>
            <a:fld id="{AE8D60B7-38B6-4AA8-A660-194B18ABF932}" type="datetimeFigureOut">
              <a:rPr lang="cs-CZ" smtClean="0"/>
              <a:t>03.01.2026</a:t>
            </a:fld>
            <a:endParaRPr lang="cs-CZ"/>
          </a:p>
        </p:txBody>
      </p:sp>
      <p:sp>
        <p:nvSpPr>
          <p:cNvPr id="5" name="Zástupný symbol pro zápatí 4">
            <a:extLst>
              <a:ext uri="{FF2B5EF4-FFF2-40B4-BE49-F238E27FC236}">
                <a16:creationId xmlns:a16="http://schemas.microsoft.com/office/drawing/2014/main" id="{DDFAA083-4064-D1F1-1C49-53C012FC0F7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49B530F-4E65-7589-F977-1570F68AB650}"/>
              </a:ext>
            </a:extLst>
          </p:cNvPr>
          <p:cNvSpPr>
            <a:spLocks noGrp="1"/>
          </p:cNvSpPr>
          <p:nvPr>
            <p:ph type="sldNum" sz="quarter" idx="12"/>
          </p:nvPr>
        </p:nvSpPr>
        <p:spPr/>
        <p:txBody>
          <a:bodyPr/>
          <a:lstStyle/>
          <a:p>
            <a:fld id="{2B5E5D00-61EB-4114-83AB-67067D2854D4}" type="slidenum">
              <a:rPr lang="cs-CZ" smtClean="0"/>
              <a:t>‹#›</a:t>
            </a:fld>
            <a:endParaRPr lang="cs-CZ"/>
          </a:p>
        </p:txBody>
      </p:sp>
    </p:spTree>
    <p:extLst>
      <p:ext uri="{BB962C8B-B14F-4D97-AF65-F5344CB8AC3E}">
        <p14:creationId xmlns:p14="http://schemas.microsoft.com/office/powerpoint/2010/main" val="1034025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36B773-D929-2546-0540-4E9498621A1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FEC983D3-F60D-DE7B-F38F-48801118363B}"/>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1044D8EA-DBB6-0179-6948-355757FB7F8D}"/>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66200FBF-521A-C12E-9D2E-D5FF64760F14}"/>
              </a:ext>
            </a:extLst>
          </p:cNvPr>
          <p:cNvSpPr>
            <a:spLocks noGrp="1"/>
          </p:cNvSpPr>
          <p:nvPr>
            <p:ph type="dt" sz="half" idx="10"/>
          </p:nvPr>
        </p:nvSpPr>
        <p:spPr/>
        <p:txBody>
          <a:bodyPr/>
          <a:lstStyle/>
          <a:p>
            <a:fld id="{AE8D60B7-38B6-4AA8-A660-194B18ABF932}" type="datetimeFigureOut">
              <a:rPr lang="cs-CZ" smtClean="0"/>
              <a:t>03.01.2026</a:t>
            </a:fld>
            <a:endParaRPr lang="cs-CZ"/>
          </a:p>
        </p:txBody>
      </p:sp>
      <p:sp>
        <p:nvSpPr>
          <p:cNvPr id="6" name="Zástupný symbol pro zápatí 5">
            <a:extLst>
              <a:ext uri="{FF2B5EF4-FFF2-40B4-BE49-F238E27FC236}">
                <a16:creationId xmlns:a16="http://schemas.microsoft.com/office/drawing/2014/main" id="{F43D606E-3E1D-3865-0D8C-A44BA0FC312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EF693A9-EB52-BF8A-5EF5-D2D2B260D8E7}"/>
              </a:ext>
            </a:extLst>
          </p:cNvPr>
          <p:cNvSpPr>
            <a:spLocks noGrp="1"/>
          </p:cNvSpPr>
          <p:nvPr>
            <p:ph type="sldNum" sz="quarter" idx="12"/>
          </p:nvPr>
        </p:nvSpPr>
        <p:spPr/>
        <p:txBody>
          <a:bodyPr/>
          <a:lstStyle/>
          <a:p>
            <a:fld id="{2B5E5D00-61EB-4114-83AB-67067D2854D4}" type="slidenum">
              <a:rPr lang="cs-CZ" smtClean="0"/>
              <a:t>‹#›</a:t>
            </a:fld>
            <a:endParaRPr lang="cs-CZ"/>
          </a:p>
        </p:txBody>
      </p:sp>
    </p:spTree>
    <p:extLst>
      <p:ext uri="{BB962C8B-B14F-4D97-AF65-F5344CB8AC3E}">
        <p14:creationId xmlns:p14="http://schemas.microsoft.com/office/powerpoint/2010/main" val="2547991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6C117D-D5EF-BEA5-AC68-288CEB77FEAA}"/>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51A93ABB-F130-0C5F-F3F8-28E87DE604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98DB28DE-632A-2E18-6115-C0DD05B79710}"/>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D44F8C98-A77C-BDF7-8442-764BB8EDF4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A28204A1-28B1-AF50-1342-DFC424CD21D3}"/>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BDFA5B40-6EB6-E1B4-741B-450F77438015}"/>
              </a:ext>
            </a:extLst>
          </p:cNvPr>
          <p:cNvSpPr>
            <a:spLocks noGrp="1"/>
          </p:cNvSpPr>
          <p:nvPr>
            <p:ph type="dt" sz="half" idx="10"/>
          </p:nvPr>
        </p:nvSpPr>
        <p:spPr/>
        <p:txBody>
          <a:bodyPr/>
          <a:lstStyle/>
          <a:p>
            <a:fld id="{AE8D60B7-38B6-4AA8-A660-194B18ABF932}" type="datetimeFigureOut">
              <a:rPr lang="cs-CZ" smtClean="0"/>
              <a:t>03.01.2026</a:t>
            </a:fld>
            <a:endParaRPr lang="cs-CZ"/>
          </a:p>
        </p:txBody>
      </p:sp>
      <p:sp>
        <p:nvSpPr>
          <p:cNvPr id="8" name="Zástupný symbol pro zápatí 7">
            <a:extLst>
              <a:ext uri="{FF2B5EF4-FFF2-40B4-BE49-F238E27FC236}">
                <a16:creationId xmlns:a16="http://schemas.microsoft.com/office/drawing/2014/main" id="{7174810B-228A-89F6-0FD4-FBEC3DC3C029}"/>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3CB3B2EE-BD3D-2BE9-3FB7-46DF8364508E}"/>
              </a:ext>
            </a:extLst>
          </p:cNvPr>
          <p:cNvSpPr>
            <a:spLocks noGrp="1"/>
          </p:cNvSpPr>
          <p:nvPr>
            <p:ph type="sldNum" sz="quarter" idx="12"/>
          </p:nvPr>
        </p:nvSpPr>
        <p:spPr/>
        <p:txBody>
          <a:bodyPr/>
          <a:lstStyle/>
          <a:p>
            <a:fld id="{2B5E5D00-61EB-4114-83AB-67067D2854D4}" type="slidenum">
              <a:rPr lang="cs-CZ" smtClean="0"/>
              <a:t>‹#›</a:t>
            </a:fld>
            <a:endParaRPr lang="cs-CZ"/>
          </a:p>
        </p:txBody>
      </p:sp>
    </p:spTree>
    <p:extLst>
      <p:ext uri="{BB962C8B-B14F-4D97-AF65-F5344CB8AC3E}">
        <p14:creationId xmlns:p14="http://schemas.microsoft.com/office/powerpoint/2010/main" val="461577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1204D6-15EC-6209-D804-8611C956AB44}"/>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95388213-8C31-DF82-0B8A-6E1099B4EA32}"/>
              </a:ext>
            </a:extLst>
          </p:cNvPr>
          <p:cNvSpPr>
            <a:spLocks noGrp="1"/>
          </p:cNvSpPr>
          <p:nvPr>
            <p:ph type="dt" sz="half" idx="10"/>
          </p:nvPr>
        </p:nvSpPr>
        <p:spPr/>
        <p:txBody>
          <a:bodyPr/>
          <a:lstStyle/>
          <a:p>
            <a:fld id="{AE8D60B7-38B6-4AA8-A660-194B18ABF932}" type="datetimeFigureOut">
              <a:rPr lang="cs-CZ" smtClean="0"/>
              <a:t>03.01.2026</a:t>
            </a:fld>
            <a:endParaRPr lang="cs-CZ"/>
          </a:p>
        </p:txBody>
      </p:sp>
      <p:sp>
        <p:nvSpPr>
          <p:cNvPr id="4" name="Zástupný symbol pro zápatí 3">
            <a:extLst>
              <a:ext uri="{FF2B5EF4-FFF2-40B4-BE49-F238E27FC236}">
                <a16:creationId xmlns:a16="http://schemas.microsoft.com/office/drawing/2014/main" id="{6EFF414C-E3E0-522F-1053-761F38761DB9}"/>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F0F3F445-2B28-27ED-CF85-DFF65EBCB0C2}"/>
              </a:ext>
            </a:extLst>
          </p:cNvPr>
          <p:cNvSpPr>
            <a:spLocks noGrp="1"/>
          </p:cNvSpPr>
          <p:nvPr>
            <p:ph type="sldNum" sz="quarter" idx="12"/>
          </p:nvPr>
        </p:nvSpPr>
        <p:spPr/>
        <p:txBody>
          <a:bodyPr/>
          <a:lstStyle/>
          <a:p>
            <a:fld id="{2B5E5D00-61EB-4114-83AB-67067D2854D4}" type="slidenum">
              <a:rPr lang="cs-CZ" smtClean="0"/>
              <a:t>‹#›</a:t>
            </a:fld>
            <a:endParaRPr lang="cs-CZ"/>
          </a:p>
        </p:txBody>
      </p:sp>
    </p:spTree>
    <p:extLst>
      <p:ext uri="{BB962C8B-B14F-4D97-AF65-F5344CB8AC3E}">
        <p14:creationId xmlns:p14="http://schemas.microsoft.com/office/powerpoint/2010/main" val="617757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00D3E1AA-E067-41B7-4252-EDECF1C260FA}"/>
              </a:ext>
            </a:extLst>
          </p:cNvPr>
          <p:cNvSpPr>
            <a:spLocks noGrp="1"/>
          </p:cNvSpPr>
          <p:nvPr>
            <p:ph type="dt" sz="half" idx="10"/>
          </p:nvPr>
        </p:nvSpPr>
        <p:spPr/>
        <p:txBody>
          <a:bodyPr/>
          <a:lstStyle/>
          <a:p>
            <a:fld id="{AE8D60B7-38B6-4AA8-A660-194B18ABF932}" type="datetimeFigureOut">
              <a:rPr lang="cs-CZ" smtClean="0"/>
              <a:t>03.01.2026</a:t>
            </a:fld>
            <a:endParaRPr lang="cs-CZ"/>
          </a:p>
        </p:txBody>
      </p:sp>
      <p:sp>
        <p:nvSpPr>
          <p:cNvPr id="3" name="Zástupný symbol pro zápatí 2">
            <a:extLst>
              <a:ext uri="{FF2B5EF4-FFF2-40B4-BE49-F238E27FC236}">
                <a16:creationId xmlns:a16="http://schemas.microsoft.com/office/drawing/2014/main" id="{53E81580-6F76-4461-17F2-A981942D59C1}"/>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EA8A22F5-5377-3E55-6805-91CAA9FF9520}"/>
              </a:ext>
            </a:extLst>
          </p:cNvPr>
          <p:cNvSpPr>
            <a:spLocks noGrp="1"/>
          </p:cNvSpPr>
          <p:nvPr>
            <p:ph type="sldNum" sz="quarter" idx="12"/>
          </p:nvPr>
        </p:nvSpPr>
        <p:spPr/>
        <p:txBody>
          <a:bodyPr/>
          <a:lstStyle/>
          <a:p>
            <a:fld id="{2B5E5D00-61EB-4114-83AB-67067D2854D4}" type="slidenum">
              <a:rPr lang="cs-CZ" smtClean="0"/>
              <a:t>‹#›</a:t>
            </a:fld>
            <a:endParaRPr lang="cs-CZ"/>
          </a:p>
        </p:txBody>
      </p:sp>
    </p:spTree>
    <p:extLst>
      <p:ext uri="{BB962C8B-B14F-4D97-AF65-F5344CB8AC3E}">
        <p14:creationId xmlns:p14="http://schemas.microsoft.com/office/powerpoint/2010/main" val="3282360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EFCBCB-1A29-DE90-0541-C4421084E0DE}"/>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CF278E38-05D2-95DA-0126-3071678358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29F2BECE-F02F-D05B-ED9F-3ABD001825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03688709-B38A-9C0B-D2E5-0AA19617600B}"/>
              </a:ext>
            </a:extLst>
          </p:cNvPr>
          <p:cNvSpPr>
            <a:spLocks noGrp="1"/>
          </p:cNvSpPr>
          <p:nvPr>
            <p:ph type="dt" sz="half" idx="10"/>
          </p:nvPr>
        </p:nvSpPr>
        <p:spPr/>
        <p:txBody>
          <a:bodyPr/>
          <a:lstStyle/>
          <a:p>
            <a:fld id="{AE8D60B7-38B6-4AA8-A660-194B18ABF932}" type="datetimeFigureOut">
              <a:rPr lang="cs-CZ" smtClean="0"/>
              <a:t>03.01.2026</a:t>
            </a:fld>
            <a:endParaRPr lang="cs-CZ"/>
          </a:p>
        </p:txBody>
      </p:sp>
      <p:sp>
        <p:nvSpPr>
          <p:cNvPr id="6" name="Zástupný symbol pro zápatí 5">
            <a:extLst>
              <a:ext uri="{FF2B5EF4-FFF2-40B4-BE49-F238E27FC236}">
                <a16:creationId xmlns:a16="http://schemas.microsoft.com/office/drawing/2014/main" id="{3680C27F-5031-92B2-D7C1-068B724DD41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57BB647-85BA-EBE1-B877-5541D02F12E1}"/>
              </a:ext>
            </a:extLst>
          </p:cNvPr>
          <p:cNvSpPr>
            <a:spLocks noGrp="1"/>
          </p:cNvSpPr>
          <p:nvPr>
            <p:ph type="sldNum" sz="quarter" idx="12"/>
          </p:nvPr>
        </p:nvSpPr>
        <p:spPr/>
        <p:txBody>
          <a:bodyPr/>
          <a:lstStyle/>
          <a:p>
            <a:fld id="{2B5E5D00-61EB-4114-83AB-67067D2854D4}" type="slidenum">
              <a:rPr lang="cs-CZ" smtClean="0"/>
              <a:t>‹#›</a:t>
            </a:fld>
            <a:endParaRPr lang="cs-CZ"/>
          </a:p>
        </p:txBody>
      </p:sp>
    </p:spTree>
    <p:extLst>
      <p:ext uri="{BB962C8B-B14F-4D97-AF65-F5344CB8AC3E}">
        <p14:creationId xmlns:p14="http://schemas.microsoft.com/office/powerpoint/2010/main" val="2871280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1C01AF-2CC9-E390-F400-88BB7A13CF0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C85227CE-6D2A-4F35-54B7-39190C1AC6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033BFF4A-9A7E-DC18-E9AC-5EA082C940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94E0E2E0-687A-A21D-43C9-92A2B764E256}"/>
              </a:ext>
            </a:extLst>
          </p:cNvPr>
          <p:cNvSpPr>
            <a:spLocks noGrp="1"/>
          </p:cNvSpPr>
          <p:nvPr>
            <p:ph type="dt" sz="half" idx="10"/>
          </p:nvPr>
        </p:nvSpPr>
        <p:spPr/>
        <p:txBody>
          <a:bodyPr/>
          <a:lstStyle/>
          <a:p>
            <a:fld id="{AE8D60B7-38B6-4AA8-A660-194B18ABF932}" type="datetimeFigureOut">
              <a:rPr lang="cs-CZ" smtClean="0"/>
              <a:t>03.01.2026</a:t>
            </a:fld>
            <a:endParaRPr lang="cs-CZ"/>
          </a:p>
        </p:txBody>
      </p:sp>
      <p:sp>
        <p:nvSpPr>
          <p:cNvPr id="6" name="Zástupný symbol pro zápatí 5">
            <a:extLst>
              <a:ext uri="{FF2B5EF4-FFF2-40B4-BE49-F238E27FC236}">
                <a16:creationId xmlns:a16="http://schemas.microsoft.com/office/drawing/2014/main" id="{17823B43-7F2E-22F0-A129-3E6C1DDA97E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07C449C-3D6F-A928-C9AF-62DF7CE6B0E9}"/>
              </a:ext>
            </a:extLst>
          </p:cNvPr>
          <p:cNvSpPr>
            <a:spLocks noGrp="1"/>
          </p:cNvSpPr>
          <p:nvPr>
            <p:ph type="sldNum" sz="quarter" idx="12"/>
          </p:nvPr>
        </p:nvSpPr>
        <p:spPr/>
        <p:txBody>
          <a:bodyPr/>
          <a:lstStyle/>
          <a:p>
            <a:fld id="{2B5E5D00-61EB-4114-83AB-67067D2854D4}" type="slidenum">
              <a:rPr lang="cs-CZ" smtClean="0"/>
              <a:t>‹#›</a:t>
            </a:fld>
            <a:endParaRPr lang="cs-CZ"/>
          </a:p>
        </p:txBody>
      </p:sp>
    </p:spTree>
    <p:extLst>
      <p:ext uri="{BB962C8B-B14F-4D97-AF65-F5344CB8AC3E}">
        <p14:creationId xmlns:p14="http://schemas.microsoft.com/office/powerpoint/2010/main" val="518865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829CEF5A-6F6A-32B0-6F51-FD1DE40B2D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1C6F949B-4FD9-633A-54FF-EA8E329345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4806ED7-DF6D-7176-A902-6500FD751B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E8D60B7-38B6-4AA8-A660-194B18ABF932}" type="datetimeFigureOut">
              <a:rPr lang="cs-CZ" smtClean="0"/>
              <a:t>03.01.2026</a:t>
            </a:fld>
            <a:endParaRPr lang="cs-CZ"/>
          </a:p>
        </p:txBody>
      </p:sp>
      <p:sp>
        <p:nvSpPr>
          <p:cNvPr id="5" name="Zástupný symbol pro zápatí 4">
            <a:extLst>
              <a:ext uri="{FF2B5EF4-FFF2-40B4-BE49-F238E27FC236}">
                <a16:creationId xmlns:a16="http://schemas.microsoft.com/office/drawing/2014/main" id="{FC0E9FD9-3FB5-AE02-33FA-2C15844875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6AD1D5F4-41DB-2D53-F61C-9D67FE5BD7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5E5D00-61EB-4114-83AB-67067D2854D4}" type="slidenum">
              <a:rPr lang="cs-CZ" smtClean="0"/>
              <a:t>‹#›</a:t>
            </a:fld>
            <a:endParaRPr lang="cs-CZ"/>
          </a:p>
        </p:txBody>
      </p:sp>
    </p:spTree>
    <p:extLst>
      <p:ext uri="{BB962C8B-B14F-4D97-AF65-F5344CB8AC3E}">
        <p14:creationId xmlns:p14="http://schemas.microsoft.com/office/powerpoint/2010/main" val="912455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4" descr="Barevné carvedé obrázky lidí">
            <a:extLst>
              <a:ext uri="{FF2B5EF4-FFF2-40B4-BE49-F238E27FC236}">
                <a16:creationId xmlns:a16="http://schemas.microsoft.com/office/drawing/2014/main" id="{8AD3AEDA-7625-A1C0-530D-46A9C8FA4958}"/>
              </a:ext>
            </a:extLst>
          </p:cNvPr>
          <p:cNvPicPr>
            <a:picLocks noChangeAspect="1"/>
          </p:cNvPicPr>
          <p:nvPr/>
        </p:nvPicPr>
        <p:blipFill>
          <a:blip r:embed="rId2">
            <a:alphaModFix/>
          </a:blip>
          <a:srcRect t="21053"/>
          <a:stretch>
            <a:fillRect/>
          </a:stretch>
        </p:blipFill>
        <p:spPr>
          <a:xfrm>
            <a:off x="-228580" y="10"/>
            <a:ext cx="12191979" cy="6857990"/>
          </a:xfrm>
          <a:prstGeom prst="rect">
            <a:avLst/>
          </a:prstGeom>
        </p:spPr>
      </p:pic>
      <p:sp>
        <p:nvSpPr>
          <p:cNvPr id="7" name="Rectangle 8">
            <a:extLst>
              <a:ext uri="{FF2B5EF4-FFF2-40B4-BE49-F238E27FC236}">
                <a16:creationId xmlns:a16="http://schemas.microsoft.com/office/drawing/2014/main" id="{EB0222B5-B739-82A9-5CCC-C5585AE12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344663" y="-4344657"/>
            <a:ext cx="3512260" cy="12201589"/>
          </a:xfrm>
          <a:prstGeom prst="rect">
            <a:avLst/>
          </a:prstGeom>
          <a:gradFill flip="none" rotWithShape="1">
            <a:gsLst>
              <a:gs pos="10000">
                <a:srgbClr val="000000">
                  <a:alpha val="0"/>
                </a:srgbClr>
              </a:gs>
              <a:gs pos="66000">
                <a:srgbClr val="000000">
                  <a:alpha val="46000"/>
                </a:srgbClr>
              </a:gs>
              <a:gs pos="100000">
                <a:srgbClr val="000000">
                  <a:alpha val="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33CEEA3F-8FFA-6930-20B1-440EFA0327D2}"/>
              </a:ext>
            </a:extLst>
          </p:cNvPr>
          <p:cNvSpPr>
            <a:spLocks noGrp="1"/>
          </p:cNvSpPr>
          <p:nvPr>
            <p:ph type="ctrTitle"/>
          </p:nvPr>
        </p:nvSpPr>
        <p:spPr>
          <a:xfrm>
            <a:off x="762000" y="1137434"/>
            <a:ext cx="7800660" cy="1520987"/>
          </a:xfrm>
        </p:spPr>
        <p:txBody>
          <a:bodyPr anchor="t">
            <a:normAutofit/>
          </a:bodyPr>
          <a:lstStyle/>
          <a:p>
            <a:pPr algn="l"/>
            <a:r>
              <a:rPr lang="cs-CZ" sz="4000">
                <a:solidFill>
                  <a:srgbClr val="FFFFFF"/>
                </a:solidFill>
              </a:rPr>
              <a:t>Sociologie OS</a:t>
            </a:r>
            <a:br>
              <a:rPr lang="cs-CZ" sz="4000">
                <a:solidFill>
                  <a:srgbClr val="FFFFFF"/>
                </a:solidFill>
              </a:rPr>
            </a:br>
            <a:r>
              <a:rPr lang="cs-CZ" sz="4000">
                <a:solidFill>
                  <a:srgbClr val="FFFFFF"/>
                </a:solidFill>
              </a:rPr>
              <a:t>Sociální kapitál</a:t>
            </a:r>
          </a:p>
        </p:txBody>
      </p:sp>
      <p:sp>
        <p:nvSpPr>
          <p:cNvPr id="8" name="Rectangle 10">
            <a:extLst>
              <a:ext uri="{FF2B5EF4-FFF2-40B4-BE49-F238E27FC236}">
                <a16:creationId xmlns:a16="http://schemas.microsoft.com/office/drawing/2014/main" id="{5BE23E75-E7E9-4D9F-6D25-5512363F86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78570" y="-449383"/>
            <a:ext cx="2425271" cy="12201588"/>
          </a:xfrm>
          <a:prstGeom prst="rect">
            <a:avLst/>
          </a:prstGeom>
          <a:gradFill flip="none" rotWithShape="1">
            <a:gsLst>
              <a:gs pos="10000">
                <a:srgbClr val="000000">
                  <a:alpha val="0"/>
                </a:srgbClr>
              </a:gs>
              <a:gs pos="66000">
                <a:srgbClr val="000000">
                  <a:alpha val="35000"/>
                </a:srgbClr>
              </a:gs>
              <a:gs pos="100000">
                <a:srgbClr val="000000">
                  <a:alpha val="4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odnadpis 2">
            <a:extLst>
              <a:ext uri="{FF2B5EF4-FFF2-40B4-BE49-F238E27FC236}">
                <a16:creationId xmlns:a16="http://schemas.microsoft.com/office/drawing/2014/main" id="{9F315A35-9420-F882-4E9C-B7073E594F42}"/>
              </a:ext>
            </a:extLst>
          </p:cNvPr>
          <p:cNvSpPr>
            <a:spLocks noGrp="1"/>
          </p:cNvSpPr>
          <p:nvPr>
            <p:ph type="subTitle" idx="1"/>
          </p:nvPr>
        </p:nvSpPr>
        <p:spPr>
          <a:xfrm>
            <a:off x="838200" y="4293441"/>
            <a:ext cx="6295332" cy="1588514"/>
          </a:xfrm>
        </p:spPr>
        <p:txBody>
          <a:bodyPr anchor="b">
            <a:normAutofit/>
          </a:bodyPr>
          <a:lstStyle/>
          <a:p>
            <a:pPr algn="l"/>
            <a:r>
              <a:rPr lang="cs-CZ" sz="1800" dirty="0">
                <a:solidFill>
                  <a:srgbClr val="FFFFFF"/>
                </a:solidFill>
              </a:rPr>
              <a:t>Selma Muhič Dizdarevič</a:t>
            </a:r>
          </a:p>
        </p:txBody>
      </p:sp>
      <p:cxnSp>
        <p:nvCxnSpPr>
          <p:cNvPr id="10" name="Straight Connector 12">
            <a:extLst>
              <a:ext uri="{FF2B5EF4-FFF2-40B4-BE49-F238E27FC236}">
                <a16:creationId xmlns:a16="http://schemas.microsoft.com/office/drawing/2014/main" id="{61B115DB-65EB-3FC3-7284-CFDF4ADC60B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82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586478" y="1683756"/>
            <a:ext cx="3115265" cy="2396359"/>
          </a:xfrm>
        </p:spPr>
        <p:txBody>
          <a:bodyPr anchor="b">
            <a:normAutofit/>
          </a:bodyPr>
          <a:lstStyle/>
          <a:p>
            <a:pPr algn="r"/>
            <a:endParaRPr lang="cs-CZ" sz="4000">
              <a:solidFill>
                <a:srgbClr val="FFFFFF"/>
              </a:solidFill>
            </a:endParaRPr>
          </a:p>
        </p:txBody>
      </p:sp>
      <p:graphicFrame>
        <p:nvGraphicFramePr>
          <p:cNvPr id="5" name="Zástupný symbol pro obsah 2">
            <a:extLst>
              <a:ext uri="{FF2B5EF4-FFF2-40B4-BE49-F238E27FC236}">
                <a16:creationId xmlns:a16="http://schemas.microsoft.com/office/drawing/2014/main" id="{D1CE92B2-DCB5-C7EB-201E-E7843DA445EE}"/>
              </a:ext>
            </a:extLst>
          </p:cNvPr>
          <p:cNvGraphicFramePr>
            <a:graphicFrameLocks noGrp="1"/>
          </p:cNvGraphicFramePr>
          <p:nvPr>
            <p:ph idx="1"/>
            <p:extLst>
              <p:ext uri="{D42A27DB-BD31-4B8C-83A1-F6EECF244321}">
                <p14:modId xmlns:p14="http://schemas.microsoft.com/office/powerpoint/2010/main" val="212021634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138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586478" y="1683756"/>
            <a:ext cx="3115265" cy="2396359"/>
          </a:xfrm>
        </p:spPr>
        <p:txBody>
          <a:bodyPr anchor="b">
            <a:normAutofit/>
          </a:bodyPr>
          <a:lstStyle/>
          <a:p>
            <a:pPr algn="r"/>
            <a:endParaRPr lang="cs-CZ" sz="4000">
              <a:solidFill>
                <a:srgbClr val="FFFFFF"/>
              </a:solidFill>
            </a:endParaRPr>
          </a:p>
        </p:txBody>
      </p:sp>
      <p:graphicFrame>
        <p:nvGraphicFramePr>
          <p:cNvPr id="5" name="Zástupný symbol pro obsah 2">
            <a:extLst>
              <a:ext uri="{FF2B5EF4-FFF2-40B4-BE49-F238E27FC236}">
                <a16:creationId xmlns:a16="http://schemas.microsoft.com/office/drawing/2014/main" id="{8537F807-AF35-A608-4E8B-57060AF90367}"/>
              </a:ext>
            </a:extLst>
          </p:cNvPr>
          <p:cNvGraphicFramePr>
            <a:graphicFrameLocks noGrp="1"/>
          </p:cNvGraphicFramePr>
          <p:nvPr>
            <p:ph idx="1"/>
            <p:extLst>
              <p:ext uri="{D42A27DB-BD31-4B8C-83A1-F6EECF244321}">
                <p14:modId xmlns:p14="http://schemas.microsoft.com/office/powerpoint/2010/main" val="3670485842"/>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6894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586478" y="1683756"/>
            <a:ext cx="3115265" cy="2396359"/>
          </a:xfrm>
        </p:spPr>
        <p:txBody>
          <a:bodyPr anchor="b">
            <a:normAutofit/>
          </a:bodyPr>
          <a:lstStyle/>
          <a:p>
            <a:pPr algn="r"/>
            <a:endParaRPr lang="cs-CZ" sz="4000">
              <a:solidFill>
                <a:srgbClr val="FFFFFF"/>
              </a:solidFill>
            </a:endParaRPr>
          </a:p>
        </p:txBody>
      </p:sp>
      <p:graphicFrame>
        <p:nvGraphicFramePr>
          <p:cNvPr id="5" name="Zástupný symbol pro obsah 2">
            <a:extLst>
              <a:ext uri="{FF2B5EF4-FFF2-40B4-BE49-F238E27FC236}">
                <a16:creationId xmlns:a16="http://schemas.microsoft.com/office/drawing/2014/main" id="{FC37790C-4A01-9CDC-BFBA-DA462A70D655}"/>
              </a:ext>
            </a:extLst>
          </p:cNvPr>
          <p:cNvGraphicFramePr>
            <a:graphicFrameLocks noGrp="1"/>
          </p:cNvGraphicFramePr>
          <p:nvPr>
            <p:ph idx="1"/>
            <p:extLst>
              <p:ext uri="{D42A27DB-BD31-4B8C-83A1-F6EECF244321}">
                <p14:modId xmlns:p14="http://schemas.microsoft.com/office/powerpoint/2010/main" val="80864661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9417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586478" y="1683756"/>
            <a:ext cx="3115265" cy="2396359"/>
          </a:xfrm>
        </p:spPr>
        <p:txBody>
          <a:bodyPr anchor="b">
            <a:normAutofit/>
          </a:bodyPr>
          <a:lstStyle/>
          <a:p>
            <a:pPr algn="r"/>
            <a:endParaRPr lang="cs-CZ" sz="4000">
              <a:solidFill>
                <a:srgbClr val="FFFFFF"/>
              </a:solidFill>
            </a:endParaRPr>
          </a:p>
        </p:txBody>
      </p:sp>
      <p:graphicFrame>
        <p:nvGraphicFramePr>
          <p:cNvPr id="5" name="Zástupný symbol pro obsah 2">
            <a:extLst>
              <a:ext uri="{FF2B5EF4-FFF2-40B4-BE49-F238E27FC236}">
                <a16:creationId xmlns:a16="http://schemas.microsoft.com/office/drawing/2014/main" id="{E5093F58-0CB4-DE6C-7576-E37C6BD00362}"/>
              </a:ext>
            </a:extLst>
          </p:cNvPr>
          <p:cNvGraphicFramePr>
            <a:graphicFrameLocks noGrp="1"/>
          </p:cNvGraphicFramePr>
          <p:nvPr>
            <p:ph idx="1"/>
            <p:extLst>
              <p:ext uri="{D42A27DB-BD31-4B8C-83A1-F6EECF244321}">
                <p14:modId xmlns:p14="http://schemas.microsoft.com/office/powerpoint/2010/main" val="204464277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5632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686834" y="1153572"/>
            <a:ext cx="3200400" cy="4461163"/>
          </a:xfrm>
        </p:spPr>
        <p:txBody>
          <a:bodyPr>
            <a:normAutofit/>
          </a:bodyPr>
          <a:lstStyle/>
          <a:p>
            <a:endParaRPr lang="cs-CZ"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symbol pro obsah 2"/>
          <p:cNvSpPr>
            <a:spLocks noGrp="1"/>
          </p:cNvSpPr>
          <p:nvPr>
            <p:ph idx="1"/>
          </p:nvPr>
        </p:nvSpPr>
        <p:spPr>
          <a:xfrm>
            <a:off x="4447308" y="591344"/>
            <a:ext cx="6906491" cy="5585619"/>
          </a:xfrm>
        </p:spPr>
        <p:txBody>
          <a:bodyPr anchor="ctr">
            <a:normAutofit/>
          </a:bodyPr>
          <a:lstStyle/>
          <a:p>
            <a:r>
              <a:rPr lang="cs-CZ" sz="2400"/>
              <a:t>Dál stoupá účast v menších svépomocných a podpůrných sdruženích (např. Anonymní alkoholici). To jsou však slabá sdružení, bez povinnosti, můžete přijít a odejít kdy chcete, fungují na principu respektu ke každému názoru, nepodporují kritiku, atd.  </a:t>
            </a:r>
          </a:p>
          <a:p>
            <a:r>
              <a:rPr lang="cs-CZ" sz="2400"/>
              <a:t>Kormě toho, klesá trávení času v nukleární a širší rodině, v sousedství a společenská důvěra obecně</a:t>
            </a:r>
          </a:p>
          <a:p>
            <a:r>
              <a:rPr lang="cs-CZ" sz="2400"/>
              <a:t>Důvody: </a:t>
            </a:r>
          </a:p>
          <a:p>
            <a:pPr marL="514350" indent="-514350">
              <a:buAutoNum type="arabicPeriod"/>
            </a:pPr>
            <a:r>
              <a:rPr lang="cs-CZ" sz="2400"/>
              <a:t>Víc žen v placeném zaměstnání – méně času na budování SK</a:t>
            </a:r>
          </a:p>
          <a:p>
            <a:pPr marL="514350" indent="-514350">
              <a:buAutoNum type="arabicPeriod"/>
            </a:pPr>
            <a:r>
              <a:rPr lang="cs-CZ" sz="2400"/>
              <a:t>Mobilita – nedostatek rezidenční stability, časté stěhování vede k vykořeněnosti</a:t>
            </a:r>
          </a:p>
          <a:p>
            <a:endParaRPr lang="cs-CZ" sz="2400"/>
          </a:p>
          <a:p>
            <a:endParaRPr lang="cs-CZ" sz="2400"/>
          </a:p>
          <a:p>
            <a:endParaRPr lang="cs-CZ" sz="2400"/>
          </a:p>
        </p:txBody>
      </p:sp>
    </p:spTree>
    <p:extLst>
      <p:ext uri="{BB962C8B-B14F-4D97-AF65-F5344CB8AC3E}">
        <p14:creationId xmlns:p14="http://schemas.microsoft.com/office/powerpoint/2010/main" val="2060508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14"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Nadpis 1"/>
          <p:cNvSpPr>
            <a:spLocks noGrp="1"/>
          </p:cNvSpPr>
          <p:nvPr>
            <p:ph type="title"/>
          </p:nvPr>
        </p:nvSpPr>
        <p:spPr>
          <a:xfrm rot="16200000">
            <a:off x="-1325880" y="1947672"/>
            <a:ext cx="5961888" cy="2788920"/>
          </a:xfrm>
        </p:spPr>
        <p:txBody>
          <a:bodyPr anchor="ctr">
            <a:normAutofit/>
          </a:bodyPr>
          <a:lstStyle/>
          <a:p>
            <a:endParaRPr lang="cs-CZ" sz="4800">
              <a:solidFill>
                <a:schemeClr val="bg1"/>
              </a:solidFill>
            </a:endParaRPr>
          </a:p>
        </p:txBody>
      </p:sp>
      <p:graphicFrame>
        <p:nvGraphicFramePr>
          <p:cNvPr id="5" name="Zástupný symbol pro obsah 2">
            <a:extLst>
              <a:ext uri="{FF2B5EF4-FFF2-40B4-BE49-F238E27FC236}">
                <a16:creationId xmlns:a16="http://schemas.microsoft.com/office/drawing/2014/main" id="{1735C4C0-7BD7-6132-72D5-E3CEFD5ADD0B}"/>
              </a:ext>
            </a:extLst>
          </p:cNvPr>
          <p:cNvGraphicFramePr>
            <a:graphicFrameLocks noGrp="1"/>
          </p:cNvGraphicFramePr>
          <p:nvPr>
            <p:ph idx="1"/>
            <p:extLst>
              <p:ext uri="{D42A27DB-BD31-4B8C-83A1-F6EECF244321}">
                <p14:modId xmlns:p14="http://schemas.microsoft.com/office/powerpoint/2010/main" val="3120491027"/>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1386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586478" y="1683756"/>
            <a:ext cx="3115265" cy="2396359"/>
          </a:xfrm>
        </p:spPr>
        <p:txBody>
          <a:bodyPr anchor="b">
            <a:normAutofit/>
          </a:bodyPr>
          <a:lstStyle/>
          <a:p>
            <a:pPr algn="r"/>
            <a:r>
              <a:rPr lang="cs-CZ" sz="4000">
                <a:solidFill>
                  <a:srgbClr val="FFFFFF"/>
                </a:solidFill>
              </a:rPr>
              <a:t>Občanská společnost a demokracie</a:t>
            </a:r>
          </a:p>
        </p:txBody>
      </p:sp>
      <p:graphicFrame>
        <p:nvGraphicFramePr>
          <p:cNvPr id="16" name="Zástupný symbol pro obsah 2">
            <a:extLst>
              <a:ext uri="{FF2B5EF4-FFF2-40B4-BE49-F238E27FC236}">
                <a16:creationId xmlns:a16="http://schemas.microsoft.com/office/drawing/2014/main" id="{F49F355B-A999-EF30-2E73-951834B40D59}"/>
              </a:ext>
            </a:extLst>
          </p:cNvPr>
          <p:cNvGraphicFramePr>
            <a:graphicFrameLocks noGrp="1"/>
          </p:cNvGraphicFramePr>
          <p:nvPr>
            <p:ph idx="1"/>
            <p:extLst>
              <p:ext uri="{D42A27DB-BD31-4B8C-83A1-F6EECF244321}">
                <p14:modId xmlns:p14="http://schemas.microsoft.com/office/powerpoint/2010/main" val="420338578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3988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586478" y="1683756"/>
            <a:ext cx="3115265" cy="2396359"/>
          </a:xfrm>
        </p:spPr>
        <p:txBody>
          <a:bodyPr anchor="b">
            <a:normAutofit/>
          </a:bodyPr>
          <a:lstStyle/>
          <a:p>
            <a:pPr algn="r"/>
            <a:endParaRPr lang="cs-CZ" sz="4000">
              <a:solidFill>
                <a:srgbClr val="FFFFFF"/>
              </a:solidFill>
            </a:endParaRPr>
          </a:p>
        </p:txBody>
      </p:sp>
      <p:graphicFrame>
        <p:nvGraphicFramePr>
          <p:cNvPr id="6" name="Zástupný symbol pro obsah 2">
            <a:extLst>
              <a:ext uri="{FF2B5EF4-FFF2-40B4-BE49-F238E27FC236}">
                <a16:creationId xmlns:a16="http://schemas.microsoft.com/office/drawing/2014/main" id="{EC83AF32-B3A4-C8E9-D894-2938D6505852}"/>
              </a:ext>
            </a:extLst>
          </p:cNvPr>
          <p:cNvGraphicFramePr>
            <a:graphicFrameLocks noGrp="1"/>
          </p:cNvGraphicFramePr>
          <p:nvPr>
            <p:ph idx="1"/>
            <p:extLst>
              <p:ext uri="{D42A27DB-BD31-4B8C-83A1-F6EECF244321}">
                <p14:modId xmlns:p14="http://schemas.microsoft.com/office/powerpoint/2010/main" val="398928507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9679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586478" y="1683756"/>
            <a:ext cx="3115265" cy="2396359"/>
          </a:xfrm>
        </p:spPr>
        <p:txBody>
          <a:bodyPr anchor="b">
            <a:normAutofit/>
          </a:bodyPr>
          <a:lstStyle/>
          <a:p>
            <a:pPr algn="r"/>
            <a:endParaRPr lang="cs-CZ" sz="4000">
              <a:solidFill>
                <a:srgbClr val="FFFFFF"/>
              </a:solidFill>
            </a:endParaRPr>
          </a:p>
        </p:txBody>
      </p:sp>
      <p:graphicFrame>
        <p:nvGraphicFramePr>
          <p:cNvPr id="16" name="Zástupný symbol pro obsah 2">
            <a:extLst>
              <a:ext uri="{FF2B5EF4-FFF2-40B4-BE49-F238E27FC236}">
                <a16:creationId xmlns:a16="http://schemas.microsoft.com/office/drawing/2014/main" id="{54BFCBF8-A88B-A617-F24A-D5577C92D677}"/>
              </a:ext>
            </a:extLst>
          </p:cNvPr>
          <p:cNvGraphicFramePr>
            <a:graphicFrameLocks noGrp="1"/>
          </p:cNvGraphicFramePr>
          <p:nvPr>
            <p:ph idx="1"/>
            <p:extLst>
              <p:ext uri="{D42A27DB-BD31-4B8C-83A1-F6EECF244321}">
                <p14:modId xmlns:p14="http://schemas.microsoft.com/office/powerpoint/2010/main" val="248618902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6938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586478" y="1683756"/>
            <a:ext cx="3115265" cy="2396359"/>
          </a:xfrm>
        </p:spPr>
        <p:txBody>
          <a:bodyPr anchor="b">
            <a:normAutofit/>
          </a:bodyPr>
          <a:lstStyle/>
          <a:p>
            <a:pPr algn="r"/>
            <a:endParaRPr lang="cs-CZ" sz="4000">
              <a:solidFill>
                <a:srgbClr val="FFFFFF"/>
              </a:solidFill>
            </a:endParaRPr>
          </a:p>
        </p:txBody>
      </p:sp>
      <p:graphicFrame>
        <p:nvGraphicFramePr>
          <p:cNvPr id="5" name="Zástupný symbol pro obsah 2">
            <a:extLst>
              <a:ext uri="{FF2B5EF4-FFF2-40B4-BE49-F238E27FC236}">
                <a16:creationId xmlns:a16="http://schemas.microsoft.com/office/drawing/2014/main" id="{23601072-24DA-67F4-684E-BE6F335B8B4D}"/>
              </a:ext>
            </a:extLst>
          </p:cNvPr>
          <p:cNvGraphicFramePr>
            <a:graphicFrameLocks noGrp="1"/>
          </p:cNvGraphicFramePr>
          <p:nvPr>
            <p:ph idx="1"/>
            <p:extLst>
              <p:ext uri="{D42A27DB-BD31-4B8C-83A1-F6EECF244321}">
                <p14:modId xmlns:p14="http://schemas.microsoft.com/office/powerpoint/2010/main" val="904244726"/>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8537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586478" y="1683756"/>
            <a:ext cx="3115265" cy="2396359"/>
          </a:xfrm>
        </p:spPr>
        <p:txBody>
          <a:bodyPr anchor="b">
            <a:normAutofit/>
          </a:bodyPr>
          <a:lstStyle/>
          <a:p>
            <a:pPr algn="r"/>
            <a:endParaRPr lang="cs-CZ" sz="4000">
              <a:solidFill>
                <a:srgbClr val="FFFFFF"/>
              </a:solidFill>
            </a:endParaRPr>
          </a:p>
        </p:txBody>
      </p:sp>
      <p:graphicFrame>
        <p:nvGraphicFramePr>
          <p:cNvPr id="5" name="Zástupný symbol pro obsah 2">
            <a:extLst>
              <a:ext uri="{FF2B5EF4-FFF2-40B4-BE49-F238E27FC236}">
                <a16:creationId xmlns:a16="http://schemas.microsoft.com/office/drawing/2014/main" id="{BFD20C4A-BA44-3AB4-3E1B-41B4A19C0A53}"/>
              </a:ext>
            </a:extLst>
          </p:cNvPr>
          <p:cNvGraphicFramePr>
            <a:graphicFrameLocks noGrp="1"/>
          </p:cNvGraphicFramePr>
          <p:nvPr>
            <p:ph idx="1"/>
            <p:extLst>
              <p:ext uri="{D42A27DB-BD31-4B8C-83A1-F6EECF244321}">
                <p14:modId xmlns:p14="http://schemas.microsoft.com/office/powerpoint/2010/main" val="1736053452"/>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1832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836679" y="723898"/>
            <a:ext cx="6002110" cy="1495425"/>
          </a:xfrm>
        </p:spPr>
        <p:txBody>
          <a:bodyPr>
            <a:normAutofit/>
          </a:bodyPr>
          <a:lstStyle/>
          <a:p>
            <a:endParaRPr lang="cs-CZ" sz="4000"/>
          </a:p>
        </p:txBody>
      </p:sp>
      <p:pic>
        <p:nvPicPr>
          <p:cNvPr id="6" name="Picture 5">
            <a:extLst>
              <a:ext uri="{FF2B5EF4-FFF2-40B4-BE49-F238E27FC236}">
                <a16:creationId xmlns:a16="http://schemas.microsoft.com/office/drawing/2014/main" id="{62A2BC53-7E1E-555F-8EE5-236323F6E01C}"/>
              </a:ext>
            </a:extLst>
          </p:cNvPr>
          <p:cNvPicPr>
            <a:picLocks noChangeAspect="1"/>
          </p:cNvPicPr>
          <p:nvPr/>
        </p:nvPicPr>
        <p:blipFill>
          <a:blip r:embed="rId2"/>
          <a:srcRect l="11510" r="40079"/>
          <a:stretch>
            <a:fillRect/>
          </a:stretch>
        </p:blipFill>
        <p:spPr>
          <a:xfrm>
            <a:off x="7199440" y="10"/>
            <a:ext cx="4992560" cy="6857990"/>
          </a:xfrm>
          <a:prstGeom prst="rect">
            <a:avLst/>
          </a:prstGeom>
          <a:effectLst/>
        </p:spPr>
      </p:pic>
      <p:graphicFrame>
        <p:nvGraphicFramePr>
          <p:cNvPr id="5" name="Zástupný symbol pro obsah 2">
            <a:extLst>
              <a:ext uri="{FF2B5EF4-FFF2-40B4-BE49-F238E27FC236}">
                <a16:creationId xmlns:a16="http://schemas.microsoft.com/office/drawing/2014/main" id="{CB930C76-45F6-482D-9899-0409E0C7AA1A}"/>
              </a:ext>
            </a:extLst>
          </p:cNvPr>
          <p:cNvGraphicFramePr>
            <a:graphicFrameLocks noGrp="1"/>
          </p:cNvGraphicFramePr>
          <p:nvPr>
            <p:ph idx="1"/>
            <p:extLst>
              <p:ext uri="{D42A27DB-BD31-4B8C-83A1-F6EECF244321}">
                <p14:modId xmlns:p14="http://schemas.microsoft.com/office/powerpoint/2010/main" val="3543628403"/>
              </p:ext>
            </p:extLst>
          </p:nvPr>
        </p:nvGraphicFramePr>
        <p:xfrm>
          <a:off x="836680" y="2405067"/>
          <a:ext cx="6002110" cy="3729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8395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586478" y="1683756"/>
            <a:ext cx="3115265" cy="2396359"/>
          </a:xfrm>
        </p:spPr>
        <p:txBody>
          <a:bodyPr anchor="b">
            <a:normAutofit/>
          </a:bodyPr>
          <a:lstStyle/>
          <a:p>
            <a:pPr algn="r"/>
            <a:endParaRPr lang="cs-CZ" sz="4000">
              <a:solidFill>
                <a:srgbClr val="FFFFFF"/>
              </a:solidFill>
            </a:endParaRPr>
          </a:p>
        </p:txBody>
      </p:sp>
      <p:graphicFrame>
        <p:nvGraphicFramePr>
          <p:cNvPr id="5" name="Zástupný symbol pro obsah 2">
            <a:extLst>
              <a:ext uri="{FF2B5EF4-FFF2-40B4-BE49-F238E27FC236}">
                <a16:creationId xmlns:a16="http://schemas.microsoft.com/office/drawing/2014/main" id="{82DABD7C-5897-F881-7CB7-2AF27ABE6BA1}"/>
              </a:ext>
            </a:extLst>
          </p:cNvPr>
          <p:cNvGraphicFramePr>
            <a:graphicFrameLocks noGrp="1"/>
          </p:cNvGraphicFramePr>
          <p:nvPr>
            <p:ph idx="1"/>
            <p:extLst>
              <p:ext uri="{D42A27DB-BD31-4B8C-83A1-F6EECF244321}">
                <p14:modId xmlns:p14="http://schemas.microsoft.com/office/powerpoint/2010/main" val="392148015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0230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586478" y="1683756"/>
            <a:ext cx="3115265" cy="2396359"/>
          </a:xfrm>
        </p:spPr>
        <p:txBody>
          <a:bodyPr anchor="b">
            <a:normAutofit/>
          </a:bodyPr>
          <a:lstStyle/>
          <a:p>
            <a:pPr algn="r"/>
            <a:endParaRPr lang="cs-CZ" sz="4000">
              <a:solidFill>
                <a:srgbClr val="FFFFFF"/>
              </a:solidFill>
            </a:endParaRPr>
          </a:p>
        </p:txBody>
      </p:sp>
      <p:graphicFrame>
        <p:nvGraphicFramePr>
          <p:cNvPr id="5" name="Zástupný symbol pro obsah 2">
            <a:extLst>
              <a:ext uri="{FF2B5EF4-FFF2-40B4-BE49-F238E27FC236}">
                <a16:creationId xmlns:a16="http://schemas.microsoft.com/office/drawing/2014/main" id="{B29617E6-7351-D403-10AD-113448A0865A}"/>
              </a:ext>
            </a:extLst>
          </p:cNvPr>
          <p:cNvGraphicFramePr>
            <a:graphicFrameLocks noGrp="1"/>
          </p:cNvGraphicFramePr>
          <p:nvPr>
            <p:ph idx="1"/>
            <p:extLst>
              <p:ext uri="{D42A27DB-BD31-4B8C-83A1-F6EECF244321}">
                <p14:modId xmlns:p14="http://schemas.microsoft.com/office/powerpoint/2010/main" val="2803928202"/>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4436140"/>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TotalTime>
  <Words>1454</Words>
  <Application>Microsoft Office PowerPoint</Application>
  <PresentationFormat>Širokoúhlá obrazovka</PresentationFormat>
  <Paragraphs>52</Paragraphs>
  <Slides>15</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15</vt:i4>
      </vt:variant>
    </vt:vector>
  </HeadingPairs>
  <TitlesOfParts>
    <vt:vector size="19" baseType="lpstr">
      <vt:lpstr>Aptos</vt:lpstr>
      <vt:lpstr>Aptos Display</vt:lpstr>
      <vt:lpstr>Arial</vt:lpstr>
      <vt:lpstr>Motiv Office</vt:lpstr>
      <vt:lpstr>Sociologie OS Sociální kapitál</vt:lpstr>
      <vt:lpstr>Občanská společnost a demokracie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Selma Muhič Dizdarevič</dc:creator>
  <cp:lastModifiedBy>Selma Muhič Dizdarevič</cp:lastModifiedBy>
  <cp:revision>1</cp:revision>
  <dcterms:created xsi:type="dcterms:W3CDTF">2026-01-03T15:30:36Z</dcterms:created>
  <dcterms:modified xsi:type="dcterms:W3CDTF">2026-01-03T15:40:19Z</dcterms:modified>
</cp:coreProperties>
</file>