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5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502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21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56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92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99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43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52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68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0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7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2CA4-B36A-4837-97DA-F46BFC1C0D4F}" type="datetimeFigureOut">
              <a:rPr lang="sl-SI" smtClean="0"/>
              <a:t>25.3.2020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018B-358F-41A9-B4F9-3F02C040F2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56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/>
                </a:solidFill>
              </a:rPr>
              <a:t>Nakupovanje</a:t>
            </a:r>
            <a:endParaRPr lang="sl-SI" dirty="0">
              <a:solidFill>
                <a:schemeClr val="accent5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35" y="2165685"/>
            <a:ext cx="9896330" cy="36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8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699660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496025"/>
            <a:ext cx="10515600" cy="593625"/>
          </a:xfrm>
        </p:spPr>
        <p:txBody>
          <a:bodyPr/>
          <a:lstStyle/>
          <a:p>
            <a:r>
              <a:rPr lang="sl-SI" dirty="0" smtClean="0"/>
              <a:t>Naprej pa v slovenščini, str. 34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69" y="0"/>
            <a:ext cx="6472134" cy="67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3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929062"/>
          </a:xfrm>
        </p:spPr>
        <p:txBody>
          <a:bodyPr/>
          <a:lstStyle/>
          <a:p>
            <a:r>
              <a:rPr lang="sl-SI" sz="1600" b="1" dirty="0" smtClean="0"/>
              <a:t>Naloga.</a:t>
            </a:r>
            <a:br>
              <a:rPr lang="sl-SI" sz="1600" b="1" dirty="0" smtClean="0"/>
            </a:br>
            <a:r>
              <a:rPr lang="sl-SI" sz="1600" b="1" dirty="0" smtClean="0"/>
              <a:t>Napišite obnovo intervjuja s Saro. Kakšna je, kakšne navade ima, </a:t>
            </a:r>
            <a:br>
              <a:rPr lang="sl-SI" sz="1600" b="1" dirty="0" smtClean="0"/>
            </a:br>
            <a:r>
              <a:rPr lang="sl-SI" sz="1600" b="1" dirty="0" smtClean="0"/>
              <a:t>kako razmišlja. Kaj pa vi? Ste podobni Sari ali ste njeno nasprotje?</a:t>
            </a:r>
            <a:endParaRPr lang="sl-SI" sz="1600" b="1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38800"/>
            <a:ext cx="10515600" cy="450850"/>
          </a:xfrm>
        </p:spPr>
        <p:txBody>
          <a:bodyPr/>
          <a:lstStyle/>
          <a:p>
            <a:r>
              <a:rPr lang="sl-SI" dirty="0" smtClean="0"/>
              <a:t>Naprej pa v slovenščini, str. 36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5054600" cy="67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105877"/>
            <a:ext cx="6010275" cy="39433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67037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544152"/>
            <a:ext cx="10515600" cy="545498"/>
          </a:xfrm>
        </p:spPr>
        <p:txBody>
          <a:bodyPr/>
          <a:lstStyle/>
          <a:p>
            <a:r>
              <a:rPr lang="sl-SI" dirty="0" smtClean="0"/>
              <a:t>Naprej pa v slovenščini, str. 37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1645" t="1879" r="2228" b="5217"/>
          <a:stretch/>
        </p:blipFill>
        <p:spPr>
          <a:xfrm>
            <a:off x="6308658" y="2387064"/>
            <a:ext cx="5823284" cy="43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824787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40404"/>
            <a:ext cx="10515600" cy="449246"/>
          </a:xfrm>
        </p:spPr>
        <p:txBody>
          <a:bodyPr/>
          <a:lstStyle/>
          <a:p>
            <a:r>
              <a:rPr lang="sl-SI" dirty="0" smtClean="0"/>
              <a:t>Naprej pa v slovenščini, str. 35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41" y="96253"/>
            <a:ext cx="9513986" cy="4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9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07668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17406"/>
            <a:ext cx="10515600" cy="37224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Naprej pa v slovenščini, str. 100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27" y="471639"/>
            <a:ext cx="7559036" cy="46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07668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17406"/>
            <a:ext cx="10515600" cy="37224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Naprej pa v slovenščini, str. 101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119048"/>
            <a:ext cx="5207000" cy="67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07668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17406"/>
            <a:ext cx="10515600" cy="37224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Naprej pa v slovenščini, str. 98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6" y="0"/>
            <a:ext cx="5953124" cy="69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07668"/>
          </a:xfrm>
        </p:spPr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17406"/>
            <a:ext cx="10515600" cy="372244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Naprej pa v slovenščini, str. 99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59" y="0"/>
            <a:ext cx="4299284" cy="67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Širokozaslonsko</PresentationFormat>
  <Paragraphs>17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Nakupovanje</vt:lpstr>
      <vt:lpstr>.</vt:lpstr>
      <vt:lpstr>Naloga. Napišite obnovo intervjuja s Saro. Kakšna je, kakšne navade ima,  kako razmišlja. Kaj pa vi? Ste podobni Sari ali ste njeno nasprotje?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Magda Lojk</dc:creator>
  <cp:lastModifiedBy>Magda Lojk</cp:lastModifiedBy>
  <cp:revision>5</cp:revision>
  <dcterms:created xsi:type="dcterms:W3CDTF">2020-03-25T08:36:55Z</dcterms:created>
  <dcterms:modified xsi:type="dcterms:W3CDTF">2020-03-25T09:08:47Z</dcterms:modified>
</cp:coreProperties>
</file>