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22" r:id="rId3"/>
    <p:sldId id="325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5" r:id="rId14"/>
    <p:sldId id="344" r:id="rId15"/>
    <p:sldId id="31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angličtina pro tlumočníky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glosář – co by měl splňovat formát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9605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glosář – konkrétní možnosti formátování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89835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konferenční klišé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60781" y="2347614"/>
            <a:ext cx="10398156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spojité nádoby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oslí můstek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Slovo umění, není </a:t>
            </a:r>
            <a:r>
              <a:rPr lang="cs-CZ" sz="3200" dirty="0" smtClean="0"/>
              <a:t>odvozeno </a:t>
            </a:r>
            <a:r>
              <a:rPr lang="cs-CZ" sz="3200" dirty="0"/>
              <a:t>od slova umět, ale od slova umělý</a:t>
            </a:r>
            <a:r>
              <a:rPr lang="cs-CZ" sz="3200" dirty="0" smtClean="0"/>
              <a:t>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Účelem oblečení je zakrývat naše přirození. </a:t>
            </a:r>
            <a:r>
              <a:rPr lang="cs-CZ" sz="3200" dirty="0" smtClean="0"/>
              <a:t>Paradoxně je </a:t>
            </a:r>
            <a:r>
              <a:rPr lang="cs-CZ" sz="3200" dirty="0"/>
              <a:t>pro nás </a:t>
            </a:r>
            <a:r>
              <a:rPr lang="cs-CZ" sz="3200" dirty="0" smtClean="0"/>
              <a:t>mnohem </a:t>
            </a:r>
            <a:r>
              <a:rPr lang="cs-CZ" sz="3200" dirty="0"/>
              <a:t>méně </a:t>
            </a:r>
            <a:r>
              <a:rPr lang="cs-CZ" sz="3200" dirty="0" smtClean="0"/>
              <a:t>přirozené ukazovat </a:t>
            </a:r>
            <a:r>
              <a:rPr lang="cs-CZ" sz="3200" dirty="0"/>
              <a:t>své </a:t>
            </a:r>
            <a:r>
              <a:rPr lang="cs-CZ" sz="3200" dirty="0" smtClean="0"/>
              <a:t>přirození, </a:t>
            </a:r>
            <a:r>
              <a:rPr lang="cs-CZ" sz="3200" dirty="0"/>
              <a:t>než nosit oblečení</a:t>
            </a:r>
            <a:r>
              <a:rPr lang="cs-CZ" sz="3200" dirty="0" smtClean="0"/>
              <a:t>.</a:t>
            </a:r>
            <a:endParaRPr lang="cs-CZ" sz="3200" dirty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4816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konferenční klišé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60781" y="2347614"/>
            <a:ext cx="10398156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dirty="0" smtClean="0"/>
              <a:t>Téma konference?</a:t>
            </a:r>
          </a:p>
          <a:p>
            <a:pPr marL="688086" lvl="1" indent="-514350">
              <a:buFont typeface="+mj-lt"/>
              <a:buAutoNum type="alphaLcParenR"/>
            </a:pPr>
            <a:r>
              <a:rPr lang="cs-CZ" sz="2800" dirty="0" smtClean="0"/>
              <a:t>elektromobily</a:t>
            </a:r>
          </a:p>
          <a:p>
            <a:pPr marL="688086" lvl="1" indent="-514350">
              <a:buFont typeface="+mj-lt"/>
              <a:buAutoNum type="alphaLcParenR"/>
            </a:pPr>
            <a:r>
              <a:rPr lang="cs-CZ" sz="2800" dirty="0" smtClean="0"/>
              <a:t>obalové materiály</a:t>
            </a:r>
          </a:p>
          <a:p>
            <a:pPr marL="688086" lvl="1" indent="-514350">
              <a:buFont typeface="+mj-lt"/>
              <a:buAutoNum type="alphaLcParenR"/>
            </a:pPr>
            <a:r>
              <a:rPr lang="cs-CZ" sz="2800" dirty="0" smtClean="0"/>
              <a:t>lékařská etika</a:t>
            </a:r>
            <a:endParaRPr lang="cs-CZ" sz="2800" dirty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09823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konferenční klišé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23867" y="2376128"/>
            <a:ext cx="9396579" cy="411298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disruption</a:t>
            </a: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leader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The</a:t>
            </a:r>
            <a:r>
              <a:rPr lang="cs-CZ" sz="3200" dirty="0" smtClean="0"/>
              <a:t> business </a:t>
            </a:r>
            <a:r>
              <a:rPr lang="cs-CZ" sz="3200" dirty="0" err="1" smtClean="0"/>
              <a:t>of</a:t>
            </a:r>
            <a:r>
              <a:rPr lang="cs-CZ" sz="3200" dirty="0" smtClean="0"/>
              <a:t> business </a:t>
            </a:r>
            <a:r>
              <a:rPr lang="cs-CZ" sz="3200" dirty="0" err="1" smtClean="0"/>
              <a:t>is</a:t>
            </a:r>
            <a:r>
              <a:rPr lang="cs-CZ" sz="3200" dirty="0" smtClean="0"/>
              <a:t> business.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3200" dirty="0"/>
              <a:t>You would rather have a hole than </a:t>
            </a:r>
            <a:r>
              <a:rPr lang="en-US" sz="3200" dirty="0" smtClean="0"/>
              <a:t>a</a:t>
            </a:r>
            <a:r>
              <a:rPr lang="cs-CZ" sz="3200" dirty="0" smtClean="0"/>
              <a:t>n</a:t>
            </a:r>
            <a:r>
              <a:rPr lang="en-US" sz="3200" dirty="0" smtClean="0"/>
              <a:t> asshole</a:t>
            </a:r>
            <a:r>
              <a:rPr lang="cs-CZ" sz="3200" dirty="0" smtClean="0"/>
              <a:t>.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3710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vzít vítr z plachet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9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glosář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Máte v glosáři nějakou položku, s jejímž </a:t>
            </a:r>
            <a:r>
              <a:rPr lang="cs-CZ" sz="3200" dirty="0" err="1" smtClean="0"/>
              <a:t>ČJ</a:t>
            </a:r>
            <a:r>
              <a:rPr lang="cs-CZ" sz="3200" dirty="0" smtClean="0"/>
              <a:t>/AJ ekvivalentem si nevíte rady?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0952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tlumočení_volby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084832"/>
            <a:ext cx="9720071" cy="43329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2. ročník – </a:t>
            </a:r>
            <a:r>
              <a:rPr lang="cs-CZ" sz="3600" dirty="0" smtClean="0"/>
              <a:t>ST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1. ročník – </a:t>
            </a:r>
            <a:r>
              <a:rPr lang="cs-CZ" sz="3600" dirty="0" err="1" smtClean="0"/>
              <a:t>KT</a:t>
            </a:r>
            <a:endParaRPr lang="cs-CZ" sz="36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kabiny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zápis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přetlumočí celé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venku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zápis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ve dvojicích každý přetlumočí polovinu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357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tlumočení_volby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084832"/>
            <a:ext cx="9720071" cy="43329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využití glosáře při tlumočení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ST – libovolný formát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KT</a:t>
            </a:r>
            <a:r>
              <a:rPr lang="cs-CZ" sz="3200" dirty="0" smtClean="0"/>
              <a:t> – ne notebook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87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tlumočení_volby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084832"/>
            <a:ext cx="9720071" cy="43329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V čem váš glosář v tlumočnické situaci fungoval?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Co byste na něm naopak na základě této tlumočnické zkušenosti změnili?</a:t>
            </a: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463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glosář – k čemu nám je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0888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glosář – kde vzít jednotlivé položky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1094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glosář – co všechno zahrnout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3806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1806</TotalTime>
  <Words>192</Words>
  <Application>Microsoft Office PowerPoint</Application>
  <PresentationFormat>Širokoúhlá obrazovka</PresentationFormat>
  <Paragraphs>45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Integrál</vt:lpstr>
      <vt:lpstr>angličtina pro tlumočníky</vt:lpstr>
      <vt:lpstr>dú: vzít vítr z plachet</vt:lpstr>
      <vt:lpstr>glosář</vt:lpstr>
      <vt:lpstr>tlumočení_volby</vt:lpstr>
      <vt:lpstr>tlumočení_volby</vt:lpstr>
      <vt:lpstr>tlumočení_volby – debriefing</vt:lpstr>
      <vt:lpstr>glosář – k čemu nám je</vt:lpstr>
      <vt:lpstr>glosář – kde vzít jednotlivé položky</vt:lpstr>
      <vt:lpstr>glosář – co všechno zahrnout</vt:lpstr>
      <vt:lpstr>glosář – co by měl splňovat formát</vt:lpstr>
      <vt:lpstr>glosář – konkrétní možnosti formátování</vt:lpstr>
      <vt:lpstr>konferenční klišé</vt:lpstr>
      <vt:lpstr>konferenční klišé</vt:lpstr>
      <vt:lpstr>konferenční klišé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86</cp:revision>
  <dcterms:created xsi:type="dcterms:W3CDTF">2019-03-09T16:29:07Z</dcterms:created>
  <dcterms:modified xsi:type="dcterms:W3CDTF">2019-11-11T13:20:16Z</dcterms:modified>
</cp:coreProperties>
</file>