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2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4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57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8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2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9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5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5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9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1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3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5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0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2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7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b="0" i="0" u="none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89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Socialismus, komunismus, totalita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8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světová válka</a:t>
            </a:r>
            <a:br>
              <a:rPr lang="cs-CZ" dirty="0" smtClean="0"/>
            </a:br>
            <a:r>
              <a:rPr lang="cs-CZ" sz="2400" dirty="0" smtClean="0"/>
              <a:t>28. července 1914 – 11. listopadu 1918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4" y="2074423"/>
            <a:ext cx="6813490" cy="31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světová válka</a:t>
            </a:r>
            <a:br>
              <a:rPr lang="cs-CZ" dirty="0" smtClean="0"/>
            </a:br>
            <a:r>
              <a:rPr lang="cs-CZ" sz="2400" dirty="0" smtClean="0"/>
              <a:t>28. července 1914 – 11. listopadu 1918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1853248"/>
            <a:ext cx="7727650" cy="36480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38" y="5784460"/>
            <a:ext cx="87630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světová válka</a:t>
            </a:r>
            <a:br>
              <a:rPr lang="cs-CZ" dirty="0" smtClean="0"/>
            </a:br>
            <a:r>
              <a:rPr lang="cs-CZ" sz="2400" dirty="0" smtClean="0"/>
              <a:t>28. července 1914 – 11. listopadu 1918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49" y="2165229"/>
            <a:ext cx="2944037" cy="39015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752490" y="2165229"/>
            <a:ext cx="39336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Důsledky: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10 000 000 mrtvých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20 000 000 zmrzačených a raněných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álečné škody a výdaje 208 miliard 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Vynález tanku, užívání bojových letadel, použití chemických zbraní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Zánik Rakouska-Uherska, carského Ruska, Německého císařství, Osmanské říše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1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Španělská chřipka</a:t>
            </a:r>
            <a:br>
              <a:rPr lang="cs-CZ" dirty="0" smtClean="0"/>
            </a:b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1853248"/>
            <a:ext cx="5082997" cy="345523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05441" y="5572990"/>
            <a:ext cx="5162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rivia Seznam"/>
              </a:rPr>
              <a:t>Španělská chřipka zabila v letech 1918 a 1919 podle odhadů 20 až 100 milionů lidí.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2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46150" cy="1400530"/>
          </a:xfrm>
        </p:spPr>
        <p:txBody>
          <a:bodyPr/>
          <a:lstStyle/>
          <a:p>
            <a:pPr algn="ctr"/>
            <a:r>
              <a:rPr lang="cs-CZ" dirty="0" smtClean="0"/>
              <a:t>Velká říjnová socialistická revoluce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1980303"/>
            <a:ext cx="5429250" cy="29146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3221" y="524486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7.- 8. listopadu </a:t>
            </a:r>
            <a:r>
              <a:rPr lang="cs-CZ" dirty="0" smtClean="0"/>
              <a:t>1917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Petrohrad</a:t>
            </a:r>
            <a:r>
              <a:rPr lang="cs-CZ" dirty="0"/>
              <a:t>, Rusko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11" y="1316038"/>
            <a:ext cx="3403212" cy="25025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797" y="3945672"/>
            <a:ext cx="3045126" cy="288035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786998" y="6488668"/>
            <a:ext cx="221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Vladimír </a:t>
            </a:r>
            <a:r>
              <a:rPr lang="cs-CZ" dirty="0" err="1" smtClean="0"/>
              <a:t>Iljič</a:t>
            </a:r>
            <a:r>
              <a:rPr lang="cs-CZ" dirty="0" smtClean="0"/>
              <a:t> Lenin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5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9" y="530447"/>
            <a:ext cx="3233198" cy="44251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91706" y="5080959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Josif Vissarionovič Stalin (</a:t>
            </a:r>
            <a:r>
              <a:rPr lang="cs-CZ" dirty="0" err="1" smtClean="0"/>
              <a:t>Džugašvili</a:t>
            </a:r>
            <a:r>
              <a:rPr lang="cs-CZ" dirty="0" smtClean="0"/>
              <a:t>)</a:t>
            </a:r>
          </a:p>
          <a:p>
            <a:r>
              <a:rPr lang="cs-CZ" dirty="0" smtClean="0"/>
              <a:t>1878 - 1953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732" y="474954"/>
            <a:ext cx="2987102" cy="44806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84732" y="5080958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Lev </a:t>
            </a:r>
            <a:r>
              <a:rPr lang="cs-CZ" dirty="0" err="1" smtClean="0"/>
              <a:t>Davidovič</a:t>
            </a:r>
            <a:r>
              <a:rPr lang="cs-CZ" dirty="0" smtClean="0"/>
              <a:t> </a:t>
            </a:r>
            <a:r>
              <a:rPr lang="cs-CZ" dirty="0" err="1" smtClean="0"/>
              <a:t>Trockij</a:t>
            </a:r>
            <a:endParaRPr lang="cs-CZ" dirty="0" smtClean="0"/>
          </a:p>
          <a:p>
            <a:r>
              <a:rPr lang="cs-CZ" dirty="0" smtClean="0"/>
              <a:t>1879 - 1940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3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Totalitarismus</a:t>
            </a:r>
            <a:r>
              <a:rPr lang="cs-CZ" dirty="0"/>
              <a:t/>
            </a:r>
            <a:br>
              <a:rPr lang="cs-CZ" dirty="0"/>
            </a:br>
            <a:r>
              <a:rPr lang="cs-CZ" sz="4000" i="1" dirty="0" smtClean="0"/>
              <a:t>z latinského </a:t>
            </a:r>
            <a:r>
              <a:rPr lang="cs-CZ" sz="4000" i="1" dirty="0" err="1" smtClean="0"/>
              <a:t>totus</a:t>
            </a:r>
            <a:r>
              <a:rPr lang="cs-CZ" sz="4000" i="1" dirty="0" smtClean="0"/>
              <a:t> = celý</a:t>
            </a:r>
            <a:endParaRPr lang="cs-CZ" sz="4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2091" y="2044461"/>
            <a:ext cx="7712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Politický systém s neomezenou pravomocí, který se snaží regulovat všechny stránky veřejného a soukromého života.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ZNAKY: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jedna strana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</a:t>
            </a:r>
            <a:r>
              <a:rPr lang="cs-CZ" dirty="0" smtClean="0"/>
              <a:t>edna ideologie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onopol na </a:t>
            </a:r>
            <a:r>
              <a:rPr lang="cs-CZ" dirty="0" smtClean="0"/>
              <a:t>prostředky </a:t>
            </a:r>
            <a:r>
              <a:rPr lang="cs-CZ" smtClean="0"/>
              <a:t>masové komunikace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ilná role represivního aparátu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9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 totalitních režimů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64" y="1333796"/>
            <a:ext cx="3286755" cy="45975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562" y="1333796"/>
            <a:ext cx="3191773" cy="46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 totalitních režimů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36" y="1633717"/>
            <a:ext cx="3114675" cy="39528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416" y="1648998"/>
            <a:ext cx="3257022" cy="39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32" y="1601997"/>
            <a:ext cx="64198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5" y="678770"/>
            <a:ext cx="7737894" cy="542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736265" cy="1400530"/>
          </a:xfrm>
        </p:spPr>
        <p:txBody>
          <a:bodyPr/>
          <a:lstStyle/>
          <a:p>
            <a:r>
              <a:rPr lang="cs-CZ" dirty="0" smtClean="0"/>
              <a:t>Proletáři všech zemí spojte se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60" y="1492729"/>
            <a:ext cx="3524520" cy="46304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45" y="1492729"/>
            <a:ext cx="3552842" cy="46304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6160" y="6138496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Karl Marx 1818 - 1883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54645" y="6138496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Bedřich Engels 1820 - 1895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73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Komunistický manifest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09" y="1471257"/>
            <a:ext cx="3289091" cy="504492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149305" y="6146847"/>
            <a:ext cx="345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Datum vydání 21. února 1848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4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5056" y="729429"/>
            <a:ext cx="31373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První internacionála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92769" y="1108077"/>
            <a:ext cx="401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Druhá internacionála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016" y="3929683"/>
            <a:ext cx="2495550" cy="25050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45056" y="4403433"/>
            <a:ext cx="49170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nadnárodní organizace socialistických stran a dělnických svazů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znik 1864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zánik 1876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marxisté (Marx a Engels) a anarchisté (</a:t>
            </a:r>
            <a:r>
              <a:rPr lang="cs-CZ" dirty="0" err="1" smtClean="0"/>
              <a:t>Bakunin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92769" y="1472559"/>
            <a:ext cx="4246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mezinárodní organizace socialistů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znik 1889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49" y="1450841"/>
            <a:ext cx="3595562" cy="26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cialismus, komunismus, totalita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otalitarismus z latinského totus = celý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Znaky totalitních režimů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Znaky totalitních režimů&amp;quot;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 - &amp;quot;Proletáři všech zemí spojte se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Komunistický manifest&amp;quot;&quot;/&gt;&lt;property id=&quot;20307&quot; value=&quot;263&quot;/&gt;&lt;/object&gt;&lt;object type=&quot;3&quot; unique_id=&quot;10143&quot;&gt;&lt;property id=&quot;20148&quot; value=&quot;5&quot;/&gt;&lt;property id=&quot;20300&quot; value=&quot;Slide 10 - &amp;quot;První světová válka 28. července 1914 – 11. listopadu 1918&amp;quot;&quot;/&gt;&lt;property id=&quot;20307&quot; value=&quot;266&quot;/&gt;&lt;/object&gt;&lt;object type=&quot;3&quot; unique_id=&quot;10144&quot;&gt;&lt;property id=&quot;20148&quot; value=&quot;5&quot;/&gt;&lt;property id=&quot;20300&quot; value=&quot;Slide 11 - &amp;quot;První světová válka 28. července 1914 – 11. listopadu 1918&amp;quot;&quot;/&gt;&lt;property id=&quot;20307&quot; value=&quot;267&quot;/&gt;&lt;/object&gt;&lt;object type=&quot;3&quot; unique_id=&quot;10145&quot;&gt;&lt;property id=&quot;20148&quot; value=&quot;5&quot;/&gt;&lt;property id=&quot;20300&quot; value=&quot;Slide 12 - &amp;quot;První světová válka 28. července 1914 – 11. listopadu 1918&amp;quot;&quot;/&gt;&lt;property id=&quot;20307&quot; value=&quot;268&quot;/&gt;&lt;/object&gt;&lt;object type=&quot;3&quot; unique_id=&quot;10146&quot;&gt;&lt;property id=&quot;20148&quot; value=&quot;5&quot;/&gt;&lt;property id=&quot;20300&quot; value=&quot;Slide 13 - &amp;quot;Španělská chřipka &amp;quot;&quot;/&gt;&lt;property id=&quot;20307&quot; value=&quot;269&quot;/&gt;&lt;/object&gt;&lt;object type=&quot;3&quot; unique_id=&quot;10147&quot;&gt;&lt;property id=&quot;20148&quot; value=&quot;5&quot;/&gt;&lt;property id=&quot;20300&quot; value=&quot;Slide 14 - &amp;quot;Velká říjnová socialistická revoluce &amp;quot;&quot;/&gt;&lt;property id=&quot;20307&quot; value=&quot;270&quot;/&gt;&lt;/object&gt;&lt;object type=&quot;3&quot; unique_id=&quot;10244&quot;&gt;&lt;property id=&quot;20148&quot; value=&quot;5&quot;/&gt;&lt;property id=&quot;20300&quot; value=&quot;Slide 9&quot;/&gt;&lt;property id=&quot;20307&quot; value=&quot;272&quot;/&gt;&lt;/object&gt;&lt;object type=&quot;3&quot; unique_id=&quot;10245&quot;&gt;&lt;property id=&quot;20148&quot; value=&quot;5&quot;/&gt;&lt;property id=&quot;20300&quot; value=&quot;Slide 15&quot;/&gt;&lt;property id=&quot;20307&quot; value=&quot;27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</TotalTime>
  <Words>185</Words>
  <Application>Microsoft Office PowerPoint</Application>
  <PresentationFormat>Předvádění na obrazovce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Trivia Seznam</vt:lpstr>
      <vt:lpstr>Wingdings 3</vt:lpstr>
      <vt:lpstr>Ion</vt:lpstr>
      <vt:lpstr>Socialismus, komunismus, totalita</vt:lpstr>
      <vt:lpstr>Totalitarismus z latinského totus = celý</vt:lpstr>
      <vt:lpstr>Znaky totalitních režimů</vt:lpstr>
      <vt:lpstr>Znaky totalitních režimů</vt:lpstr>
      <vt:lpstr>Prezentace aplikace PowerPoint</vt:lpstr>
      <vt:lpstr>Prezentace aplikace PowerPoint</vt:lpstr>
      <vt:lpstr>Proletáři všech zemí spojte se</vt:lpstr>
      <vt:lpstr>Komunistický manifest</vt:lpstr>
      <vt:lpstr>Prezentace aplikace PowerPoint</vt:lpstr>
      <vt:lpstr>První světová válka 28. července 1914 – 11. listopadu 1918</vt:lpstr>
      <vt:lpstr>První světová válka 28. července 1914 – 11. listopadu 1918</vt:lpstr>
      <vt:lpstr>První světová válka 28. července 1914 – 11. listopadu 1918</vt:lpstr>
      <vt:lpstr>Španělská chřipka </vt:lpstr>
      <vt:lpstr>Velká říjnová socialistická revoluce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Socialismus, komunismus, totalita</dc:title>
  <dc:creator>Pavlina Vostatkova</dc:creator>
  <cp:lastModifiedBy>Pavlina Vostatkova</cp:lastModifiedBy>
  <cp:revision>20</cp:revision>
  <dcterms:created xsi:type="dcterms:W3CDTF">2021-03-03T07:13:40Z</dcterms:created>
  <dcterms:modified xsi:type="dcterms:W3CDTF">2021-03-23T13:34:51Z</dcterms:modified>
</cp:coreProperties>
</file>